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8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0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8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1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5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1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4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D6FE-E047-47FF-B4CC-F84D7DBFE8A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0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Microscopes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Define the term “microscopic”.</a:t>
            </a:r>
          </a:p>
          <a:p>
            <a:pPr marL="514350" indent="-514350">
              <a:buAutoNum type="arabicPeriod"/>
            </a:pPr>
            <a:r>
              <a:rPr lang="en-GB" dirty="0" smtClean="0"/>
              <a:t>Know how to prepare a slide.</a:t>
            </a:r>
          </a:p>
          <a:p>
            <a:pPr marL="514350" indent="-514350">
              <a:buAutoNum type="arabicPeriod"/>
            </a:pPr>
            <a:r>
              <a:rPr lang="en-GB" dirty="0" smtClean="0"/>
              <a:t>Know how to use a microscope.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30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Cells are Microscopic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1684784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Microscopic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too small to see with the naked eye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0"/>
          <a:stretch/>
        </p:blipFill>
        <p:spPr bwMode="auto">
          <a:xfrm>
            <a:off x="5220072" y="1772816"/>
            <a:ext cx="3238870" cy="40324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339752" y="1772816"/>
            <a:ext cx="2880320" cy="2808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39752" y="4581128"/>
            <a:ext cx="288032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GB" dirty="0" smtClean="0"/>
              <a:t>Microscopes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Microscope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equipment used to magnify microscopic things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Magnify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makes something appear larger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r="18796"/>
          <a:stretch/>
        </p:blipFill>
        <p:spPr bwMode="auto">
          <a:xfrm>
            <a:off x="5164319" y="908720"/>
            <a:ext cx="3008081" cy="483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08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"/>
          <a:stretch/>
        </p:blipFill>
        <p:spPr bwMode="auto">
          <a:xfrm>
            <a:off x="1259632" y="141069"/>
            <a:ext cx="6768752" cy="66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0152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Eyepiece Lens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832" y="2636912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Fine Focusing Wheel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Coarse Focusing Wheel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49940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Light Source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3651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Stage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355385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Slide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242088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Objective Lens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Preparing a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Slide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piece of glass holding the specimen you are looking at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91963" y="3212976"/>
            <a:ext cx="8772525" cy="2524125"/>
            <a:chOff x="191963" y="3212976"/>
            <a:chExt cx="8772525" cy="25241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63" y="3212976"/>
              <a:ext cx="8772525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9552" y="3564305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FF0000"/>
                  </a:solidFill>
                </a:rPr>
                <a:t>Coverslip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4149080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FF0000"/>
                  </a:solidFill>
                </a:rPr>
                <a:t>Specimen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552" y="4716433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FF0000"/>
                  </a:solidFill>
                </a:rPr>
                <a:t>Slide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76256" y="4424045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FF0000"/>
                  </a:solidFill>
                </a:rPr>
                <a:t>Pipette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2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68" y="0"/>
            <a:ext cx="613280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00192" y="56612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    Gently tap out    any air bubbles.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 Microscope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Place the slide on the stage and clip in.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Turn the shortest lens into place.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Turn on the light.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Look through the eyepiece lens.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the coarse focusing wheel to focus the image to get a clearer picture. </a:t>
            </a:r>
            <a:r>
              <a:rPr lang="en-GB" b="1" dirty="0" smtClean="0">
                <a:solidFill>
                  <a:srgbClr val="FF0000"/>
                </a:solidFill>
              </a:rPr>
              <a:t>BE CAREFUL NOT TO SMASH THE LENS INTO THE SLIDE!!!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the fine focusing wheel to better focus.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we study cells?</a:t>
            </a:r>
          </a:p>
          <a:p>
            <a:endParaRPr lang="en-GB" dirty="0" smtClean="0"/>
          </a:p>
          <a:p>
            <a:r>
              <a:rPr lang="en-GB" dirty="0" smtClean="0"/>
              <a:t>Use the following key words in a paragraph.</a:t>
            </a:r>
          </a:p>
          <a:p>
            <a:pPr lvl="1"/>
            <a:r>
              <a:rPr lang="en-GB" sz="3200" dirty="0" smtClean="0"/>
              <a:t>Cells</a:t>
            </a:r>
          </a:p>
          <a:p>
            <a:pPr lvl="1"/>
            <a:r>
              <a:rPr lang="en-GB" sz="3200" dirty="0" smtClean="0"/>
              <a:t>Microscopic</a:t>
            </a:r>
          </a:p>
          <a:p>
            <a:pPr lvl="1"/>
            <a:r>
              <a:rPr lang="en-GB" sz="3200" dirty="0" smtClean="0"/>
              <a:t>Microscope</a:t>
            </a:r>
          </a:p>
          <a:p>
            <a:pPr lvl="1"/>
            <a:r>
              <a:rPr lang="en-GB" sz="3200" dirty="0" smtClean="0"/>
              <a:t>Magnify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630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180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Microscopes</vt:lpstr>
      <vt:lpstr>Cells are Microscopic</vt:lpstr>
      <vt:lpstr>Microscopes</vt:lpstr>
      <vt:lpstr>PowerPoint Presentation</vt:lpstr>
      <vt:lpstr>Preparing a Slide</vt:lpstr>
      <vt:lpstr>PowerPoint Presentation</vt:lpstr>
      <vt:lpstr>Using a Microscope</vt:lpstr>
      <vt:lpstr>Writing 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21</cp:revision>
  <dcterms:created xsi:type="dcterms:W3CDTF">2016-11-25T11:02:23Z</dcterms:created>
  <dcterms:modified xsi:type="dcterms:W3CDTF">2018-01-18T10:04:16Z</dcterms:modified>
</cp:coreProperties>
</file>