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9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88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0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8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1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5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1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3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4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D6FE-E047-47FF-B4CC-F84D7DBFE8AD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07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lar sys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8"/>
          <a:stretch/>
        </p:blipFill>
        <p:spPr bwMode="auto">
          <a:xfrm>
            <a:off x="19496" y="1518529"/>
            <a:ext cx="9089008" cy="40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8" b="25067"/>
          <a:stretch/>
        </p:blipFill>
        <p:spPr bwMode="auto">
          <a:xfrm>
            <a:off x="144016" y="836712"/>
            <a:ext cx="8892480" cy="464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95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147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908720"/>
            <a:ext cx="9131169" cy="515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65313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1.3 million Earths fit into the Sun!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916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4" b="72207"/>
          <a:stretch/>
        </p:blipFill>
        <p:spPr bwMode="auto">
          <a:xfrm>
            <a:off x="1115616" y="332656"/>
            <a:ext cx="6805368" cy="2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2207"/>
          <a:stretch/>
        </p:blipFill>
        <p:spPr bwMode="auto">
          <a:xfrm>
            <a:off x="1034254" y="3429000"/>
            <a:ext cx="69221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3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11</cp:revision>
  <dcterms:created xsi:type="dcterms:W3CDTF">2016-11-25T11:02:23Z</dcterms:created>
  <dcterms:modified xsi:type="dcterms:W3CDTF">2017-07-13T12:34:46Z</dcterms:modified>
</cp:coreProperties>
</file>