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</p:sldMasterIdLst>
  <p:notesMasterIdLst>
    <p:notesMasterId r:id="rId22"/>
  </p:notesMasterIdLst>
  <p:sldIdLst>
    <p:sldId id="267" r:id="rId5"/>
    <p:sldId id="256" r:id="rId6"/>
    <p:sldId id="258" r:id="rId7"/>
    <p:sldId id="265" r:id="rId8"/>
    <p:sldId id="266" r:id="rId9"/>
    <p:sldId id="259" r:id="rId10"/>
    <p:sldId id="260" r:id="rId11"/>
    <p:sldId id="261" r:id="rId12"/>
    <p:sldId id="262" r:id="rId13"/>
    <p:sldId id="263" r:id="rId14"/>
    <p:sldId id="269" r:id="rId15"/>
    <p:sldId id="257" r:id="rId16"/>
    <p:sldId id="273" r:id="rId17"/>
    <p:sldId id="274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1" autoAdjust="0"/>
    <p:restoredTop sz="81745" autoAdjust="0"/>
  </p:normalViewPr>
  <p:slideViewPr>
    <p:cSldViewPr snapToGrid="0">
      <p:cViewPr varScale="1">
        <p:scale>
          <a:sx n="58" d="100"/>
          <a:sy n="58" d="100"/>
        </p:scale>
        <p:origin x="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04T08:32:14.455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C36055F-2604-45FA-B915-FD0C03E128DE}" emma:medium="tactile" emma:mode="ink">
          <msink:context xmlns:msink="http://schemas.microsoft.com/ink/2010/main" type="inkDrawing" rotatedBoundingBox="15130,14988 15282,10125 15480,10131 15328,14994" semanticType="verticalRange" shapeName="Other">
            <msink:sourceLink direction="with" ref="{59D480F6-2934-44E9-BDE5-B5D37CD09032}"/>
          </msink:context>
        </emma:interpretation>
      </emma:emma>
    </inkml:annotationXML>
    <inkml:trace contextRef="#ctx0" brushRef="#br0">71 19 1 0,'0'0'13'0,"0"0"63"15,0 0-26-15,9-21-12 16,-9 21 6-16,0 0-4 0,0 0 4 15,0 0-2-15,0 0-2 16,0 0-5-16,14 21-4 16,-14-21-6-16,0 30-4 15,0-30 1-15,4 43-8 16,-1-15 2-16,6 7-6 16,-2-3 3-16,2 5-5 15,0 0 3-15,3 4-3 16,-5-1-3-16,0 6 2 15,-5-11-2-15,5 4 0 16,-7 0-1-16,5 0 2 16,-3 0-3-16,0 1 2 0,0 1-3 15,5-1 1-15,-4 1-2 16,1 1 1 0,1-1-1-16,0 1 1 15,-3 2 0-15,0-1 0 0,-2 1 0 16,0-2 1-16,0-1 0 15,-2 3 0-15,0-2-1 16,2-1 0-16,2-1-1 16,-2-3 1-16,2-3-1 15,0 1 1-15,1-1-2 16,-1-1-1-16,0 4 1 16,1 0 1-16,-6 2 0 15,1-2-2-15,0 4 1 16,-1-1-2-16,-1 1 2 15,2 1 2-15,-1-8-2 16,3 3 0-16,0 0 0 16,0 3 0-16,-2 1 0 0,2 3 2 15,-2 2-3-15,-1 0 1 16,3 3 0-16,-2-1 1 16,0 1-1-16,-1-1 2 15,3-2-1-15,0 3 0 16,0-1 0-16,0 3 1 15,0-2-1-15,0-3 1 16,-2 0-1-16,2 0 2 16,0 3-2-16,-2-6-1 0,-1 1 5 15,3 0-4 1,-4 2 3-16,2 1-3 16,-1-4 3-16,-1 6-5 0,-3-5 6 15,2 4-3-15,0-2-2 16,1 1 1-16,-1 1-3 15,3-4 3-15,-3 2-1 16,3-2 1-16,0 2-2 16,-1-4 3-16,-1 2-3 15,1-3 2-15,-1-2 1 16,2 5-2-16,-3-5 0 16,0 1 1-16,1-3-1 15,1 0 1-15,1-5-1 16,0 2 1-16,-1-1-1 15,-1-3 2-15,2 0-2 16,-1 4 1-16,1-1-2 0,-3 1-2 16,1-1 3-16,-1-1-3 15,0 0 2-15,3 1-2 16,-5-1 2-16,5-4-2 16,0-1 4-16,-1-1 0 15,3 2-1-15,-2-1 0 16,2 1 0-16,-2 0-1 15,2 2 1-15,-3 0 1 16,3-3-2-16,-4-1 1 16,1-1 0-16,3-2 1 15,-2-2-1-15,2-21 0 16,-2 35 1-16,2-35-1 0,-3 32 1 16,3-32 0-16,-2 32-2 15,2-32 2-15,0 26-1 16,0-26 1-16,2 25-2 15,-2-25 1-15,5 25 1 16,-5-25-2-16,2 33 1 16,-2-33 1-16,5 34-2 15,-5-34 1-15,0 28 0 16,0-28 1-16,0 0-1 16,-2 23 0-16,2-23 1 15,0 0-1-15,0 0 0 16,0 0-1-16,0 0-6 15,0 0-24-15,0 0-100 0,-10-25-6 16,-1 4-2-16,-5-7-3 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04T08:35:35.902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0AED70B-AF31-423A-89B1-5FEDE638835F}" emma:medium="tactile" emma:mode="ink">
          <msink:context xmlns:msink="http://schemas.microsoft.com/ink/2010/main" type="writingRegion" rotatedBoundingBox="859,5242 11303,3896 11973,9098 1529,10444"/>
        </emma:interpretation>
      </emma:emma>
    </inkml:annotationXML>
    <inkml:traceGroup>
      <inkml:annotationXML>
        <emma:emma xmlns:emma="http://www.w3.org/2003/04/emma" version="1.0">
          <emma:interpretation id="{F38ACDD1-5CB5-47FE-A108-2C1EEDD02DB6}" emma:medium="tactile" emma:mode="ink">
            <msink:context xmlns:msink="http://schemas.microsoft.com/ink/2010/main" type="paragraph" rotatedBoundingBox="859,5242 7574,4376 7879,6741 1164,76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DAB51B-C8A8-417A-85BA-645905F4B3C1}" emma:medium="tactile" emma:mode="ink">
              <msink:context xmlns:msink="http://schemas.microsoft.com/ink/2010/main" type="line" rotatedBoundingBox="859,5242 7574,4376 7879,6741 1164,7606"/>
            </emma:interpretation>
          </emma:emma>
        </inkml:annotationXML>
        <inkml:traceGroup>
          <inkml:annotationXML>
            <emma:emma xmlns:emma="http://www.w3.org/2003/04/emma" version="1.0">
              <emma:interpretation id="{CCCFE2B1-86CC-4851-B830-F9547DACED8A}" emma:medium="tactile" emma:mode="ink">
                <msink:context xmlns:msink="http://schemas.microsoft.com/ink/2010/main" type="inkWord" rotatedBoundingBox="894,5513 2252,5338 2421,6652 1063,6827"/>
              </emma:interpretation>
              <emma:one-of disjunction-type="recognition" id="oneOf0">
                <emma:interpretation id="interp0" emma:lang="en-GB" emma:confidence="0">
                  <emma:literal>S:</emma:literal>
                </emma:interpretation>
                <emma:interpretation id="interp1" emma:lang="en-GB" emma:confidence="0">
                  <emma:literal>S.</emma:literal>
                </emma:interpretation>
                <emma:interpretation id="interp2" emma:lang="en-GB" emma:confidence="0">
                  <emma:literal>St</emma:literal>
                </emma:interpretation>
                <emma:interpretation id="interp3" emma:lang="en-GB" emma:confidence="0">
                  <emma:literal>s.</emma:literal>
                </emma:interpretation>
                <emma:interpretation id="interp4" emma:lang="en-GB" emma:confidence="0">
                  <emma:literal>S,</emma:literal>
                </emma:interpretation>
              </emma:one-of>
            </emma:emma>
          </inkml:annotationXML>
          <inkml:trace contextRef="#ctx0" brushRef="#br0">589 359 58 0,'0'0'107'0,"0"0"3"16,16-23-36-16,-16 23-27 16,7-28-7-16,-7 28-9 15,2-42-6-15,1 22-5 16,-15-10-3-16,5 2-3 15,-14-11-1-15,3 6 1 16,-17-4-1-16,5 10-1 0,-11 1-1 16,2 10-3-16,-8 5-1 15,4 11-2-15,-4 9-3 16,8 5 0-16,5 6-3 16,1 8-1-16,10 2 2 15,9 2 1-15,10 5 2 16,13 3 1-16,7 6-1 15,12 7 2-15,4 2 0 16,10 8 2-16,4-1-3 16,2 3 3-16,1 2-3 15,-3 2 0-15,-5-5 0 16,-4 1 2-16,-7-3 2 16,-7 3-4-16,-11-3 4 0,-5-2-3 15,-14-2 2-15,-2-5-3 16,-12-7 1-16,-7-4-3 15,-6-12-2-15,-6-9 3 16,-10-17-3-16,-8-8 0 16,-4-10-1-16,-5-12 0 15,9-6-8-15,3-9-2 16,11 4-17-16,0-19-27 16,32 22-86-16,8-8-2 15,24 5-2-15,13-2-3 16</inkml:trace>
          <inkml:trace contextRef="#ctx0" brushRef="#br0" timeOffset="439.4349">1085 809 155 0,'-18'25'132'15,"18"-25"1"-15,-9 39 2 16,9-39-98-16,32 21-6 0,-2-18-11 15,9 1-14-15,7 1-23 16,-11-14-66 0,11 6-49-16,-9-4-7 15,2-2-1-15</inkml:trace>
          <inkml:trace contextRef="#ctx0" brushRef="#br0" timeOffset="293.9344">1088 610 184 0,'0'0'132'15,"2"26"3"-15,-2-26-3 16,30 7-108-16,-9-10-7 0,11 8-4 16,0-5-6-16,3 0-9 15,2 5-12-15,-14-12-22 16,9 16-31-1,-32-9-65-15,0 0 1 0,0 0-2 16,0 0 5-16</inkml:trace>
        </inkml:traceGroup>
        <inkml:traceGroup>
          <inkml:annotationXML>
            <emma:emma xmlns:emma="http://www.w3.org/2003/04/emma" version="1.0">
              <emma:interpretation id="{908E3577-3715-4698-B5A5-439D9B8EC040}" emma:medium="tactile" emma:mode="ink">
                <msink:context xmlns:msink="http://schemas.microsoft.com/ink/2010/main" type="inkWord" rotatedBoundingBox="2959,7254 3158,4886 5343,5070 5144,7438"/>
              </emma:interpretation>
              <emma:one-of disjunction-type="recognition" id="oneOf1">
                <emma:interpretation id="interp5" emma:lang="en-GB" emma:confidence="0">
                  <emma:literal>It:</emma:literal>
                </emma:interpretation>
                <emma:interpretation id="interp6" emma:lang="en-GB" emma:confidence="0">
                  <emma:literal>"E:</emma:literal>
                </emma:interpretation>
                <emma:interpretation id="interp7" emma:lang="en-GB" emma:confidence="0">
                  <emma:literal>IE:</emma:literal>
                </emma:interpretation>
                <emma:interpretation id="interp8" emma:lang="en-GB" emma:confidence="0">
                  <emma:literal>'E:</emma:literal>
                </emma:interpretation>
                <emma:interpretation id="interp9" emma:lang="en-GB" emma:confidence="0">
                  <emma:literal>"E</emma:literal>
                </emma:interpretation>
              </emma:one-of>
            </emma:emma>
          </inkml:annotationXML>
          <inkml:trace contextRef="#ctx0" brushRef="#br0" timeOffset="3106.5243">3897 382 149 0,'-21'9'129'15,"21"-9"3"-15,0 0 1 16,0 0-93-16,0 0-10 15,40-12-5-15,1 8-6 16,1-5-5-16,4-1-5 16,0 1-9-16,-4-5-12 15,-1 14-21-15,-41 0-38 16,39-9-65-16,-39 9-2 16,0 0 0-16,0 0-1 15</inkml:trace>
          <inkml:trace contextRef="#ctx0" brushRef="#br0" timeOffset="3205.595">3842 629 190 0,'0'0'140'0,"-7"23"2"0,7-23-2 16,41 0-108-16,-8-12-3 15,18 10-8-15,-3-10-10 16,5 3-13-16,0 9-23 15,-18-11-62-15,6 13-53 16,-13-2-5-16,-5 2-2 16,-23-2-5-16</inkml:trace>
          <inkml:trace contextRef="#ctx0" brushRef="#br0" timeOffset="2297.1495">2443 1021 1 0,'2'-30'96'16,"-2"30"25"-16,7-30 0 16,-7 30-45-16,9-30-16 15,-9 30-6-15,0 0-9 0,0 0-9 16,0 0-10-16,-2 42-9 16,-12-8 1-1,0 19-7-15,-7 12 0 16,1 9-4-16,-6 7 2 0,6 2-3 15,-1 2 1-15,9-4 1 16,3-5-6-16,9-6 1 16,12-17-2-16,8-7 2 15,13-14-3-15,8-9 1 16,8-11 0-16,6-8-1 16,3-13 0-16,-1-9-5 15,1-3-5-15,-12-11-12 16,1 8-21-16,-27-24-47 0,3 9-53 15,-18-12-2 1,-10 7 0-16,-15-2 8 16</inkml:trace>
          <inkml:trace contextRef="#ctx0" brushRef="#br0" timeOffset="2513.6237">2122 1287 231 0,'0'0'135'0,"0"0"3"15,32 11-33-15,3-22-84 16,18 4-2-16,5-5-9 16,6-4-20-16,15 11-64 15,-12-13-58-15,0-3-9 0,-7-9 3 16,-3-4-7-16</inkml:trace>
          <inkml:trace contextRef="#ctx0" brushRef="#br0" timeOffset="1799.7416">2083 578 123 0,'-28'-12'122'0,"28"12"3"16,0 0-23-16,-9-25-62 15,32 23 0-15,-23 2-8 16,53-19-5-16,-14 8-6 15,17 8-4-15,8-8-4 16,17 4-3-16,7-2-2 16,11 2-2-16,3 0-1 15,-1 2-3-15,-2 1 0 16,-6 4-2-16,-3-5 1 16,-12 5-2-16,-11 2 1 0,-9-2-2 15,-10 3-3-15,-11-8-6 16,-7 12-14-16,-30-7-33 15,0 0-77-15,0 0-3 16,0 0-1-16,-37 5-1 16</inkml:trace>
          <inkml:trace contextRef="#ctx0" brushRef="#br0" timeOffset="1355.6271">2249-399 140 0,'-7'-23'121'15,"2"-2"1"-15,10 4 5 16,2-4-76-16,16 11-25 15,5-5-2-15,18 10-6 16,2 0-6-16,12 9-2 0,3 7-3 16,4 9 0-16,-5 5-2 15,-4 11 1-15,-12 5-1 16,-5 9-2-16,-11 3 5 16,-9 4-5-16,-16 0 5 15,-7 0-6-15,-15-2 4 16,-6 2-5-16,-9-7 2 15,-7-4-1-15,-1-8-1 16,-3-6 0-16,-1-10-2 16,2-8-4-16,5-1-10 15,0-18-21-15,37 9-52 16,-32-3-49-16,32 3-3 16,0 0-2-16,0 0-2 0</inkml:trace>
          <inkml:trace contextRef="#ctx0" brushRef="#br0" timeOffset="1029.0436">2380-343 91 0,'-9'-26'102'0,"9"26"6"16,0 0-29-16,-14-34-28 15,14 34-5-15,0 0-5 16,0 0-5-16,0 0-6 15,12 34-9-15,-10-8 0 16,7 15-9-16,-2 3 3 16,10 12-8-16,-6 1 1 15,3 6-7-15,-2-3 4 16,1-5-4-16,-1-2-4 16,-5-7-4-16,2-6-10 15,-14-20-17-15,17 6-34 0,-12-26-62 16,0 0-4-16,-23-42 3 15,9 1-2-15</inkml:trace>
        </inkml:traceGroup>
        <inkml:traceGroup>
          <inkml:annotationXML>
            <emma:emma xmlns:emma="http://www.w3.org/2003/04/emma" version="1.0">
              <emma:interpretation id="{7A08A2C7-6CCE-4E66-865F-B57A29CCC771}" emma:medium="tactile" emma:mode="ink">
                <msink:context xmlns:msink="http://schemas.microsoft.com/ink/2010/main" type="inkWord" rotatedBoundingBox="5932,4830 7605,4614 7784,6003 6111,6219"/>
              </emma:interpretation>
              <emma:one-of disjunction-type="recognition" id="oneOf2">
                <emma:interpretation id="interp10" emma:lang="en-GB" emma:confidence="0">
                  <emma:literal>an</emma:literal>
                </emma:interpretation>
                <emma:interpretation id="interp11" emma:lang="en-GB" emma:confidence="0">
                  <emma:literal>in</emma:literal>
                </emma:interpretation>
                <emma:interpretation id="interp12" emma:lang="en-GB" emma:confidence="0">
                  <emma:literal>on</emma:literal>
                </emma:interpretation>
                <emma:interpretation id="interp13" emma:lang="en-GB" emma:confidence="0">
                  <emma:literal>am</emma:literal>
                </emma:interpretation>
                <emma:interpretation id="interp14" emma:lang="en-GB" emma:confidence="0">
                  <emma:literal>2m</emma:literal>
                </emma:interpretation>
              </emma:one-of>
            </emma:emma>
          </inkml:annotationXML>
          <inkml:trace contextRef="#ctx0" brushRef="#br0" timeOffset="7283.8313">5241 580 1 0,'-49'-9'21'0,"49"9"71"0,-46-7 5 15,21-2-49-15,25 9-1 16,-35-9 1-16,35 9-4 16,-23-10-5-16,23 10-2 15,0 0-5-15,0 0-4 16,0 0-5-16,0 0-4 15,0 0-3-15,49-2-3 16,-8 0-3-16,14 4-1 0,12-7-2 16,14 5-2-16,5-2 0 15,11 2 0-15,0-4-1 16,4 6 0-16,-4-2-1 16,0 0 0-16,-5 2-1 15,1-2 0-15,-8 2 1 16,-4 1-1-16,-5 1-2 15,-7-1 2-15,-4 1-2 16,-10 3 1-16,-6-4 0 16,-8-1 1-16,-6-2-2 15,-7 0 2-15,-7-5 0 16,-21 5-1-16,27-9 2 16,-27 9-1-16,0 0 0 0,0 0-5 15,14-21-11-15,-14 21-39 16,0 0-83-16,-32-21-5 15,32 21-3 1,-33-11-7-16</inkml:trace>
          <inkml:trace contextRef="#ctx0" brushRef="#br0" timeOffset="6024.4716">5483-417 89 0,'-34'-9'115'0,"34"9"-1"15,-33-26 4-15,12-4-76 16,21 30-8-16,-4-55-1 16,20 25-9-16,2-9-4 0,15 4-6 15,4 3-1 1,9 9-3-16,-2 6-1 15,7 15-1-15,-8 7-4 16,-1 13 0-16,-10 8-1 0,-6 8 1 16,-10 6-1-16,-12 6 1 15,-10 0-2-15,-11 9 2 16,-13 1 0-16,-9 1-5 16,-12 1 3-16,-9 0-5 15,-7-3 5-15,-4-2-6 16,4-2 7-16,5-5-5 15,4-6 4-15,14-1 1 0,12-7 1 16,15 0 0 0,24-6 0-16,19-10 0 15,15-5 1-15,15-4-2 16,11-7 0-16,4-4-1 0,8-3-4 16,-8-7-7-16,1 9-17 15,-26-18-37-15,7 12-76 16,-18-10 1-16,-5 3-5 15,-9-10 2-15</inkml:trace>
          <inkml:trace contextRef="#ctx0" brushRef="#br0" timeOffset="6552.5053">6016-260 182 0,'0'0'124'15,"-11"39"-7"-15,4-13 2 0,9 8-114 16,-6-1 10-16,4 6-6 16,-3-9 5-16,6 2 0 15,-6-11-2-15,3-21-3 16,0 0 0-16,0 0-1 16,0 0-2-16,19-30-1 15,-8 0-2-15,6-2 6 16,6-8-9-16,2 6 6 0,5 6-6 15,0 9 9 1,-2 8-6-16,-1 13-1 16,-3 10 1-16,-6 9-7 15,-6 9 9-15,-3 7-5 0,-7-3 5 16,0 1-9-16,-4-8 7 16,2-1 0-16,0-26-1 15,0 0-1-15,0 0 1 16,21-9-2-16,-7-17 1 15,4-4 0-15,5-7-1 16,3-2 7-16,4 0-8 16,2 6 5-16,0 6-4 15,1 13 6-15,-1 9-5 16,-2 12 2-16,-7 9 1 16,-2 17-8-16,-7 4 8 15,-7 7-4-15,-3-1 1 16,-4-1-10-16,5 4-13 0,-17-20-38 15,17 4-81-15,-5-30-1 16,0 32-4-16,0-32 0 16</inkml:trace>
        </inkml:traceGroup>
      </inkml:traceGroup>
    </inkml:traceGroup>
    <inkml:traceGroup>
      <inkml:annotationXML>
        <emma:emma xmlns:emma="http://www.w3.org/2003/04/emma" version="1.0">
          <emma:interpretation id="{192834FE-0DC5-46E6-900B-FA90932BC816}" emma:medium="tactile" emma:mode="ink">
            <msink:context xmlns:msink="http://schemas.microsoft.com/ink/2010/main" type="paragraph" rotatedBoundingBox="5921,6577 11312,4826 12161,7442 6771,919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132C56C-AEC0-4BD5-96C5-24CB774F43B6}" emma:medium="tactile" emma:mode="ink">
              <msink:context xmlns:msink="http://schemas.microsoft.com/ink/2010/main" type="line" rotatedBoundingBox="5921,6577 11312,4826 11725,6100 6335,7851"/>
            </emma:interpretation>
          </emma:emma>
        </inkml:annotationXML>
        <inkml:traceGroup>
          <inkml:annotationXML>
            <emma:emma xmlns:emma="http://www.w3.org/2003/04/emma" version="1.0">
              <emma:interpretation id="{4258A869-D153-4EFD-8A52-4497C5705D41}" emma:medium="tactile" emma:mode="ink">
                <msink:context xmlns:msink="http://schemas.microsoft.com/ink/2010/main" type="inkWord" rotatedBoundingBox="9041,5639 11334,4894 11700,6021 9407,6766"/>
              </emma:interpretation>
              <emma:one-of disjunction-type="recognition" id="oneOf3">
                <emma:interpretation id="interp15" emma:lang="en-GB" emma:confidence="0">
                  <emma:literal>3:06</emma:literal>
                </emma:interpretation>
                <emma:interpretation id="interp16" emma:lang="en-GB" emma:confidence="0">
                  <emma:literal>0 36.67</emma:literal>
                </emma:interpretation>
                <emma:interpretation id="interp17" emma:lang="en-GB" emma:confidence="0">
                  <emma:literal>3 s: 0.67</emma:literal>
                </emma:interpretation>
                <emma:interpretation id="interp18" emma:lang="en-GB" emma:confidence="0">
                  <emma:literal>0 366.67</emma:literal>
                </emma:interpretation>
                <emma:interpretation id="interp19" emma:lang="en-GB" emma:confidence="0">
                  <emma:literal>35: 0.67</emma:literal>
                </emma:interpretation>
              </emma:one-of>
            </emma:emma>
          </inkml:annotationXML>
          <inkml:trace contextRef="#ctx0" brushRef="#br0" timeOffset="12952.059">8782 142 87 0,'-23'-40'116'16,"23"40"6"-16,-37-37-1 15,5 12-77-15,11 16-4 16,-18-7-6-16,6 16-9 16,-13-3-6-16,7 15-2 15,-12 4-7-15,5 16-3 16,-5 8-1-16,5 13-2 16,0 11-1-16,9 13 1 15,5 3-2-15,9 6 0 16,13-3 0-16,15-2 2 15,13-10-3-15,15-11 2 16,15-18 0-16,10-14 0 16,7-19-2-16,2-12 2 0,0-17 0 15,-5-13-2-15,-7-11 2 16,-6-9-3-16,-17-9 2 16,-11-5-1-16,-12-7 1 15,-9 3-1-15,-11 1 1 16,-3 13-2-16,-3 6-1 15,-3 14-4-15,4 16-10 16,16 21-15-16,0 0-40 0,-24 2-65 16,34 19-3-1,-10-21-1-15,25 46 0 16</inkml:trace>
          <inkml:trace contextRef="#ctx0" brushRef="#br0" timeOffset="13156.9772">9041 700 191 0,'0'0'127'16,"0"0"-4"-16,0 0-16 16,0 0-141-16,0 0-81 0,-14-30-6 15,14 5-4 1,0-5-3-16</inkml:trace>
          <inkml:trace contextRef="#ctx0" brushRef="#br0" timeOffset="13639.3198">9749-64 110 0,'5'-23'122'15,"-5"23"-2"-15,0 0 4 16,0 0-85-16,-30-5-8 0,30 5-4 16,-35 40-7-16,17-8-3 15,-14 7-4-15,4 17-2 16,-11 4-3-16,6 9 1 15,1 7-4-15,7 0 2 16,4 1-4-16,14-6 1 16,7-9-3-16,16-6 2 15,7-15-2-15,12-13 1 16,11-12-1-16,0-13 0 16,3-13 0-16,-3-8 0 15,-7-10 0-15,-4-6-1 16,-12-8 1-16,-7-2-1 15,-14 0 1-15,-9 7-2 0,-11 7 1 16,-8 12-2-16,-6 13 2 16,-7 14-1-16,-3 15 1 15,-4 10 0-15,2 10 0 16,-2 0-2-16,11 4-8 16,1-15-11-16,20 6-38 15,14-39-75-15,0 0-2 16,0 0-3-16,32-28 0 15</inkml:trace>
          <inkml:trace contextRef="#ctx0" brushRef="#br0" timeOffset="14023.5927">10003-105 163 0,'-27'-10'125'16,"27"10"5"-16,0 0-4 16,0 0-93-16,0 0-15 15,25 12-1-15,14-3-5 16,3-2-2-16,9 0-2 16,2-2-4-16,2-5 0 15,-2-3 0-15,-2 1 0 16,-9-3 1-16,-5 5 0 0,-12 0 1 15,-25 0 0-15,28 21 1 16,-26 2 0-16,-11 10-1 16,-1 13 1-16,-10 5-2 15,1 13 2-15,-6 10-3 16,-1 2 1-16,1 3-2 16,0-5-4-16,4-1-11 15,-5-19-26-15,26-1-102 16,-16-14-6-16,9-9 0 15,7-30-6-15</inkml:trace>
          <inkml:trace contextRef="#ctx0" brushRef="#br0" timeOffset="10680.2354">5419 1077 95 0,'0'0'119'0,"-33"4"-1"15,33-4-39-15,-32-11-44 16,32 11-2-16,-12-26-4 16,12 26-8-16,12-37-2 15,-12 37-8-15,41-37-3 16,-4 21 0-16,3-2 1 0,8 9-4 16,1 6 1-16,-1 10-1 15,-4 9 1-15,-5 7-6 16,-16 17 7-16,-9 6-3 15,-14 5 2-15,-14 4-2 16,-13 0 1-16,-8-4-2 16,-9-5-2-16,-4-4 4 15,4-17-5-15,0-4 0 16,9-12-1-16,14-6 2 16,21-3-1-16,0 0 0 15,24-21 0-15,13 14 0 16,11 2 0-16,7 8 1 15,3 6 0-15,0 12 3 0,-12 4 0 16,-9 14 3-16,-19 12-2 16,-8 9 2-16,-22 7-2 15,-11 5 1-15,-21-1-1 16,-9 1-2-16,-12-8-2 16,-2-6 1-16,-4-16-3 15,-3-19 0-15,9-12-5 16,1-20-7-16,18-7-11 15,4-23-24-15,37 9-53 16,3-17-38-16,21 6 0 16,15-5-1-16</inkml:trace>
          <inkml:trace contextRef="#ctx0" brushRef="#br0" timeOffset="11532.9722">6381 1531 65 0,'0'0'106'16,"28"-18"-22"-16,-28 18-17 15,7-21-7-15,-7 21-9 0,-2-28-11 16,2 28-6-1,-28-30-7-15,5 21-7 0,-12-5-4 16,0 10-4 0,-4 4-4-16,2 7-3 0,3 2-2 15,6 7-1-15,7 7-1 16,14 7 1-16,10 0-2 16,10 5 2-16,13-1 0 15,6 3 4-15,7 5 0 16,5 2 2-16,-4-3 0 15,-1 5 1-15,-9-2 0 16,-3 3 1-16,-13-8-3 16,-7 0 0-16,-16-7-2 15,-9-6-1-15,-10-8-1 16,-7-6-1-16,-6-10-1 16,-8-9 0-16,1-9-2 0,-1-5-6 15,12 3-16-15,-7-17-57 16,19 10-59-16,4-5-3 15,17-3-2-15,8 3-5 16</inkml:trace>
          <inkml:trace contextRef="#ctx0" brushRef="#br0" timeOffset="12073.1654">7201 529 225 0,'0'0'132'15,"0"0"-1"-15,11 24-48 16,-11-24-58-16,28 6-4 15,-7-3-9-15,2-1-11 0,2 10-17 16,-25-12-29-16,42 9-81 16,-42-9-6-16,0 0-1 15,16 21-2-15</inkml:trace>
          <inkml:trace contextRef="#ctx0" brushRef="#br0" timeOffset="12207.387">7233 765 98 0,'-9'21'126'0,"9"-21"-3"16,2 32 1-16,-2-32-70 16,30 7-73-16,0-7-88 15,3 2-13-15,-3-9-2 0,2 3-9 16</inkml:trace>
        </inkml:traceGroup>
      </inkml:traceGroup>
      <inkml:traceGroup>
        <inkml:annotationXML>
          <emma:emma xmlns:emma="http://www.w3.org/2003/04/emma" version="1.0">
            <emma:interpretation id="{8938AF8E-4265-45B2-9D1B-3ED5C3CD723E}" emma:medium="tactile" emma:mode="ink">
              <msink:context xmlns:msink="http://schemas.microsoft.com/ink/2010/main" type="line" rotatedBoundingBox="9904,6308 11579,6634 11310,8019 9634,7693"/>
            </emma:interpretation>
          </emma:emma>
        </inkml:annotationXML>
        <inkml:traceGroup>
          <inkml:annotationXML>
            <emma:emma xmlns:emma="http://www.w3.org/2003/04/emma" version="1.0">
              <emma:interpretation id="{53D9B2DB-04A2-48D3-8771-604B5EF88F68}" emma:medium="tactile" emma:mode="ink">
                <msink:context xmlns:msink="http://schemas.microsoft.com/ink/2010/main" type="inkWord" rotatedBoundingBox="9904,6308 11579,6634 11310,8019 9634,7693"/>
              </emma:interpretation>
              <emma:one-of disjunction-type="recognition" id="oneOf4">
                <emma:interpretation id="interp20" emma:lang="en-GB" emma:confidence="0">
                  <emma:literal>miss</emma:literal>
                </emma:interpretation>
                <emma:interpretation id="interp21" emma:lang="en-GB" emma:confidence="0">
                  <emma:literal>ms</emma:literal>
                </emma:interpretation>
                <emma:interpretation id="interp22" emma:lang="en-GB" emma:confidence="0">
                  <emma:literal>mils</emma:literal>
                </emma:interpretation>
                <emma:interpretation id="interp23" emma:lang="en-GB" emma:confidence="0">
                  <emma:literal>mps</emma:literal>
                </emma:interpretation>
                <emma:interpretation id="interp24" emma:lang="en-GB" emma:confidence="0">
                  <emma:literal>mgs</emma:literal>
                </emma:interpretation>
              </emma:one-of>
            </emma:emma>
          </inkml:annotationXML>
          <inkml:trace contextRef="#ctx0" brushRef="#br0" timeOffset="14768.9862">8764 1474 76 0,'0'0'123'0,"0"0"3"16,11 20 1-16,-11-20-57 15,-2 60-41-15,-5-20-4 16,7 11-7-16,-2-8-5 0,2 4-2 16,-3-13-2-1,6-6-2-15,-3-28-2 16,0 0 0-16,0 0 1 16,23-39-4-16,-12-3 0 0,10-6-2 15,2-6 0-15,5 4-2 16,6 4 3-16,-1 16-2 15,-1 11 2-15,0 21-1 16,-6 19 2-16,-5 18 1 16,-8 12 1-16,-3 12-1 15,-10 1-1-15,0 1 2 16,-3-10-2-16,1-11 2 16,2-19-3-16,0-25 1 15,0 0-2-15,30-30 1 16,-9-13 0-16,0-8-1 15,6-5 1-15,3 1-1 16,0 6 1-16,-2 15-2 0,0 11 2 16,-3 18 0-16,-2 17 0 15,-2 15 1-15,-7 15-2 16,-5 9 0-16,-2 2-7 16,-5-7-9-16,12 7-25 15,-18-32-48-15,15 0-50 16,-11-21-1-16,28-16 2 15</inkml:trace>
          <inkml:trace contextRef="#ctx0" brushRef="#br0" timeOffset="15060.2274">9863 1204 76 0,'27'-51'120'15,"-4"9"2"-15,-4 12 4 16,-15 5-68-16,-4 25-23 15,7 23 2-15,-4 23-12 16,-15 5 2-16,3 25-8 16,-10 12 0-16,1 25-5 15,-5 5-2-15,-5 4 0 16,-2 5-9-16,0-2 3 16,2-10 0-16,1-11-3 15,1-14 1-15,3-23-4 16,2-14-2-16,5-21-13 15,12-4-12-15,4-28-39 0,0 0-76 16,-21-28 2-16,28 1-6 16,0-10 5-16</inkml:trace>
          <inkml:trace contextRef="#ctx0" brushRef="#br0" timeOffset="15439.1882">10382 1608 186 0,'2'-26'136'0,"-2"26"1"16,-23-34-3-16,23 34-106 15,-41-7-9-15,18 16-3 16,-10 2-4-16,12 15-3 15,1 4-1-15,8 9-1 16,5 3-3-16,12-1 1 16,6 5-1-16,10 5 0 15,2-2-1-15,3 1 1 16,-1 1-1-16,0 5 1 16,-6-8 0-16,-10 1 3 15,-11-8 2-15,-14-6 1 16,-10-8-2-16,-11-6 0 0,-9-12-8 15,-7-15-1-15,-2 1-25 16,-10-23-72-16,14 7-51 16,5-9-6-1,16-2-2-15</inkml:trace>
        </inkml:traceGroup>
      </inkml:traceGroup>
    </inkml:traceGroup>
    <inkml:traceGroup>
      <inkml:annotationXML>
        <emma:emma xmlns:emma="http://www.w3.org/2003/04/emma" version="1.0">
          <emma:interpretation id="{5D69D8F1-B903-47DD-9BB6-0EA476960437}" emma:medium="tactile" emma:mode="ink">
            <msink:context xmlns:msink="http://schemas.microsoft.com/ink/2010/main" type="paragraph" rotatedBoundingBox="4832,8291 10743,8309 10740,9300 4829,92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0B23839-76E8-431F-BC31-5F65123F7D77}" emma:medium="tactile" emma:mode="ink">
              <msink:context xmlns:msink="http://schemas.microsoft.com/ink/2010/main" type="line" rotatedBoundingBox="4832,8291 10743,8309 10740,9300 4829,9282"/>
            </emma:interpretation>
          </emma:emma>
        </inkml:annotationXML>
        <inkml:traceGroup>
          <inkml:annotationXML>
            <emma:emma xmlns:emma="http://www.w3.org/2003/04/emma" version="1.0">
              <emma:interpretation id="{6AE05860-6879-4AA8-BF06-CE362ECD28CB}" emma:medium="tactile" emma:mode="ink">
                <msink:context xmlns:msink="http://schemas.microsoft.com/ink/2010/main" type="inkWord" rotatedBoundingBox="4832,8291 10743,8309 10740,9300 4829,9282"/>
              </emma:interpretation>
              <emma:one-of disjunction-type="recognition" id="oneOf5">
                <emma:interpretation id="interp25" emma:lang="en-GB" emma:confidence="0">
                  <emma:literal>forward</emma:literal>
                </emma:interpretation>
                <emma:interpretation id="interp26" emma:lang="en-GB" emma:confidence="0">
                  <emma:literal>Forward</emma:literal>
                </emma:interpretation>
                <emma:interpretation id="interp27" emma:lang="en-GB" emma:confidence="0">
                  <emma:literal>forwards</emma:literal>
                </emma:interpretation>
                <emma:interpretation id="interp28" emma:lang="en-GB" emma:confidence="0">
                  <emma:literal>Forwards</emma:literal>
                </emma:interpretation>
                <emma:interpretation id="interp29" emma:lang="en-GB" emma:confidence="0">
                  <emma:literal>Airwards</emma:literal>
                </emma:interpretation>
              </emma:one-of>
            </emma:emma>
          </inkml:annotationXML>
          <inkml:trace contextRef="#ctx0" brushRef="#br0" timeOffset="19780.05">6492 3331 56 0,'-44'-25'112'15,"44"25"6"-15,-25 5 5 16,25-5-78-16,-16 50-10 16,9-11 0-16,11 16-1 0,-8-4-9 15,8 6 0 1,-6-11-8-16,7-2 0 0,-5-19-6 16,0-25 0-1,20 0-5-15,1-23-4 0,2-11 0 16,3-15-3-16,1-6 1 15,3-2-4-15,0 4 5 16,0 12-5-16,-7 11 4 16,1 16 0-16,-1 17 0 15,0 19 1-15,-2 15-2 16,4 11 4-16,3 3-2 16,2 2 5-16,7-7-3 0,2-10 3 15,2-11-4 1,6-13 3-16,-4-14-2 0,-1-12-1 15,-7-11-1 1,-8-10-3-16,-8-6 3 0,-15-7-5 16,-6 0 5-16,-9 6-4 15,-6 3 4-15,1 7-2 16,0 7 1-16,16 25-1 16,-14-28 1-16,14 28 1 15,32-4-2-15,1 6 1 16,13-4 0-16,12-1 0 15,13-1-1-15,12-3 2 16,7 0-1-16,5 0-1 16,0 0 1-16,-1-2 0 15,-8 7 0-15,-12-3 0 16,-17 3-1-16,-17 0 1 16,-17-1 1-16,-23 3-1 0,0 0 1 15,-42 5 0-15,-2 4 0 16,-9 10-1-16,-9 3 1 15,-5 13 1-15,0 6 0 16,2 7 1-16,8 5-1 16,15 2 4-16,12-4-3 15,16-3 2-15,19-14-1 16,18-6 2-16,16-17-4 0,12-11 0 16,9-13 0-1,5-13-4-15,2-8 3 16,-3-7-2-16,-8-8 1 15,-10-1-4-15,-9 2 5 0,-10 4-2 16,-8 12 1-16,-8 11-1 16,-11 21 1-16,0 0 1 15,-9 32-2-15,0 10 3 16,2 15-4-16,0 3-4 16,7 6-9-16,-2-11-8 15,18 3-25-15,-11-31-30 16,18-4-64-16,0-18 0 15,9-19 3-15,-4-13 8 16</inkml:trace>
          <inkml:trace contextRef="#ctx0" brushRef="#br0" timeOffset="20036.1089">8337 3375 96 0,'0'0'122'0,"20"-7"0"16,-15 30 10-16,-5 11-67 15,7 24-34-15,-14-5-3 16,12 6-6-16,-10-11-3 15,10-4-2-15,-5-19-3 16,0-25-3-16,0 0-5 16,27-16-1-16,-15-23-1 15,6-7 1-15,1-9-2 16,8 3-1-16,1-1-1 16,9 7-2-16,0 9-2 15,5 10-6-15,6 17-20 16,-16-1-35-16,12 13-73 0,-7 5-4 15,0 2 2-15,-5 3-5 16</inkml:trace>
          <inkml:trace contextRef="#ctx0" brushRef="#br0" timeOffset="20583.2924">9595 3446 118 0,'2'-25'123'15,"-2"25"-2"-15,-5-46 2 0,-18 16-89 16,12 10-8-16,-15-3-2 16,1 11-7-16,-14 1-1 15,-5 13-3-15,-11 5-1 16,-6 11-2-16,-3 10-2 15,2 8 0-15,-3 6 0 16,14 4 0-16,7-3-2 16,21 3 4-16,14-9-6 15,20-7 3-15,17-19-4 16,18-9 0-16,12-15-1 16,9-10-1-16,7-16-1 15,0-12-2-15,2-8 4 0,-5-13-5 16,-6-8 5-16,-12-5-3 15,-9-2 3-15,-12 4-2 16,-9 10 1-16,-13 13-2 16,-8 24 0-16,-2 36 1 15,-21 0-1-15,5 41 3 16,0 25-2-16,0 15 3 16,0 11 0-16,2 4 3 15,2 3-1-15,3-3 3 16,2-9-2-16,5-7 0 15,4-15 0-15,3-15-3 16,4-6-6-16,-2-21-17 16,16 2-47-16,-23-25-78 0,0 0-4 15,0 0 0-15,0-44-2 16</inkml:trace>
          <inkml:trace contextRef="#ctx0" brushRef="#br0" timeOffset="18139.6226">4597 3102 1 0,'0'0'83'0,"2"-21"19"16,-2 21-31-16,0-34-19 0,-9 6 0 15,9 28-3 1,-21-50-6-16,7 29-8 16,-20-13-5-16,4 11-7 0,-14-5-6 15,7 12-5-15,-3 5-1 16,4 13-3-16,6 12-2 15,9 25 1-15,9 16-3 16,12 18 1-16,5 15-2 16,4 8 3-16,0 7 0 15,3 0-2-15,-3-2 0 16,-2-13-7-16,0-8-9 0,-12-25-22 16,12 0-36-16,-16-25-60 15,9-30-3 1,-21 9 3-16,-4-27 9 15</inkml:trace>
          <inkml:trace contextRef="#ctx0" brushRef="#br0" timeOffset="18827.1082">3844 3474 55 0,'-32'-26'111'16,"32"26"0"-16,18-25 6 16,26 11-57-16,18 5-41 15,15-9 3-15,24 4 0 16,8-9-1-16,15 9-5 15,-8-6 1-15,2 8-5 16,-19 1-1-16,-11 11-2 16,-19 2-4-16,-18 5 1 15,-24 4-3-15,-15 10 1 16,-17 2-2-16,-9 9 2 0,-9 3 0 16,-4 6 2-16,-1 7 1 15,7 3 1-15,7-6 1 16,12 1-1-16,11-7 0 15,14-4-2-15,7-12 1 16,14-14-3-16,2-9-1 16,0-9 1-16,-2-12-5 15,-4-4 0-15,-13-10-3 16,-13-1 0-16,-12-8-2 16,-15 1 1-16,-10 1 2 15,-10 3-4-15,-1 7 4 16,1 5 0-16,3 4 2 0,7 4 1 15,23 19 0-15,-7-23 2 16,7 23-2-16,39-23 0 16,-6 10 2-16,8-1-1 15,10 0 1-15,5 3 0 16,1 8 2-16,3 8-1 16,-2 9 1-16,-5 13-1 15,-2 10 0-15,-7 11 0 16,-14 7-1-16,-5 9 1 15,-11-4 0-15,-7 0-1 16,-7-7 1-16,-2-8-1 16,-8-10 0-16,3-15 0 15,7-20 1-15,0 0 0 0,-18-25-5 16,20-7 2-16,5-7 0 16,9-2 0-16,7-3 1 15,12 3-1-15,4 0 0 16,12 4-2-16,2 9 3 15,3 5-7-15,-3 12-11 16,-12-10-24-16,12 24-46 16,-16-8-54-16,-7 5 1 15,-30 0-4-15,30 11 6 16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04T08:36:12.42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F217296-177B-4B62-B728-0E65F4F9998B}" emma:medium="tactile" emma:mode="ink">
          <msink:context xmlns:msink="http://schemas.microsoft.com/ink/2010/main" type="writingRegion" rotatedBoundingBox="526,11507 5634,9053 6929,11750 1821,14204"/>
        </emma:interpretation>
      </emma:emma>
    </inkml:annotationXML>
    <inkml:traceGroup>
      <inkml:annotationXML>
        <emma:emma xmlns:emma="http://www.w3.org/2003/04/emma" version="1.0">
          <emma:interpretation id="{FF11C921-8F21-41A5-AC93-84873FBB5DEB}" emma:medium="tactile" emma:mode="ink">
            <msink:context xmlns:msink="http://schemas.microsoft.com/ink/2010/main" type="paragraph" rotatedBoundingBox="533,11496 3298,10213 3841,11381 1075,126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F43ED3-F744-4C52-BC23-2404E5A2F756}" emma:medium="tactile" emma:mode="ink">
              <msink:context xmlns:msink="http://schemas.microsoft.com/ink/2010/main" type="inkBullet" rotatedBoundingBox="533,11496 1716,10947 2259,12116 1075,12665"/>
            </emma:interpretation>
            <emma:one-of disjunction-type="recognition" id="oneOf0">
              <emma:interpretation id="interp0" emma:lang="en-GB" emma:confidence="0">
                <emma:literal>St</emma:literal>
              </emma:interpretation>
              <emma:interpretation id="interp1" emma:lang="en-GB" emma:confidence="0">
                <emma:literal>S.</emma:literal>
              </emma:interpretation>
              <emma:interpretation id="interp2" emma:lang="en-GB" emma:confidence="0">
                <emma:literal>S:</emma:literal>
              </emma:interpretation>
              <emma:interpretation id="interp3" emma:lang="en-GB" emma:confidence="0">
                <emma:literal>SI</emma:literal>
              </emma:interpretation>
              <emma:interpretation id="interp4" emma:lang="en-GB" emma:confidence="0">
                <emma:literal>S=</emma:literal>
              </emma:interpretation>
            </emma:one-of>
          </emma:emma>
        </inkml:annotationXML>
        <inkml:trace contextRef="#ctx0" brushRef="#br0">834 6405 177 0,'0'0'128'15,"37"16"0"-15,-12-14-2 16,21 1-105-16,-16-6-6 16,5 3-6-16,0 0-16 15,-12-7-28-15,7 10-59 16,-30-3-31-16,0 0-4 15,0 0 2-15</inkml:trace>
        <inkml:trace contextRef="#ctx0" brushRef="#br0" timeOffset="-264.8354">432 6192 1 0,'0'0'103'15,"0"0"10"-15,0 0 6 16,12-30-49-16,-12 30-18 15,2-34-6-15,-2 34-11 16,-7-46-5-16,2 20-10 16,-13-13-3-16,-5 4-5 15,-10-6-2-15,-3 4-4 16,-11 2 1-16,-1 7-4 16,-10 5 1-16,3 14 0 15,-3 9-1-15,5 9-2 0,4 8-1 16,8 6 1-16,9 4-1 15,11 6 3-15,14 1-2 16,16 3 2-16,17 2-2 16,15 3-2-16,5 9 4 15,14 4 1-15,3 3 0 16,4 9 1-16,-10 0 0 16,1 7-1-16,-14 4 1 15,-7 1 5-15,-12-5-6 16,-11-3 1-16,-12-6-2 15,-11-3 1-15,-14-11-3 16,-9-10 2-16,-12-15-1 16,-12-15-1-16,-8-18-2 0,-5-16-1 15,-1-9-1-15,3-12-6 16,14 3-9-16,2-15-20 16,35 19-39-16,2-9-63 15,26 14-1-15,16 2 0 16,20 2-1-16</inkml:trace>
        <inkml:trace contextRef="#ctx0" brushRef="#br0" timeOffset="154.3068">848 6583 189 0,'-3'23'135'0,"13"-3"0"15,-10-20-2-15,50 26-104 16,-13-22-7-16,12-1-20 15,11 8-42-15,-5-8-88 16,-4-6-6-16,-5 1-3 16,-9-7-3-16</inkml:trace>
      </inkml:traceGroup>
      <inkml:traceGroup>
        <inkml:annotationXML>
          <emma:emma xmlns:emma="http://www.w3.org/2003/04/emma" version="1.0">
            <emma:interpretation id="{596B59CB-15DD-4893-BE0C-1A45BE57BB8E}" emma:medium="tactile" emma:mode="ink">
              <msink:context xmlns:msink="http://schemas.microsoft.com/ink/2010/main" type="line" rotatedBoundingBox="2804,10695 3395,10421 3768,11224 3178,11499"/>
            </emma:interpretation>
          </emma:emma>
        </inkml:annotationXML>
        <inkml:traceGroup>
          <inkml:annotationXML>
            <emma:emma xmlns:emma="http://www.w3.org/2003/04/emma" version="1.0">
              <emma:interpretation id="{2E01968B-2A77-48B1-B3AD-DD28ED03F6D1}" emma:medium="tactile" emma:mode="ink">
                <msink:context xmlns:msink="http://schemas.microsoft.com/ink/2010/main" type="inkWord" rotatedBoundingBox="2804,10695 3395,10421 3768,11224 3178,11499"/>
              </emma:interpretation>
              <emma:one-of disjunction-type="recognition" id="oneOf1">
                <emma:interpretation id="interp5" emma:lang="en-GB" emma:confidence="0">
                  <emma:literal>X</emma:literal>
                </emma:interpretation>
                <emma:interpretation id="interp6" emma:lang="en-GB" emma:confidence="0">
                  <emma:literal>7</emma:literal>
                </emma:interpretation>
                <emma:interpretation id="interp7" emma:lang="en-GB" emma:confidence="0">
                  <emma:literal>x</emma:literal>
                </emma:interpretation>
                <emma:interpretation id="interp8" emma:lang="en-GB" emma:confidence="0">
                  <emma:literal>6</emma:literal>
                </emma:interpretation>
                <emma:interpretation id="interp9" emma:lang="en-GB" emma:confidence="0">
                  <emma:literal>¥</emma:literal>
                </emma:interpretation>
              </emma:one-of>
            </emma:emma>
          </inkml:annotationXML>
          <inkml:trace contextRef="#ctx0" brushRef="#br0" timeOffset="617.6647">2113 5387 34 0,'-10'-37'105'16,"8"7"7"-16,-5-3 1 15,-2-1-51-15,9 34-22 16,-9-33 4-16,9 33-6 15,2 28-7-15,7 23-4 16,-6 14-8-16,6 20-1 16,-2 5-4-16,4 9-1 15,-4 1-7-15,2-6 1 0,1-13-6 16,-6-19-5 0,6-15-12-16,-8-27-17 15,-2-20-28-15,0 0-57 16,0 0-12-16,7-53-5 0,-19-4 4 15</inkml:trace>
          <inkml:trace contextRef="#ctx0" brushRef="#br0" timeOffset="917.9719">1944 5239 119 0,'0'-35'120'16,"2"8"1"-16,15 6 3 15,13 9-85-15,-3-2-2 16,24 12-10-16,2 0-10 0,14 11-4 15,2 5-2 1,5 9-2-16,-7 5-2 16,-4 13 1-16,-13 5-2 15,-10 14 1-15,-20 3-2 0,-6 6 1 16,-18 3-2-16,-8-1 2 16,-13 1-2-16,-8-5 2 15,-8-10-3-15,-1-8 2 16,-4-14-4-16,-2-10-2 15,8-7-10-15,3-15-16 16,37-3-39-16,-34 4-70 16,34-4 2-16,0 0-6 15,0 0 3-15</inkml:trace>
        </inkml:traceGroup>
      </inkml:traceGroup>
    </inkml:traceGroup>
    <inkml:traceGroup>
      <inkml:annotationXML>
        <emma:emma xmlns:emma="http://www.w3.org/2003/04/emma" version="1.0">
          <emma:interpretation id="{AC7F3B07-9C07-4BFE-955C-6687EF94F9A5}" emma:medium="tactile" emma:mode="ink">
            <msink:context xmlns:msink="http://schemas.microsoft.com/ink/2010/main" type="paragraph" rotatedBoundingBox="2376,11942 6150,10129 6929,11750 3154,135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CFDCE87-676A-48D8-865E-1A1C098E0C6D}" emma:medium="tactile" emma:mode="ink">
              <msink:context xmlns:msink="http://schemas.microsoft.com/ink/2010/main" type="line" rotatedBoundingBox="2376,11942 6150,10129 6929,11750 3154,13563"/>
            </emma:interpretation>
          </emma:emma>
        </inkml:annotationXML>
        <inkml:traceGroup>
          <inkml:annotationXML>
            <emma:emma xmlns:emma="http://www.w3.org/2003/04/emma" version="1.0">
              <emma:interpretation id="{264FE8BC-2543-4C47-A1CB-423687D916BB}" emma:medium="tactile" emma:mode="ink">
                <msink:context xmlns:msink="http://schemas.microsoft.com/ink/2010/main" type="inkWord" rotatedBoundingBox="2376,11942 6150,10129 6929,11750 3154,13563"/>
              </emma:interpretation>
              <emma:one-of disjunction-type="recognition" id="oneOf2">
                <emma:interpretation id="interp10" emma:lang="en-GB" emma:confidence="0">
                  <emma:literal>Item</emma:literal>
                </emma:interpretation>
                <emma:interpretation id="interp11" emma:lang="en-GB" emma:confidence="0">
                  <emma:literal>E: term</emma:literal>
                </emma:interpretation>
                <emma:interpretation id="interp12" emma:lang="en-GB" emma:confidence="0">
                  <emma:literal>item -</emma:literal>
                </emma:interpretation>
                <emma:interpretation id="interp13" emma:lang="en-GB" emma:confidence="0">
                  <emma:literal>E: tom</emma:literal>
                </emma:interpretation>
                <emma:interpretation id="interp14" emma:lang="en-GB" emma:confidence="0">
                  <emma:literal>them -</emma:literal>
                </emma:interpretation>
              </emma:one-of>
            </emma:emma>
          </inkml:annotationXML>
          <inkml:trace contextRef="#ctx0" brushRef="#br0" timeOffset="1250.6697">1935 6366 141 0,'0'0'123'0,"0"0"4"15,0 0-1-15,30 4-94 16,14 3-2-16,9-9-4 16,23 6-4-16,5-6-5 0,20 4-3 15,1-6-5-15,4 4-2 16,-7-3-4-16,-4 1-3 16,-12 2-11-16,-18-9-21 15,-5 16-53-15,-28-9-49 16,-32 2-4-16,0 0 2 15,0 0-4-15</inkml:trace>
          <inkml:trace contextRef="#ctx0" brushRef="#br0" timeOffset="2016.5058">1815 7384 195 0,'0'0'129'0,"-21"11"9"16,21-11-4-16,72-4-112 16,-19-10-3-16,23 4 0 15,9-3-10 1,5-8-20-16,7 12-44 0,-11-8-77 16,-15-3-2-16,-8-1-6 15,-13-9-1-15</inkml:trace>
          <inkml:trace contextRef="#ctx0" brushRef="#br0" timeOffset="1898.4227">2136 6961 92 0,'0'0'121'0,"-12"-28"3"16,12 28 0-16,0 0-59 16,0 0-30-16,-4 44 0 15,-1-11-12-15,7 17-4 16,-6 8-4-16,4 11-1 15,-7 5-2-15,4 5-3 16,-3-5 2-16,3 2-4 16,6-12 1-16,6-4-3 15,2-13 3-15,15-6-3 16,4-18-3-16,11-9 1 0,5-9-3 16,3-5-3-16,2-7-6 15,-10-12-11 1,5 10-19-16,-22-19-36 15,3 8-66-15,-15-3 2 16,-10 2-3-16,-11-5 5 0</inkml:trace>
          <inkml:trace contextRef="#ctx0" brushRef="#br0" timeOffset="2486.8403">3519 6741 189 0,'-17'34'127'0,"6"-10"2"16,11-24-2-16,21 27-112 16,4-22-13-16,10-12-21 15,15-2-99-15,4 2-2 16,-8-12-7-16,0 8-5 0</inkml:trace>
          <inkml:trace contextRef="#ctx0" brushRef="#br0" timeOffset="2341.7369">3507 6486 202 0,'0'0'128'0,"0"0"5"16,7 24-34-16,-7-24-69 16,39-5-3-16,-13-4-8 15,11 6-8-15,-3-1-13 0,-1-5-21 16,6 13-47-16,-16-4-61 16,-23 0-3-16,0 0 0 15,0 0-2-15</inkml:trace>
          <inkml:trace contextRef="#ctx0" brushRef="#br0" timeOffset="4512.3064">4403 6449 105 0,'0'0'117'0,"-23"-10"3"16,23 10-41-16,0 0-34 16,-12-30 2-16,12 30-2 15,23-9-9-15,0 9-8 16,3-4-6-16,15 4-5 16,3-3-2-16,16 1-3 15,7-3-2-15,16 3-2 0,10-5-2 16,13 2 0-16,2-1-3 15,3 1 0-15,-2 0 0 16,-6 3-2 0,-10 2-1-16,-15 2 1 0,-13 1-1 15,-14 1 1-15,-17 1-1 16,-8-1 0-16,-26-4-1 16,25 5 1-16,-25-5-3 15,0 0-5-15,0 0-12 16,0 0-32-16,0 0-90 15,-23-18 1-15,23 18-5 16,-28-7 2-16</inkml:trace>
          <inkml:trace contextRef="#ctx0" brushRef="#br0" timeOffset="3970.2178">5070 5507 131 0,'7'27'120'16,"-5"8"3"-16,-4 9 0 15,-7 2-93-15,11 19 4 16,-14-12-4-16,15 7-3 15,-13-16-7-15,8-3-3 0,-2-20-6 16,4-21-2-16,0 0-3 16,0 0-3-16,11-51-1 15,1 7-2-15,2-4-1 16,4-7-3-16,5 4 3 16,2 9-1-16,1 14 0 15,-1 17 1-15,-2 18 1 16,0 18 0-16,-6 15 1 15,-4 10 0-15,-3 8 1 16,-3 0-1-16,-5-10 1 16,3-9 1-16,-3-11-3 15,-2-28 1-15,0 0 0 0,21-7-1 16,-10-20-2-16,3-13 1 16,4-6 0-16,3-5-3 15,5 5 3-15,1 0-1 16,3 9 1-16,3 12 1 15,-1 13 2-15,-2 17 0 16,-2 13 2-16,-3 17 1 16,-4 4 1-16,-5 14-1 15,-4 0-4-15,-3-2-6 16,0 2-24-16,-16-16-46 16,9 0-59-16,-6-7-5 15,-1-9 1-15,5-21-6 16</inkml:trace>
          <inkml:trace contextRef="#ctx0" brushRef="#br0" timeOffset="3456.9479">4668 4971 100 0,'10'-39'109'16,"-10"39"6"0,0-25-35-16,0 25-34 0,0 0-6 15,-35 0-7-15,35 0-6 16,-42 36-6-16,19-1-3 15,-7 2-4-15,-2 18-2 16,-5 3-3-16,0 11 1 16,-5 10-5-16,8 9 3 15,-1-1-5-15,10 3 2 16,6 0-2-16,12-4 3 0,10-8 0 16,13-6 1-16,12-17-2 15,11-9 3 1,12-11-2-16,6-12 0 15,1-14-3-15,4-9 0 16,-4-11-1-16,-2-8-1 0,-8-6 0 16,-6-5-2-16,-12-5 2 15,-10-4-2-15,-8-5 2 16,-12-4-2-16,-9-1 1 16,-8 5-1-16,-6 10 1 15,-4 6-1-15,-3 14 1 16,-5 17 0-16,3 20 0 15,-1 14 1-15,1 16 0 16,4 9 1-16,5 3-3 0,5-3-2 16,13-4-9-1,3-17-12-15,23-2-36 0,-21-39-77 16,48 19 2-16,-11-31-5 16,7-18 5-16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04T08:37:27.714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6529232-BC15-40D5-97E7-5BCC79FE4526}" emma:medium="tactile" emma:mode="ink">
          <msink:context xmlns:msink="http://schemas.microsoft.com/ink/2010/main" type="inkDrawing" rotatedBoundingBox="8560,14545 11117,14519 11117,14558 8561,14584" semanticType="underline" shapeName="Other">
            <msink:sourceLink direction="with" ref="{C18CC85A-2F54-4DD3-9DD0-193A4065ACC3}"/>
          </msink:context>
        </emma:interpretation>
      </emma:emma>
    </inkml:annotationXML>
    <inkml:trace contextRef="#ctx0" brushRef="#br0">7589 9120 2 0,'-21'-7'92'0,"21"7"5"16,0 0-44-16,-26-10-16 15,26 10 4-15,0 0 3 0,0 0-7 16,0 0-7-16,24-9-5 15,-24 9-4-15,50 0-4 16,-17 0 1-16,15 7-3 16,5-5-1-16,12 3-2 15,4-3-3-15,12 3-1 16,4-5-1-16,10 0 1 16,7-7-2-16,8 2 0 15,6-1-3-15,6 1 0 16,0 0 0-16,1 3-1 15,-1 2-2-15,-4 2 1 16,-3 3 0-16,-8 0 0 16,-6-1 1-16,-2 1-1 0,-9-5 0 15,-2 0 0-15,-9-5 0 16,-8 1 0-16,-8-3 2 16,-6 2 0-16,-15-2 1 15,-8 2 0-15,-6 1 1 16,-7 2 1-16,-21 2-3 15,23-5-4-15,-23 5-23 16,0 0-90-16,0 0-18 16,0 0 0-16,-30 11-6 15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04T08:36:25.13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018C332-441C-4873-8698-EADB591557F9}" emma:medium="tactile" emma:mode="ink">
          <msink:context xmlns:msink="http://schemas.microsoft.com/ink/2010/main" type="writingRegion" rotatedBoundingBox="505,11230 17362,10764 17564,18062 707,18527"/>
        </emma:interpretation>
      </emma:emma>
    </inkml:annotationXML>
    <inkml:traceGroup>
      <inkml:annotationXML>
        <emma:emma xmlns:emma="http://www.w3.org/2003/04/emma" version="1.0">
          <emma:interpretation id="{3ED2FD6D-E7EE-4A91-90A7-E89F7CBADD22}" emma:medium="tactile" emma:mode="ink">
            <msink:context xmlns:msink="http://schemas.microsoft.com/ink/2010/main" type="paragraph" rotatedBoundingBox="5260,11878 10856,10836 11471,14137 5876,1518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8F7A535-40F7-4F67-9F2E-9F492C307242}" emma:medium="tactile" emma:mode="ink">
              <msink:context xmlns:msink="http://schemas.microsoft.com/ink/2010/main" type="line" rotatedBoundingBox="5260,11878 10766,10852 11069,12477 5563,13503"/>
            </emma:interpretation>
          </emma:emma>
        </inkml:annotationXML>
        <inkml:traceGroup>
          <inkml:annotationXML>
            <emma:emma xmlns:emma="http://www.w3.org/2003/04/emma" version="1.0">
              <emma:interpretation id="{35D72066-20F3-4476-9EF3-81060432BED8}" emma:medium="tactile" emma:mode="ink">
                <msink:context xmlns:msink="http://schemas.microsoft.com/ink/2010/main" type="inkWord" rotatedBoundingBox="8142,11341 10766,10852 11069,12477 8445,12966"/>
              </emma:interpretation>
              <emma:one-of disjunction-type="recognition" id="oneOf0">
                <emma:interpretation id="interp0" emma:lang="en-GB" emma:confidence="0">
                  <emma:literal>Is-amts</emma:literal>
                </emma:interpretation>
                <emma:interpretation id="interp1" emma:lang="en-GB" emma:confidence="0">
                  <emma:literal>Us-amts</emma:literal>
                </emma:interpretation>
                <emma:interpretation id="interp2" emma:lang="en-GB" emma:confidence="0">
                  <emma:literal>35mm-amts</emma:literal>
                </emma:interpretation>
                <emma:interpretation id="interp3" emma:lang="en-GB" emma:confidence="0">
                  <emma:literal>Vs-amts</emma:literal>
                </emma:interpretation>
                <emma:interpretation id="interp4" emma:lang="en-GB" emma:confidence="0">
                  <emma:literal>Ns-amts</emma:literal>
                </emma:interpretation>
              </emma:one-of>
            </emma:emma>
          </inkml:annotationXML>
          <inkml:trace contextRef="#ctx0" brushRef="#br0">4414 6928 31 0,'0'0'111'16,"-20"-2"4"-16,20 2 2 15,-21-16-51-15,21 16-23 16,-7-21-6-16,7 21-11 16,16-28-7-16,5 16-7 15,2-6-5-15,11 2-1 16,3 0-2-16,10 6 0 0,-4-1-2 15,1 11 2-15,-2 2-1 16,-7 10 1-16,-8 4-1 16,-11 9 0-16,-9 8-1 15,-11-1 0-15,-8 7 0 16,-6-4-1-16,-8-3 0 16,-4-4-1-16,0-5 0 15,0-7 0-15,7-6 1 16,23-10-2-16,-23 4 1 15,23-4 0-15,0 0 0 16,46-2 1-16,-9 4 1 16,5 10 2-16,2 4 0 0,-1 12 4 15,-3 4-1-15,-6 10 2 16,-8 2 0-16,-8 6 0 16,-13 4 1-1,-7 6-5-15,-15-7 1 0,-8-2-4 16,-12-7 2-16,-9-10-5 15,-5-6 4-15,-2-12-7 16,-2-16-2-16,1-14-6 16,11-4-9-16,1-19-21 15,26 14-41-15,7-12-53 16,13-2 0-16,12 5 1 16,19-3 4-16</inkml:trace>
          <inkml:trace contextRef="#ctx0" brushRef="#br0" timeOffset="493.3109">5467 7164 70 0,'0'0'116'16,"0"0"3"-16,16-26 2 0,-16 26-49 16,-18-25-40-1,18 25-1-15,-33-28-6 16,10 19-4-16,-16-5-4 16,2 12-3-16,-7 2-2 0,0 9-3 15,1 5-2-15,6 9-2 16,9 7-1-16,16 2-1 15,12 3-1-15,17 2 1 16,15 0-2-16,14-2 2 16,7-1 0-16,7 8-1 15,-2-3 5-15,-3 1-4 16,-11-1 4-16,-9 3-3 16,-14-5 3-16,-10-3-3 15,-16-4 2-15,-11-9-2 16,-9-7-2-16,-7-5 0 15,-12-9-2-15,-7-9-3 16,0-5-6-16,-4-9-16 0,15 9-41 16,-6-16-75-16,19-5 1 15,8-2-4-15,17-2 0 16</inkml:trace>
          <inkml:trace contextRef="#ctx0" brushRef="#br0" timeOffset="1246.2768">6296 6535 91 0,'-12'21'127'0,"12"-21"0"15,7 23 3-15,-7-23-67 16,42 14-37-16,-1-12-11 16,3 3-40-16,-5-1-94 15,1-8-6-15,-3 4-5 16,-10-10-4-16</inkml:trace>
          <inkml:trace contextRef="#ctx0" brushRef="#br0" timeOffset="1017.1145">6261 6341 101 0,'0'0'122'15,"-23"11"7"-15,23-11-5 0,0 0-73 16,9 21-7-16,-9-21-12 16,35 5-9-16,-10-5-8 15,8 0-5-15,-3 0-10 16,-3-3-12-16,6 8-24 15,-33-5-40-15,27-9-57 16,-27 9-1-16,0 0-2 16,0 0 13-16</inkml:trace>
          <inkml:trace contextRef="#ctx0" brushRef="#br0" timeOffset="5548.6082">8152 6258 46 0,'0'0'103'0,"0"0"-2"16,0 0-42-16,21 30-13 16,-26-10 1-16,14 20-9 15,-16-6-7-15,12 15-3 16,-14-7-4-16,9 6-2 15,-12-9-5-15,10-4-2 16,-7-9-3-16,9-26-2 16,-3 20-3-16,3-20-2 0,12-27-1 15,2-3-2 1,4-7-1-16,3-5-1 16,9-2 0-16,0 5-1 15,2 6 1-15,3 13 0 0,-5 8 0 16,-2 14 1-16,-5 12 1 15,-7 12 0-15,-9 8 1 16,-5 6 0-16,-6 1-1 16,-1-4 2-16,-4-4 0 15,4-8 1-15,5-25-2 16,0 0 0-16,0 0-1 16,0 0 0-16,19-51 0 15,1 14-2-15,1-4 0 16,4 1-1-16,1 3 1 15,2 7-1-15,-3 12 1 16,0 8 0-16,-4 13 1 16,-21-3 0-16,32 39 0 0,-20-7 2 15,-5 10-1-15,-5 2 0 16,-2 2-2-16,-2-4-3 16,2 2-13-16,-5-19-15 15,12 3-31-15,-7-28-69 16,0 0-4-16,19-23 1 15,-3-12-2-15</inkml:trace>
          <inkml:trace contextRef="#ctx0" brushRef="#br0" timeOffset="5892.6652">9258 5615 152 0,'23'-44'113'15,"-9"1"1"-15,-1 17-41 16,-13 26-42-16,0 0 0 16,21 35-5-16,-23 6-11 15,2 22 0-15,-9 6-2 16,2 16 1-16,-7 10-7 16,-5 9 0-16,-8 2-4 15,-1 5 0-15,-2 4-2 16,0-2 1-16,-2 1-1 15,4-4 1-15,-2-13 2 16,7 0 4-16,2-14-3 0,5-6 2 16,0-13-3-16,4-11-3 15,5-11-9 1,-2-19-11-16,11 0-29 16,-2-23-76-16,0 0-8 0,7-39-2 15,10-3 0-15</inkml:trace>
          <inkml:trace contextRef="#ctx0" brushRef="#br0" timeOffset="6303.9276">9916 6315 84 0,'0'0'116'0,"-3"-33"4"16,-6 13-1-16,9 20-82 15,-25-23-8-15,-3 16-1 16,5 16-7-16,-12-5-5 16,8 15-1-16,-3-1-1 15,9 12-1-15,5-2-1 16,11 7 0-16,7-5-2 15,19 7-1-15,2-3-2 16,7 6 0-16,0-1-1 0,0 5 2 16,-7-3-3-1,-4 1 3-15,-17-3-2 16,-4-2 2-16,-17-7-2 0,-8-5 1 16,-10-15-3-16,-3-8-3 15,-3-9-7-15,-6-16-19 16,14 0-99-16,-6-7-19 15,13-5-5-15,5 3-2 16</inkml:trace>
          <inkml:trace contextRef="#ctx0" brushRef="#br0" timeOffset="4907.4811">7422 6184 1 0,'0'0'104'0,"-25"13"7"16,25-13 0-16,0 0-56 0,-32-2-13 16,32 2-2-16,-16-21-2 15,16 21-10-15,-10-41 0 16,15 18-9-1,-5-10 1-15,9-1-7 0,5-6-1 16,11-1-6-16,5-3-2 16,12 4-2-16,4 3 1 15,7 10-2-15,0 6 0 16,-2 14 1-16,-2 9 0 16,-8 14 1-16,-6 10-2 15,-12 13 1-15,-9 7-2 16,-10 5-3-16,-6 12 1 15,-10 1-1-15,-6 3 0 0,-7-2 2 16,-8 5-1 0,-4-3 0-16,-4-3-1 15,-1-1 7-15,-4-8-3 16,0-4 1-16,2-2-1 0,0-8 0 16,3-6 0-16,8-3 1 15,3-11 0-15,7-2-1 16,23-19 0-16,-18 27 1 15,18-27 0-15,23 14 0 16,5-9 1-16,6-1 1 16,10-4-1-16,7 3 1 15,2-3 0-15,0 4-1 16,-2-1-4-16,-7-3-8 16,2 9-20-16,-18-16-40 15,4 2-65-15,-7-2-3 16,-2-9-1-16,0-5 0 0</inkml:trace>
        </inkml:traceGroup>
      </inkml:traceGroup>
      <inkml:traceGroup>
        <inkml:annotationXML>
          <emma:emma xmlns:emma="http://www.w3.org/2003/04/emma" version="1.0">
            <emma:interpretation id="{C18CC85A-2F54-4DD3-9DD0-193A4065ACC3}" emma:medium="tactile" emma:mode="ink">
              <msink:context xmlns:msink="http://schemas.microsoft.com/ink/2010/main" type="line" rotatedBoundingBox="8316,13246 11304,13140 11340,14168 8352,14274">
                <msink:destinationLink direction="with" ref="{06529232-BC15-40D5-97E7-5BCC79FE452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364F628-540D-464A-B417-464B142C2FC1}" emma:medium="tactile" emma:mode="ink">
                <msink:context xmlns:msink="http://schemas.microsoft.com/ink/2010/main" type="inkWord" rotatedBoundingBox="8316,13246 11304,13140 11340,14168 8352,14274"/>
              </emma:interpretation>
              <emma:one-of disjunction-type="recognition" id="oneOf1">
                <emma:interpretation id="interp5" emma:lang="en-GB" emma:confidence="0">
                  <emma:literal>BACK</emma:literal>
                </emma:interpretation>
                <emma:interpretation id="interp6" emma:lang="en-GB" emma:confidence="0">
                  <emma:literal>BA ck</emma:literal>
                </emma:interpretation>
                <emma:interpretation id="interp7" emma:lang="en-GB" emma:confidence="0">
                  <emma:literal>BBA ck</emma:literal>
                </emma:interpretation>
                <emma:interpretation id="interp8" emma:lang="en-GB" emma:confidence="0">
                  <emma:literal>BRA ck</emma:literal>
                </emma:interpretation>
                <emma:interpretation id="interp9" emma:lang="en-GB" emma:confidence="0">
                  <emma:literal>BOA ck</emma:literal>
                </emma:interpretation>
              </emma:one-of>
            </emma:emma>
          </inkml:annotationXML>
          <inkml:trace contextRef="#ctx0" brushRef="#br0" timeOffset="59796.8396">7379 7978 118 0,'0'0'66'16,"0"0"-7"-16,0 0-12 16,0 0-6-16,0 0-8 15,0 0-7-15,0 0-1 16,0 0 1-16,0 0-1 15,0 0-1-15,0 0-2 16,0 0-4-16,0 0-5 16,0 0-3-16,0 0-5 15,0 0 0-15,0 0-2 16,0 0 3-16,0 0 0 16,0 0 0-16,0 0 1 15,0 0-1-15,0 0 2 0,0 0-3 16,0 0 0-16,0 0-2 15,0 0 0-15,0 0-1 16,0 0 0-16,0 0-1 16,-14-23 2-16,14 23 0 15,0 0 1-15,0 0 1 16,0 0-1-16,0 0 1 16,2-28-2-16,-2 28 2 15,0 0-2-15,14-30-1 16,-14 30 0-16,28-26-1 15,-28 26 1-15,43-32-1 16,-10 16 1-16,1 2-1 16,8 2 1-16,-3 5 0 0,-2 7 0 15,0 5 0-15,-9 11-1 16,-5 7 1-16,-14 10-1 16,-11 6 1-16,-14 3-2 15,-8 1 2-15,-8 4-3 16,-5-8 3-16,-2-2-3 15,2-9 3-15,2-5-2 16,8-7 1-16,27-16-1 16,-26 12 0-16,26-12 1 15,0 0-1-15,42-10 1 16,-7 10 0-16,8 5 1 16,8 7 1-16,0 6 0 0,2 10 3 15,-7 4-2-15,-4 10 2 16,-12 4-1-16,-9 3 1 15,-15-1-3-15,-12 1 3 16,-15-5-3-16,-9-3-1 16,-12-8 0-16,-6-6-1 15,-10-6 0-15,-4-12 0 16,-3-9-1-16,5-9-3 16,5-2-6-16,6-15-12 15,21 10-27-15,1-16-67 16,24 6-24-16,20-6-5 15,17 4 2-15</inkml:trace>
          <inkml:trace contextRef="#ctx0" brushRef="#br0" timeOffset="58767.9411">7367 7825 125 0,'0'0'116'0,"0"0"-4"16,0 0-34-16,0 0-26 16,0 0-13-16,-7 37-7 15,5-7-9-15,6 21-4 16,-4 9-4-16,7 19 4 15,-4-1-4-15,1 12 1 0,-4-6-5 16,3 1 2-16,-8-11-5 16,3-7 0-1,-3-14-7-15,-2-13-8 16,5-8-13-16,2-32-24 0,-3 25-48 16,3-25-46-16,0 0 2 15,-6-39-3-15</inkml:trace>
          <inkml:trace contextRef="#ctx0" brushRef="#br0" timeOffset="59055.146">7379 7978 1 0,'0'0'0'0,"0"0"45"16,0 0-50-16,0 0-24 15,0 0 18-15,0 0 11 16</inkml:trace>
          <inkml:trace contextRef="#ctx0" brushRef="#br0" timeOffset="60267.6989">8080 8676 190 0,'-25'11'129'16,"25"-11"0"-16,0 0-21 15,-7-46-71 1,28 14-2-16,-5-24-8 15,14-6-9-15,-5-19-2 0,12-5-4 16,-7-6-2-16,7 2-3 16,-4 4 1-16,-1 8-4 15,-4 13 0-15,-1 16-2 16,-4 22-1-16,0 17 0 16,-2 20-1-16,-2 20 1 15,-3 18-2-15,0 17 2 16,-2 14-2-16,-3 8 3 15,3 4-3-15,-2 1 3 16,-3-4-2-16,0-10 1 16,1-10-7-16,-6-18-6 0,8-10-8 15,-12-40-13 1,11 34-23-16,-11-34-29 0,-18-23-53 16,-1 0-3-16,-6-7 8 15,-7 0 16-15</inkml:trace>
          <inkml:trace contextRef="#ctx0" brushRef="#br0" timeOffset="60432.8662">8170 8456 219 0,'-27'5'131'0,"27"-5"2"0,20 0-44 16,4-16-48-16,24 13-8 16,0-11-13-1,15 3-13-15,1 2-22 16,-4-12-38-16,7 7-80 0,-11 0-1 15,-3 0-4-15,-2-2-1 16</inkml:trace>
          <inkml:trace contextRef="#ctx0" brushRef="#br0" timeOffset="60800.361">9306 8049 136 0,'0'0'125'0,"-2"-39"1"15,-3 14 3-15,3 4-83 0,-17-9-14 16,10 9-2-16,-12-7-7 16,1 12-7-16,-13 4-1 15,3 12-3-15,-9 10-3 16,0 10-2-16,-5 11-2 15,0 10-1-15,-2 10 0 16,4 9 1-16,8 0 0 16,8 7 1-16,10 0-1 15,14-2 1-15,11-7 0 16,19-5 1-16,9-14-2 16,14-6-1-16,9-10-5 15,2-12-9-15,7 3-25 0,-20-21-64 16,8 5-44-16,-15-7-5 15,-5-1 2-15</inkml:trace>
          <inkml:trace contextRef="#ctx0" brushRef="#br0" timeOffset="61608.6086">9620 7742 134 0,'0'0'124'16,"9"-35"-1"-16,-9 35-4 15,0 0-79-15,0 0-3 16,28 5-8-16,-28 22-8 16,7 27-2-16,-7 8-7 0,5 19 1 15,-8 5-4-15,3 8 2 16,-4-1-4-16,4-3 2 15,-7-7-3-15,4-11 1 16,-3-17-2-16,1-6 0 16,0-17-3-16,3-11 0 15,2-21-3-15,0 0 0 16,12-21-1-16,-1-6-1 16,10-10 2-16,2-10-2 15,12-8 2-15,2-8-1 16,6-4 2-16,8-2-2 15,5 0 2-15,6-3-2 16,-2 5 3-16,-2 7-2 0,-5 11 2 16,-7 8-1-16,-9 11-1 15,-7 9 0 1,-9 12-2-16,-21 9-3 0,0 0-6 16,0 0-5-16,0 0-9 15,-23 9-12-15,9 12-13 16,-21-17-9-16,12 26-8 15,-21-14 2-15,14 19 4 16,-18-9 9-16,11 11 20 16,-5-5 25-16,5-2 21 15,9 7 21-15,-2-12 16 16,17 15 7-16,-4-15 5 0,24 21 3 16,-9-13-10-16,25 20-8 15,-7-14-11 1,21 19-6-16,-7-12-9 15,14 5-3-15,-2-7-5 0,2-2-5 16,-3-8-11-16,-9-8-16 16,5 11-57-16,-7-21-66 15,-30-16 4-15,30 14-7 16,-30-14 2-16</inkml:trace>
        </inkml:traceGroup>
      </inkml:traceGroup>
    </inkml:traceGroup>
    <inkml:traceGroup>
      <inkml:annotationXML>
        <emma:emma xmlns:emma="http://www.w3.org/2003/04/emma" version="1.0">
          <emma:interpretation id="{E164B833-6B92-44BB-A23B-9D19ADCFA823}" emma:medium="tactile" emma:mode="ink">
            <msink:context xmlns:msink="http://schemas.microsoft.com/ink/2010/main" type="paragraph" rotatedBoundingBox="618,15306 12377,14982 12416,16393 657,167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90EB2F-B9CB-48F9-910C-1BF1E304FAE8}" emma:medium="tactile" emma:mode="ink">
              <msink:context xmlns:msink="http://schemas.microsoft.com/ink/2010/main" type="line" rotatedBoundingBox="618,15306 12377,14982 12416,16393 657,16718"/>
            </emma:interpretation>
          </emma:emma>
        </inkml:annotationXML>
        <inkml:traceGroup>
          <inkml:annotationXML>
            <emma:emma xmlns:emma="http://www.w3.org/2003/04/emma" version="1.0">
              <emma:interpretation id="{C681A3F5-B136-4967-AC2B-33508A7A069A}" emma:medium="tactile" emma:mode="ink">
                <msink:context xmlns:msink="http://schemas.microsoft.com/ink/2010/main" type="inkWord" rotatedBoundingBox="618,15306 4413,15201 4452,16613 657,16718"/>
              </emma:interpretation>
              <emma:one-of disjunction-type="recognition" id="oneOf2">
                <emma:interpretation id="interp10" emma:lang="en-GB" emma:confidence="0">
                  <emma:literal>(down</emma:literal>
                </emma:interpretation>
                <emma:interpretation id="interp11" emma:lang="en-GB" emma:confidence="0">
                  <emma:literal>Adown</emma:literal>
                </emma:interpretation>
                <emma:interpretation id="interp12" emma:lang="en-GB" emma:confidence="0">
                  <emma:literal>(downy</emma:literal>
                </emma:interpretation>
                <emma:interpretation id="interp13" emma:lang="en-GB" emma:confidence="0">
                  <emma:literal>(downs</emma:literal>
                </emma:interpretation>
                <emma:interpretation id="interp14" emma:lang="en-GB" emma:confidence="0">
                  <emma:literal>(don</emma:literal>
                </emma:interpretation>
              </emma:one-of>
            </emma:emma>
          </inkml:annotationXML>
          <inkml:trace contextRef="#ctx0" brushRef="#br0" timeOffset="68872.6456">178 9937 91 0,'2'-26'102'0,"-2"26"0"16,0 0-37-16,-23-32-20 15,23 32-4-15,-20-11-9 16,20 11-4-16,-30 4-5 16,30-4-1-16,-44 35-5 15,14-1-1-15,-10 10-4 16,-1 14-2-16,-10 9-2 16,5 14-1-16,-7 7-1 15,7 9-2-15,-1 6 1 0,15 6 0 16,4-1 1-16,15 1 1 15,6-10-3-15,9-4 2 16,10-17-3-16,6-8-2 16,10-20-8-16,2-17-9 15,14-8-27-15,-14-23-89 16,13-9 0-16,1-16-4 16,2-4 2-16</inkml:trace>
          <inkml:trace contextRef="#ctx0" brushRef="#br0" timeOffset="69600.4864">841 10609 41 0,'16'-26'111'16,"-16"26"3"-16,14-37 2 16,-14 12-56-16,7 4-18 15,-14-13-5-15,2 6-7 16,-16-11-4-16,-4 9-7 16,-17 0-4-16,3 9-3 15,-12 9-4-15,-2 17-1 16,-5 13-3-16,3 19 0 15,0 19-3-15,9 15 1 16,4 17-1-16,7 2 1 0,12-2 0 16,12-7 2-16,15-15-1 15,15-15 1-15,18-23-1 16,16-26 1-16,9-27 0 16,10-19-2-16,4-21 1 15,0-15-4-15,-2-13 2 16,-7-8-5-16,-14-15 5 15,-14-4-3-15,-11 2 1 16,-12 1 0-16,-9 15-1 16,-9 14 2-16,-10 24 0 15,-2 22 3-15,14 42-4 16,-25 16 2-16,16 40-2 0,2 27-1 16,2 16 4-16,-2 21-1 15,3 5 2-15,-1 4-2 16,0-4 1-16,1-10-1 15,-1-15-2-15,5-17-5 16,5-16-18-16,-5-40-23 16,25 1-38-16,-25-28-47 15,46-21-1-15,-18-13-2 16</inkml:trace>
          <inkml:trace contextRef="#ctx0" brushRef="#br0" timeOffset="70720.2967">1383 10452 35 0,'23'-35'113'0,"-11"5"3"16,-3 7 3-16,-9 23-58 15,0 0-22-15,0 0 2 0,-23 12-10 16,14 29-6-16,-10 10-8 16,8 18-1-16,-5 7-5 15,9 7 1-15,4-4-3 16,8-8-1-16,9-11-3 15,9-18-2-15,5-21-1 16,6-21-1-16,1-21-1 16,-1-16-1-16,-4-14 0 15,-4-11-3-15,-10-10 1 16,-9-4-1-16,-9 0 2 16,-10 7-2-16,-6 11 1 0,-5 10 0 15,-1 8 2 1,4 15 0-16,20 25 1 0,-23-21 0 15,23 21 0-15,0 0 1 16,39-4-1-16,-7-1 0 16,5-2 1-16,5 0 0 15,-1-2 0-15,-2 4-2 16,-2 8 1-16,-4 3 0 16,-10 11 0-16,-2 8 0 15,-12 12 1-15,-2 11-1 0,-10 8-1 16,-1 4 4-16,-3 2 0 15,2-2 2 1,5-2-2-16,3-10 2 16,3-11-1-16,11-16 1 0,8-19 0 15,10-11-1-15,2-12-2 16,4-11-2-16,3-12 2 16,-2-4-2-16,-3-8 0 15,-2 3 0-15,-12 7-1 16,-2 7 0-16,-7 11 0 15,-16 28 0-15,0 0 0 16,0 0 1-16,17 30-1 16,-20 7 2-16,6 9-2 15,1 5 3-15,5 2-1 16,8 0 2-16,3-9 0 16,10-7 0-16,0-14 1 15,10-9-1-15,-3-16 1 0,0-14-2 16,-5-8 1-16,-7-10-2 15,-6-10-1-15,-10-7-1 16,-14-2-1-16,-6-2 1 16,-8 6 0-16,-1 5-1 15,-6 3 2-15,3 4-2 16,7 7 2-16,7 4-2 16,13 6 3-16,-4 20-2 15,37-40 0-15,-7 22 0 16,9-3 1-16,5 5 2 15,7 7-2-15,-2 4-1 16,-3 12 1-16,-2 12 0 0,-10 13 0 16,-4 19 0-16,-11 11-2 15,-10 10 0-15,-9 8 1 16,-5-3 4-16,-2-4-2 16,-2-8 1-16,0-16-1 15,4-24 1-15,5-25 1 16,0 0-3-16,28-39 2 15,-7-10-3-15,7-13 1 16,4-5-2-16,7-2 2 16,0 4-1-16,5 10 1 15,0 6-1-15,2 19 1 16,-2 21 0-16,-5 20 0 16,-2 19 2-16,-9 17 0 0,-3 17 2 15,-4 10-2-15,-2 5 2 16,-8-3-2-16,1-2 0 15,-1-10-10-15,-4-15-13 16,14 4-47-16,-12-28-69 16,-9-25-2-16,26 21-4 15,-26-21 0-15</inkml:trace>
        </inkml:traceGroup>
        <inkml:traceGroup>
          <inkml:annotationXML>
            <emma:emma xmlns:emma="http://www.w3.org/2003/04/emma" version="1.0">
              <emma:interpretation id="{C50D2244-11E5-4A3D-A25D-3F364E456BF6}" emma:medium="tactile" emma:mode="ink">
                <msink:context xmlns:msink="http://schemas.microsoft.com/ink/2010/main" type="inkWord" rotatedBoundingBox="5021,15288 7785,15211 7819,16455 5055,16532"/>
              </emma:interpretation>
              <emma:one-of disjunction-type="recognition" id="oneOf3">
                <emma:interpretation id="interp15" emma:lang="en-GB" emma:confidence="0">
                  <emma:literal>slope</emma:literal>
                </emma:interpretation>
                <emma:interpretation id="interp16" emma:lang="en-GB" emma:confidence="0">
                  <emma:literal>Slope</emma:literal>
                </emma:interpretation>
                <emma:interpretation id="interp17" emma:lang="en-GB" emma:confidence="0">
                  <emma:literal>scope</emma:literal>
                </emma:interpretation>
                <emma:interpretation id="interp18" emma:lang="en-GB" emma:confidence="0">
                  <emma:literal>slop</emma:literal>
                </emma:interpretation>
                <emma:interpretation id="interp19" emma:lang="en-GB" emma:confidence="0">
                  <emma:literal>slops</emma:literal>
                </emma:interpretation>
              </emma:one-of>
            </emma:emma>
          </inkml:annotationXML>
          <inkml:trace contextRef="#ctx0" brushRef="#br0" timeOffset="71391.7752">4350 10253 146 0,'4'-28'113'15,"1"1"6"-15,-5 27-42 16,-21-49-39-16,21 49 1 0,-48-34-10 15,15 29-2-15,-11 0-10 16,8 12-1-16,-4 5-8 16,13 9-3-16,10 6 0 15,17 10-2-15,17 5-1 16,15 4 0-16,7 9 1 16,12 5 0-16,-5-4 3 15,5 4 2-15,-12 0 0 16,-7 0 0-16,-15-5 0 15,-10-2-1-15,-17-11-1 16,-8 0-2-16,-14-10-1 16,-8-9-1-16,-8-12-2 15,-8-15-6-15,3-5-8 0,-2-26-12 16,23 10-30-16,-8-22-77 16,29 4-3-1,8-15-1-15,22 5-1 16</inkml:trace>
          <inkml:trace contextRef="#ctx0" brushRef="#br0" timeOffset="71655.9629">4689 9847 124 0,'12'-35'116'0,"-12"35"0"16,0 0 5-1,-3 35-73-15,3 13-28 16,-2 15 0-16,7 15-4 16,-8 10 2-16,8 11-5 0,-10-2-2 15,8 5-4-15,-8-8-1 16,3-4-5-16,-1-13-11 16,-1-27-24-16,15-10-83 15,-6-20-12-15,-5-20 0 16,30 3-4-16</inkml:trace>
          <inkml:trace contextRef="#ctx0" brushRef="#br0" timeOffset="71991.6797">5118 10205 194 0,'0'0'127'0,"-20"-7"-1"16,-3 9-18-16,2 30-83 15,-9 5 0-15,11 23-4 16,-4 0-6-16,12 12-2 16,-1-3-3-16,14-2 1 15,10-7-4-15,11-9-1 16,9-21-2-16,10-16-1 16,6-12-1-16,3-13-2 15,-2-19 1-15,-5-12-1 16,-7-6 1-16,-10-10-2 15,-13-2 1-15,-12 2-3 16,-13-4 0-16,-10 4-2 0,0 19-13 16,-16-3-16-16,17 31-37 15,-15-1-61-15,12 17-4 16,2 6 1-16,10 12-1 16</inkml:trace>
          <inkml:trace contextRef="#ctx0" brushRef="#br0" timeOffset="73092.7496">5649 10198 155 0,'-4'25'122'0,"4"10"0"15,-3 16 1-15,13 18-98 16,-15 9-5-16,14 19 0 15,-11-2-8-15,4 0 1 0,-4-8-5 16,0-11 0-16,-3-15-3 16,0-18-1-16,-1-22-2 15,6-21 0-15,-12-23-1 16,7-23-1-16,1-21 2 16,-1-21-4-16,-2-20 2 15,5-12-2-15,7-5 4 16,6 5 2-16,8 7-1 15,8 20 2-15,13 22-2 16,10 27 5-16,3 30-5 16,7 30 6-16,-6 19-5 15,-6 18-2-15,-11 12 2 16,-9 9-2-16,-21-1 1 0,-10 1-1 16,-20-9 2-16,-9-7-4 15,-12-14 1-15,-7-14 0 16,-2-14 0-1,-2-14-1-15,4-9 0 0,7-9-1 16,14-2 1-16,30 18 0 16,-18-33 0-16,18 33 0 15,39-9-1-15,7 11 2 16,12 3-1-16,13-1 1 16,8 1 0-16,8-7 0 15,6-7 0-15,1-8 1 16,-1-3 1-16,-8-8-1 0,-6-4 0 15,-10-3 0-15,-11-7-1 16,-12-1 3 0,-16-8-2-16,-14-2 2 15,-16 0-2-15,-12 2 2 0,-11 7-1 16,-7 7 2-16,-4 16-3 16,-10 14 0-16,0 14-1 15,2 21 1-15,1 13 1 16,6 17-2-16,8 5 2 15,6 10 0-15,7-3 2 16,14 4 0-16,9-8 2 16,12-1-3-16,9-12 1 15,16-9 0-15,3-9-2 16,4-15-3-16,2-10-6 16,-4-10-13-16,7 7-47 15,-24-24-81-15,3 1-3 16,-16-14-3-16,-7 0-4 0</inkml:trace>
        </inkml:traceGroup>
        <inkml:traceGroup>
          <inkml:annotationXML>
            <emma:emma xmlns:emma="http://www.w3.org/2003/04/emma" version="1.0">
              <emma:interpretation id="{2B019B60-94E8-4FB7-9191-DA71037BB43A}" emma:medium="tactile" emma:mode="ink">
                <msink:context xmlns:msink="http://schemas.microsoft.com/ink/2010/main" type="inkWord" rotatedBoundingBox="8356,15458 12387,15346 12407,16042 8375,16153"/>
              </emma:interpretation>
              <emma:one-of disjunction-type="recognition" id="oneOf4">
                <emma:interpretation id="interp20" emma:lang="en-GB" emma:confidence="0">
                  <emma:literal>means</emma:literal>
                </emma:interpretation>
                <emma:interpretation id="interp21" emma:lang="en-GB" emma:confidence="0">
                  <emma:literal>Means</emma:literal>
                </emma:interpretation>
                <emma:interpretation id="interp22" emma:lang="en-GB" emma:confidence="0">
                  <emma:literal>weans</emma:literal>
                </emma:interpretation>
                <emma:interpretation id="interp23" emma:lang="en-GB" emma:confidence="0">
                  <emma:literal>mans</emma:literal>
                </emma:interpretation>
                <emma:interpretation id="interp24" emma:lang="en-GB" emma:confidence="0">
                  <emma:literal>Smears</emma:literal>
                </emma:interpretation>
              </emma:one-of>
            </emma:emma>
          </inkml:annotationXML>
          <inkml:trace contextRef="#ctx0" brushRef="#br0" timeOffset="74672.5117">7339 10052 131 0,'0'0'119'16,"0"0"0"-16,0 0 1 15,10 51-97-15,-1-5 2 0,14 21-2 16,-7 5-2-16,5 16-5 16,-12-12 0-16,5 7-4 15,-12-16-1-15,3-12 1 16,-8-18-4-16,3-37-2 16,0 0-2-16,0 0-2 15,33-39-2-15,-17-14-2 16,7-12 1-16,0-6-1 0,9-3 0 15,1 7 2-15,-1 9-2 16,0 19 3 0,-2 23-2-16,0 16 1 15,-2 20-1-15,-5 22 2 0,-7 13 0 16,-9 12-3-16,-4 3 2 16,-3-6-1-16,-5-11 2 15,0-7 1-15,1-18-2 16,4-28 1-16,0 0-1 15,25-14 0-15,-2-25 0 16,5-14 0-16,11-9 0 16,3-10-3-16,6 0 4 15,1 1 1-15,1 11-1 16,-1 9 0-16,-5 19-1 0,-3 13 3 16,-4 26-4-16,-4 19 2 15,-10 18-1 1,-7 11-1-16,-5 10 2 0,1 6 1 15,-3-4 2-15,5-2-2 16,5-17 4-16,8-6 0 16,6-17 0-16,10-16-1 15,4-18 0-15,8-19-2 16,3-8 0-16,2-15-1 16,-5-9-1-16,-6-14 3 15,-6-2-3-15,-10-5 3 0,-8 7-3 16,-13 9 2-16,-12 12-1 15,-12 19 1 1,-11 20-2-16,-7 18 0 16,-5 29 1-16,1 17-3 0,-3 15 4 15,7 7-1-15,4 2 2 16,13-1-2-16,8-3 2 16,10-10-6-16,11-5-11 15,2-23-26-15,24 1-99 16,-8-12-4-16,8-3-2 15,-5-16-2-15</inkml:trace>
          <inkml:trace contextRef="#ctx0" brushRef="#br0" timeOffset="75221.2766">9754 10200 107 0,'-16'-32'122'16,"-5"-1"1"-16,-4 1 4 15,-19-5-81-15,14 19-6 16,-19-5-8-16,8 18-6 0,-10 7-10 16,3 19-4-16,-6 14-2 15,6 18-4-15,2 9 1 16,11 10-3-16,7-1 2 16,19 1-3-16,12-12 2 15,17-12-2-15,17-20 1 16,12-21-1-16,8-19-1 15,8-15-3-15,2-13 0 16,0-13-1-16,-5-9 1 16,-9-7 3-16,-11 0-2 15,-10 4 1-15,-6 9-2 16,-10 15 4-16,-9 16-3 16,-7 25 3-16,0 0-3 0,-19 46-3 15,10 9 3-15,0 7-2 16,7 10 0-16,2-5-6 15,6-2-7-15,1-17-18 16,21-2-30-16,-28-46-68 16,42 28-3-16,-19-37 1 15,4-10-1-15</inkml:trace>
          <inkml:trace contextRef="#ctx0" brushRef="#br0" timeOffset="75540.3553">10080 10096 155 0,'0'0'125'0,"23"21"1"0,-16 16 4 16,2 21-84-16,-14-5-20 16,10 14-5-1,-8-10-3-15,10 1-4 0,-7-19-4 16,7-11-2-16,-7-28-4 16,23 2-2-16,-4-22-1 15,6-15-1-15,3-16 1 16,7-9 2-16,6 0-3 15,5 5 2-15,1 9-2 16,-1 11 4-16,-2 12-1 16,-8 23 4-16,-1 18-2 15,-7 19-2-15,-12 9 2 16,-4 10-1-16,-8-1 0 0,-2-2-6 16,3 3-13-16,-12-24-32 15,19 0-89-15,-12-32-3 16,14 26-2-1,-14-26-2-15</inkml:trace>
          <inkml:trace contextRef="#ctx0" brushRef="#br0" timeOffset="75900.4844">11372 9999 244 0,'-4'-41'138'15,"-8"8"0"-15,-16 10-1 16,1 14-116 0,-19 9-3-16,6 18-1 15,-6 6-8-15,12 13-2 0,4 4-3 16,11 12-1-16,14-2 0 16,15 4-2-16,10-6 3 15,13 2-4-15,6-3 6 16,0-2-3-16,-6-2 2 15,-3-5 0-15,-17-6 0 16,-8-1-1-16,-19-7 0 16,-11-4-1-16,-21-5-1 15,-10-4-1-15,-13-7-2 0,-7-8-7 16,0 1-12 0,-7-19-60-16,20 7-65 15,10-9-4-15,23-5-4 16,14-4-5-16</inkml:trace>
        </inkml:traceGroup>
      </inkml:traceGroup>
    </inkml:traceGroup>
    <inkml:traceGroup>
      <inkml:annotationXML>
        <emma:emma xmlns:emma="http://www.w3.org/2003/04/emma" version="1.0">
          <emma:interpretation id="{B4C60248-289E-4C06-9130-E15FB2191D75}" emma:medium="tactile" emma:mode="ink">
            <msink:context xmlns:msink="http://schemas.microsoft.com/ink/2010/main" type="paragraph" rotatedBoundingBox="1143,16794 17521,16398 17562,18071 1184,184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0508CB-E5FF-4288-9E8C-59B672387E9C}" emma:medium="tactile" emma:mode="ink">
              <msink:context xmlns:msink="http://schemas.microsoft.com/ink/2010/main" type="line" rotatedBoundingBox="1143,16794 17521,16398 17562,18071 1184,18466"/>
            </emma:interpretation>
          </emma:emma>
        </inkml:annotationXML>
        <inkml:traceGroup>
          <inkml:annotationXML>
            <emma:emma xmlns:emma="http://www.w3.org/2003/04/emma" version="1.0">
              <emma:interpretation id="{3C8C2830-1B66-4DCC-AAF8-5C43412535E2}" emma:medium="tactile" emma:mode="ink">
                <msink:context xmlns:msink="http://schemas.microsoft.com/ink/2010/main" type="inkWord" rotatedBoundingBox="1151,17114 4253,17039 4285,18391 1184,18466"/>
              </emma:interpretation>
              <emma:one-of disjunction-type="recognition" id="oneOf5">
                <emma:interpretation id="interp25" emma:lang="en-GB" emma:confidence="0">
                  <emma:literal>going</emma:literal>
                </emma:interpretation>
                <emma:interpretation id="interp26" emma:lang="en-GB" emma:confidence="0">
                  <emma:literal>goring</emma:literal>
                </emma:interpretation>
                <emma:interpretation id="interp27" emma:lang="en-GB" emma:confidence="0">
                  <emma:literal>goings</emma:literal>
                </emma:interpretation>
                <emma:interpretation id="interp28" emma:lang="en-GB" emma:confidence="0">
                  <emma:literal>giving</emma:literal>
                </emma:interpretation>
                <emma:interpretation id="interp29" emma:lang="en-GB" emma:confidence="0">
                  <emma:literal>gyring</emma:literal>
                </emma:interpretation>
              </emma:one-of>
            </emma:emma>
          </inkml:annotationXML>
          <inkml:trace contextRef="#ctx0" brushRef="#br0" timeOffset="76975.301">554 12082 1 0,'0'0'77'0,"5"-42"35"15,-3 10-4-15,8 6-44 16,-17-15-5-16,16 13-10 16,-21-16-12-16,10 14-6 15,-19-7-9-15,0 12-6 16,-13 2-4-16,-3 13-3 16,-12 6-2-16,-1 18 0 15,-3 11-2-15,2 19 2 0,5 11-1 16,13 12 0-1,15 5-2-15,15-3 2 0,15-9-3 16,18-7 1-16,14-18-2 16,11-17-1-16,5-20-3 15,0-19-1-15,0-16-1 16,-4-9-3-16,-5-9 2 16,-10-5-1-16,-11-3 0 15,-18 1-1-15,-8 11 3 16,-8 7 0-16,-3 19 4 15,7 25 1-15,-26 0 2 16,19 32 1-16,5 21 2 0,16 17 6 16,2 11-2-16,7 11 5 15,-2 0-3-15,2 3 2 16,-9-7-5 0,-3-5 5-16,-17-9-8 0,-8-7-3 15,-12-12 0-15,-6-9-4 16,-12-11 1-16,-4-12-6 15,-5-9-1-15,-1-21-16 16,15-3-8-16,-5-24-36 16,33 2-69-16,-1-15-3 15,28 1 0-15,10-9 0 16</inkml:trace>
          <inkml:trace contextRef="#ctx0" brushRef="#br0" timeOffset="77515.6849">1180 12012 127 0,'21'-27'123'0,"-17"6"2"16,-4 21 0-16,-46-14-92 15,16 30-8-15,-11 5 0 16,6 18-5-16,-7 10-2 16,12 11 0-16,0 4-5 15,17 8 0-15,8-8-2 16,19-3 0-16,9-15-3 15,21-9 0-15,4-24-3 0,15-8-2 16,1-21-1 0,1-9-3-16,-3-15 1 15,-6-4-1-15,-15-11 0 16,-15-3-1-16,-15-4 1 0,-18-3-2 16,-11 10 2-16,-10 4-1 15,-7 12 0-15,-2 7-1 16,7 11 2-16,7 9-1 15,23 12 2-15,0 0 0 16,0 0-1-16,33 14 0 16,4-9 2-16,2-5-2 15,2-7 2-15,1-2-1 16,0-3-1-16,-8 0 1 0,-6 3 0 16,-5 2-1-16,-23 7 1 15,30 7 1 1,-30-7-1-16,16 51 2 15,-9-9 0-15,2 8 3 0,-4 8-2 16,2 0 2-16,0 0-1 16,-3-5 1-16,1-7-5 15,-3-9-4-15,3-5-15 16,-5-32-30-16,0 0-87 16,0 0-5-16,0 0 0 15,-21-37-4-15</inkml:trace>
          <inkml:trace contextRef="#ctx0" brushRef="#br0" timeOffset="77656.7859">1693 11666 171 0,'4'-25'121'0,"-2"4"-17"16,-2 21-28-16,0 0-181 15,24 2-11-15,-24-2-2 16,27 32-5-16</inkml:trace>
          <inkml:trace contextRef="#ctx0" brushRef="#br0" timeOffset="78003.0345">1995 11973 202 0,'5'55'127'0,"-1"8"2"0,-4-15-44 15,9 12-56-15,-9-18-2 16,14-5-7-16,-14-37-5 16,23 21-4-16,-23-21-2 15,30-44-4-15,-7 2-2 16,5-11-2-16,7-2-1 16,2-1 2-16,2 8 0 15,5 11 1-15,-5 11 1 16,0 22 2-16,-4 18 1 15,-5 20 2-15,-5 12-1 16,-6 17-1-16,-5-1-3 16,-5 3 0-16,0-1-10 0,-7-15-12 15,12 4-35-15,-21-25-86 16,7-28 1-16,23 20-5 16,1-22 2-16</inkml:trace>
          <inkml:trace contextRef="#ctx0" brushRef="#br0" timeOffset="78615.2349">3223 12137 193 0,'-7'-28'126'15,"7"-2"4"-15,0-16-45 16,7 11-49-16,-18-18-1 16,8 14-10-16,-18-9-4 15,-2 15-5-15,-14 6-5 16,-4 13-4-16,-10 14-3 15,-2 14-1-15,-2 23-2 16,-1 13 1-16,5 17-1 0,12 5 1 16,11 2-1-16,17-3 2 15,16-8-1-15,15-13 0 16,17-15 0 0,14-19 0-16,9-18-1 0,2-17-1 15,3-11-1-15,-5-13-2 16,-5-6 1-16,-15-9-1 15,-15 5 0-15,-9 2 0 16,-11 12 1-16,-7 11 0 16,2 28 2-16,-24 0 1 15,11 33 1-15,3 18 1 16,8 16 1-16,7 16 3 16,2 4-2-16,4 13 4 0,-2-6-3 15,3 1-2-15,-12-12 1 16,-5-2-2-1,-11-16 2-15,-12-8-5 16,-11-15 1-16,-14-15-8 0,-2-13-4 16,-19-21-16-16,21 0-62 15,-16-25-53-15,20-2-7 16,7-15-5-16,19-2 3 16</inkml:trace>
        </inkml:traceGroup>
        <inkml:traceGroup>
          <inkml:annotationXML>
            <emma:emma xmlns:emma="http://www.w3.org/2003/04/emma" version="1.0">
              <emma:interpretation id="{67BECA5F-A0D1-4571-822E-E8A64520A3B2}" emma:medium="tactile" emma:mode="ink">
                <msink:context xmlns:msink="http://schemas.microsoft.com/ink/2010/main" type="inkWord" rotatedBoundingBox="4680,16901 6461,16858 6486,17884 4704,17927"/>
              </emma:interpretation>
              <emma:one-of disjunction-type="recognition" id="oneOf6">
                <emma:interpretation id="interp30" emma:lang="en-GB" emma:confidence="0">
                  <emma:literal>the</emma:literal>
                </emma:interpretation>
                <emma:interpretation id="interp31" emma:lang="en-GB" emma:confidence="0">
                  <emma:literal>The</emma:literal>
                </emma:interpretation>
                <emma:interpretation id="interp32" emma:lang="en-GB" emma:confidence="0">
                  <emma:literal>she</emma:literal>
                </emma:interpretation>
                <emma:interpretation id="interp33" emma:lang="en-GB" emma:confidence="0">
                  <emma:literal>She</emma:literal>
                </emma:interpretation>
                <emma:interpretation id="interp34" emma:lang="en-GB" emma:confidence="0">
                  <emma:literal>Ae</emma:literal>
                </emma:interpretation>
              </emma:one-of>
            </emma:emma>
          </inkml:annotationXML>
          <inkml:trace contextRef="#ctx0" brushRef="#br0" timeOffset="80199.2217">3678 12148 133 0,'0'0'112'0,"44"-39"1"16,0 7-2-16,13-10-94 15,10-20-5-15,12-3-2 16,-1-13-1-16,1-1-6 0,-10-1 1 16,-9 1-2-1,-14 10 0-15,-11 11-1 16,-17 21 0-16,-18 37 2 16,0 0 2-16,5 21 1 0,-12 37 0 15,5 29 2-15,-3 17-1 16,10 16 4-16,-1-7-1 15,10 1 1-15,0-17-3 16,9-17 2-16,-2-27-3 16,7-18 2-16,4-33-3 15,5-15-2-15,0-20-1 16,2-13-2-16,-2-9 0 16,0-1-2-16,-2 3 0 15,-5 9 0-15,-5 10 1 16,-4 17 0-16,-21 17 1 15,32 24 1-15,-18 13 0 16,0 6 3-16,2 8 0 0,7 2 2 16,2-7 0-16,12-4 1 15,7-19-1-15,5-7-1 16,4-20-1-16,4-10-1 16,1-14-2-16,-2-11-1 15,-8-12 1-15,-4-2-2 16,-12-9 0-16,-13-5-2 15,-15 2 3-15,-11 3-3 16,-13 13 3-16,-8 12-2 16,-7 23 0-16,-4 17 2 15,0 22 0-15,2 26 2 16,7 16 0-16,9 14 1 0,10-1 0 16,6 1 2-16,10-7-3 15,11-7 1-15,9-9-6 16,5-21-10-16,19 0-29 15,-15-30-98-15,24 4 0 16,-5-18-5-16,7 3-2 16</inkml:trace>
          <inkml:trace contextRef="#ctx0" brushRef="#br0" timeOffset="79562.9344">3985 11583 108 0,'0'0'113'16,"-25"-28"2"-16,25 28 1 16,-10 37-88-16,6 5-1 15,18 27-2-15,-10 12-8 16,5 11 1-16,-4 5-7 16,4 2-1-16,-6-6-7 15,-3-13-8-15,2-10-22 0,-14-26-27 16,12-12-64-16,0-32-5 15,-11 25 1 1,11-25-3-16</inkml:trace>
        </inkml:traceGroup>
        <inkml:traceGroup>
          <inkml:annotationXML>
            <emma:emma xmlns:emma="http://www.w3.org/2003/04/emma" version="1.0">
              <emma:interpretation id="{1E967075-47A4-4109-8041-F4EB4E0655D1}" emma:medium="tactile" emma:mode="ink">
                <msink:context xmlns:msink="http://schemas.microsoft.com/ink/2010/main" type="inkWord" rotatedBoundingBox="7022,16699 9996,16627 10021,17690 7048,17762"/>
              </emma:interpretation>
              <emma:one-of disjunction-type="recognition" id="oneOf7">
                <emma:interpretation id="interp35" emma:lang="en-GB" emma:confidence="0">
                  <emma:literal>other</emma:literal>
                </emma:interpretation>
                <emma:interpretation id="interp36" emma:lang="en-GB" emma:confidence="0">
                  <emma:literal>Other</emma:literal>
                </emma:interpretation>
                <emma:interpretation id="interp37" emma:lang="en-GB" emma:confidence="0">
                  <emma:literal>otter</emma:literal>
                </emma:interpretation>
                <emma:interpretation id="interp38" emma:lang="en-GB" emma:confidence="0">
                  <emma:literal>others</emma:literal>
                </emma:interpretation>
                <emma:interpretation id="interp39" emma:lang="en-GB" emma:confidence="0">
                  <emma:literal>Others</emma:literal>
                </emma:interpretation>
              </emma:one-of>
            </emma:emma>
          </inkml:annotationXML>
          <inkml:trace contextRef="#ctx0" brushRef="#br0" timeOffset="80831.6711">6573 11920 1 0,'-5'-35'56'0,"5"3"44"15,-4 0 3-15,-15-10-48 16,15 14 0-16,-22-11-3 15,12 16-8-15,-25-9-4 16,9 18-6-16,-18-5-6 16,4 19-5-16,-12 7-4 15,8 19-4-15,-10 11-3 16,10 20-1-16,4 8-4 16,11 14 2-16,10-1-4 15,16 3 2-15,14-5-2 16,19-11 0-16,15-15-1 0,15-15 0 15,11-19 0-15,6-13-2 16,4-17-1 0,-3-12 0-16,-10-13-1 15,-8-7-1-15,-15-7 2 0,-15-10-3 16,-20-1 1-16,-19-8-2 16,-15 3 2-16,-9 7-2 15,-7 9 0-15,-4 9-3 16,4 18-6-16,0 8-6 15,21 25-14-15,0-3-28 16,37 22-73-16,-1-5-1 16,22 2 0-16,7-12 1 0</inkml:trace>
          <inkml:trace contextRef="#ctx0" brushRef="#br0" timeOffset="81720.3036">6536 11805 136 0,'0'0'123'0,"2"-31"1"15,24 15 0-15,17 9-80 16,8-20-33-16,19-8 0 15,1-11-1-15,5-5-5 16,-2-9-1-16,-7 0 4 0,-14-7-6 16,-7 5 3-1,-13 6-3-15,-10 10 3 16,-9 19-5-16,-14 27 4 16,0 0-3-16,11 50-5 0,-11 20 4 15,0 20-3-15,-2 18 6 16,2 10-1-16,0-3 5 15,2-2-2-15,0-18 3 16,8-14 2-16,-1-26-2 16,7-20 0-16,-16-35-2 15,46 0-2-15,-13-26-1 16,4-13-2-16,2-12 0 16,2-4-1-16,-1 0 0 15,-1 2-1-15,-7 11 1 16,-2 10 0-16,-7 13-1 15,-23 19 1-15,26 14 1 16,-24 14-1-16,-2 16 1 0,0 4 1 16,2 7-1-16,3 3 3 15,6-7-1-15,8-5 1 16,9-7-1-16,11-13 2 16,7-15-2-16,7-13 1 15,5-16-1-15,0-12-1 16,2-12-1-16,-3-9-1 15,-6-11 1-15,-9-5-2 16,-10-5 1-16,-14 1-1 16,-13 6 1-16,-10 10 0 15,-11 13 2-15,-7 15-1 16,-7 20 2-16,-2 20 1 0,-1 22 0 16,8 20 1-16,2 15-3 15,9 8 3-15,7 5-5 16,5-2 0-16,9 0-11 15,0-19-9-15,16 3-25 16,-14-37-43-16,21-5-51 16,-5-26-4-16,10-10 2 15,-7-24 1-15</inkml:trace>
          <inkml:trace contextRef="#ctx0" brushRef="#br0" timeOffset="81045.8234">6901 11264 113 0,'0'0'126'0,"0"0"0"16,-10 37 0-16,6 19-60 15,4 27-52-15,0 9 3 16,4 14-6-16,-1-2-3 16,1 2-10-16,-1-11-12 15,-6-26-30-15,10-4-79 0,-11-24-3 16,1-13-3-16,3-28 0 15</inkml:trace>
          <inkml:trace contextRef="#ctx0" brushRef="#br0" timeOffset="81960.4744">8355 11749 162 0,'28'23'128'0,"-17"19"3"0,3 15 0 16,-7-1-92-16,7 11-21 16,-7-9 0-16,4-8 1 15,-4-20-3-15,-7-30-5 16,0 0-1-16,28-9-3 16,-21-32 0-16,9-13-1 15,5-8 0-15,9-3-4 16,9-1 1-16,10 5-2 15,11 13-8-15,-3 0-20 16,20 24-107-16,-22 4-4 16,-2 15-4-16,-11-2-3 15</inkml:trace>
        </inkml:traceGroup>
        <inkml:traceGroup>
          <inkml:annotationXML>
            <emma:emma xmlns:emma="http://www.w3.org/2003/04/emma" version="1.0">
              <emma:interpretation id="{969BA2C7-4E19-4ECA-AE16-714F37469061}" emma:medium="tactile" emma:mode="ink">
                <msink:context xmlns:msink="http://schemas.microsoft.com/ink/2010/main" type="inkWord" rotatedBoundingBox="10557,16566 17521,16398 17561,18064 10597,18232"/>
              </emma:interpretation>
              <emma:one-of disjunction-type="recognition" id="oneOf8">
                <emma:interpretation id="interp40" emma:lang="en-GB" emma:confidence="0">
                  <emma:literal>direction)</emma:literal>
                </emma:interpretation>
                <emma:interpretation id="interp41" emma:lang="en-GB" emma:confidence="0">
                  <emma:literal>direction )</emma:literal>
                </emma:interpretation>
                <emma:interpretation id="interp42" emma:lang="en-GB" emma:confidence="0">
                  <emma:literal>dire etion)</emma:literal>
                </emma:interpretation>
                <emma:interpretation id="interp43" emma:lang="en-GB" emma:confidence="0">
                  <emma:literal>dire ction)</emma:literal>
                </emma:interpretation>
                <emma:interpretation id="interp44" emma:lang="en-GB" emma:confidence="0">
                  <emma:literal>dire chon)</emma:literal>
                </emma:interpretation>
              </emma:one-of>
            </emma:emma>
          </inkml:annotationXML>
          <inkml:trace contextRef="#ctx0" brushRef="#br0" timeOffset="82931.5723">10063 11784 149 0,'-20'-37'115'0,"-6"0"3"15,-8 0 0-15,-1 12-98 0,-11 1 1 16,7 18-1-16,-8 6-6 15,8 20 2-15,-7 13-3 16,9 22-1-16,-2 12-5 16,6 16 3-16,6 2-3 15,8 3 3-15,8-9-4 16,11-8 2-16,11-20-2 16,15-16-1-16,15-31-1 15,12-20-1-15,7-25 0 0,10-13-2 16,-1-15 2-16,0-14-4 15,-2-7 2 1,-7-9-3-16,-14-7 3 16,-9-1 0-16,-11 8-1 0,-10 7 2 15,-7 16-4-15,-9 16 5 16,-9 20-4-16,9 40 4 16,-23 14-3-16,9 35-2 15,0 22 4-15,2 22-2 16,3 8 5-16,5 10-3 15,4 0 4-15,9-5-2 16,7-14 3-16,14-11 2 0,2-19-3 16,14-20 2-1,5-21-4-15,9-19 1 16,0-25-2-16,3-12-1 16,-1-11 0-16,-4-11-2 0,-3-10-1 15,-11-7-1-15,-7 4 1 16,-9 6-1-16,-8 13 0 15,-8 14 0-15,-7 16 1 16,-5 21-1-16,0 0 2 16,-14 58 2-16,7-5-2 15,-2 14 2-15,2 2-1 16,2 5 2-16,0-7-2 16,3-9-1-16,2-12-7 15,-5-16-12-15,12 0-25 16,-7-30-49-16,0 0-44 15,-4-46-4-15,8 14 2 16,-6-26-3-16</inkml:trace>
          <inkml:trace contextRef="#ctx0" brushRef="#br0" timeOffset="83068.5901">10823 11424 213 0,'2'-23'123'0,"-2"23"-4"16,-2-21-7-16,2 21-129 15,0 0-67-15,9 30-32 16,-4-3-6-16,4 3-3 16</inkml:trace>
          <inkml:trace contextRef="#ctx0" brushRef="#br0" timeOffset="83523.0346">10915 11738 176 0,'0'0'120'0,"7"20"0"16,0 3 2-16,9 19-98 15,-7 2-7-15,8 16 1 16,-8-2-6-16,2 2 2 16,-4-17-1-16,0-1 0 15,-2-19-1-15,-5-23 0 16,0 0-2-16,32-23 0 15,-18-19 1-15,9-8-3 16,0-13-1-16,10-6-4 16,4 0 0-16,4 4-3 15,1 7 0-15,4 3-6 0,5 20-9 16,-10 1-17-16,12 29-39 16,-11-2-63-16,-1 19-3 15,-8-3-1-15,-1 12-2 16</inkml:trace>
          <inkml:trace contextRef="#ctx0" brushRef="#br0" timeOffset="84027.8258">11610 12010 222 0,'-2'23'128'15,"2"-23"0"-15,30-16 0 16,9-5-109-16,-2-11-3 0,14-3-4 15,-3-9-3-15,3-4-5 16,-7-3 0-16,-9-4-3 16,-12 2-1-16,-14 2-1 15,-9 9 2-15,-12 8 0 16,-8 10 1-16,-8 18 3 16,-9 10 2-16,2 24 2 15,-2 13-1-15,7 17 4 16,3 7-1-16,13 6 2 15,7-1-4-15,16-1 0 16,10-7-3-16,11-6-3 16,9-13-9-16,2-19-20 0,17 1-110 15,-16-20-7-15,4-5-2 16,-12-14-6-16</inkml:trace>
          <inkml:trace contextRef="#ctx0" brushRef="#br0" timeOffset="96779.6484">12753 11948 36 0,'21'-44'102'15,"-8"16"7"-15,1-7 5 16,-2-8-48-16,6 10-20 16,-18-15 2-16,7 13-9 15,-21-9-5-15,5 12-6 16,-16 0-8-16,-1 11-4 16,-11 9-3-16,3 17-1 15,-10 11-2-15,7 21 0 16,-2 14-3-16,6 13 2 0,3 10-3 15,10 12 2-15,6-3-2 16,14 0 1-16,14-9-4 16,13-12-1-16,17-13-5 15,12-17-6-15,18-11-12 16,-3-28-14-16,24 2-23 16,-21-36-28-16,13 4-47 15,-13-21-1-15,2 3 2 16,-16-15 6-16</inkml:trace>
          <inkml:trace contextRef="#ctx0" brushRef="#br0" timeOffset="97300.0184">13337 11874 192 0,'-23'-23'127'15,"23"23"4"-15,-14-42 0 16,14 42-76-16,44-41-27 16,9 24-3-16,5-3-9 15,13 6-4-15,3-2-2 16,5 11-3-16,-8 7-2 15,-4 10-1-15,-14 13-1 16,-9 12 1-16,-12 7 0 16,-11 11 1-16,-7 10-1 15,-5 7 2-15,-6-1-3 16,-3 1 1-16,-3-8-2 16,1-8-4-16,0-8-8 0,-5-22-15 15,11-3-35-15,-4-23-78 16,0 0-2-16,-7-58-3 15,12 10 2-15</inkml:trace>
          <inkml:trace contextRef="#ctx0" brushRef="#br0" timeOffset="97014.8203">13575 11227 170 0,'11'-37'122'0,"-11"37"6"16,0 0 1-1,0 0-79-15,7 56-17 0,-2 13-7 16,-12 7-5-16,7 21-6 15,-5 5 0-15,3 11-7 16,-5 2-1-16,5-4-5 16,-3-9-3-16,0-19-5 15,10-7-13-15,-7-30-17 16,18 0-32-16,-16-46-65 16,0 0 2-16,0 0-5 15,7-32 5-15</inkml:trace>
          <inkml:trace contextRef="#ctx0" brushRef="#br0" timeOffset="97448.1234">14025 11488 196 0,'9'-39'134'15,"-7"7"-2"-15,1 11-2 16,-6 0-72-16,3 21-57 15,0 0-35-15,0 0-88 16,14 44-7-16,-2-9-3 0,6 6 1 16</inkml:trace>
          <inkml:trace contextRef="#ctx0" brushRef="#br0" timeOffset="98124.6041">14574 11800 195 0,'23'-44'130'16,"-25"21"2"-16,-14-2 0 16,16 25-89-16,-49-24-20 15,22 34-1-15,-12 4-7 16,-1 20-3-16,-4 5-3 0,10 19-1 16,-1 2-3-16,10 5 1 15,11-1-2-15,16-8 0 16,14-10-1-16,21-18 0 15,5-14-2-15,9-17-1 16,4-18-1-16,0-9-2 16,-4-9 1-16,-9-7-3 15,-14-7 2-15,-19-2-3 16,-12-1 2-16,-10 5 0 16,-11 10 1-16,-1-3-1 15,0 9 3-15,4 5-1 16,12 5 2-16,9 4 0 15,0 21 0-15,44-32 0 0,-5 16 0 16,9-1 1-16,8 8-1 16,-1 5 2-16,-2 8 0 15,-4 12 1-15,-10 12 0 16,-4 16 2-16,-15 11-2 16,-6 8 1-16,-12 6-1 15,-4-2 2-15,-2-2-3 16,-1-10 1-16,0-16-1 15,3-13-1-15,2-26 0 16,0 0 1-16,30-35-2 16,-7-11 0-16,7-10 0 15,7-6-1-15,9 0 1 16,5 4-1-16,9 10 1 0,0 11 0 16,0 20 2-16,0 20-1 15,-4 18 1-15,-8 18 1 16,-6 14-1-16,-12 12 1 15,-10 4-1-15,-6 2 0 16,-7-4-1-16,-7-7-3 16,-2-9-7-16,-7-19-11 15,9 5-26-15,0-37-91 16,-24 23-3-16,24-23-2 16,0 0-2-16</inkml:trace>
          <inkml:trace contextRef="#ctx0" brushRef="#br0" timeOffset="98724.0351">15932 10969 139 0,'23'-14'121'15,"-23"14"3"-15,34 5 2 16,-34-5-60-16,56 30-31 16,-26-3-2-16,18 26-7 15,-1 0-5-15,6 17-4 16,-3-1-4-16,4 9-6 15,-8 1 0-15,-2-3-5 16,-8-2 3-16,-5 2-4 16,-11-4 3-16,-4 2-4 0,-11 2 3 15,-5 0 2-15,-11 0-2 16,-8 0 1-16,-6 1-2 16,-8-4 0-16,-6-6-1 15,-2-2 0-15,-10-7 0 16,0-7 0-16,2-8-1 15,1-8 0-15,9-7-3 16,0-12-4-16,13-5-19 16,-9-17-76-16,35 6-36 15,0 0-7-15,-18-33-1 16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04T08:38:20.515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2DBA86D-D978-4B3C-B7D0-0AF0BF26E004}" emma:medium="tactile" emma:mode="ink">
          <msink:context xmlns:msink="http://schemas.microsoft.com/ink/2010/main" type="inkDrawing" rotatedBoundingBox="23222,9929 23276,7346 23324,7347 23271,9930" semanticType="callout" shapeName="Other">
            <msink:sourceLink direction="with" ref="{6A7C7D3E-B077-45C8-BA91-799713758F6E}"/>
            <msink:sourceLink direction="with" ref="{103B7748-4B5F-46C9-B8A9-7F82FA36C6F2}"/>
          </msink:context>
        </emma:interpretation>
      </emma:emma>
    </inkml:annotationXML>
    <inkml:trace contextRef="#ctx0" brushRef="#br0">37-3 1 0,'0'0'64'0,"0"0"16"15,0 0-37-15,0 0-7 16,0 0 0-16,0 0 2 16,0 0 5-16,23 5 2 15,-23-5-10-15,0 0-3 0,0 0-2 16,0 0-5-16,0 0-5 16,0 0-5-16,0 0-5 15,0 0-2-15,-2 28-2 16,2-28 1-16,2 27-1 15,-2-27 1-15,0 30-1 16,0-30 0-16,-2 37 0 16,2-14 1-16,-5 0-1 15,5 3-1-15,-2-3-2 16,4 5 0-16,-2-1-1 16,3 1 0-16,-1 2 4 15,0 2-2-15,1-2 2 16,1 3-2-16,-4-1 2 0,3 0-1 15,-6 3 1-15,3 2-2 16,-2-5-4-16,2 0 2 16,-2 3-2-16,2 0 1 15,0 2-3-15,2-3 2 16,-2 3-1-16,2-2 1 16,-2 2-2-16,0-5 2 15,-2 5-1-15,2-2 1 16,-2-1 0-16,-1 3 1 15,1 0-1-15,0 0 0 16,2 0 0-16,-3 0 0 16,3 0-1-16,-2 2 0 0,2-4 1 15,-5-1 0-15,5 1-2 16,-4-5 2-16,2 2 0 16,-1-2 2-16,1-2-3 15,0 0 2-15,-1-3-2 16,1 3 2-16,2 2-2 15,-2 0 1-15,2-2 1 16,0 2-4-16,-3-3 4 16,1 3-2-16,2-2 1 15,0 2-1-15,-5-5 2 16,5 1-2-16,-2 2 0 16,2-3 2-16,0 3-2 15,0-1 1-15,0 1-1 0,0 0 2 16,2-1-2-16,-2 1 1 15,3 2 0-15,-1 2 0 16,0-1-1-16,-2-1 1 16,0 2 0-16,3-4-1 15,-3-1 0-15,0 1 2 16,0 0-2-16,0-5 1 16,0 2-1-16,0-2 1 15,2 0 0-15,-2-23 1 16,2 35-1-16,-2-35-1 15,0 25 1-15,0-25 1 16,-2 21-1-16,2-21-1 0,0 0 1 16,-5 28-1-16,5-28-4 15,0 0-7 1,-2 28-21-16,2-28-51 16,0 0-43-16,-16-21-2 0,11 0 0 15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04T08:38:21.506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2AE3793-EF13-47DB-92CB-11889881D4D0}" emma:medium="tactile" emma:mode="ink">
          <msink:context xmlns:msink="http://schemas.microsoft.com/ink/2010/main" type="inkDrawing" rotatedBoundingBox="23266,7394 23341,9832 23304,9833 23229,7395" semanticType="callout" shapeName="Other">
            <msink:sourceLink direction="with" ref="{85177758-65FE-4F7B-AE35-2BDA9397D42B}"/>
            <msink:sourceLink direction="with" ref="{969A1937-0420-48D5-A48A-070237750FB8}"/>
          </msink:context>
        </emma:interpretation>
      </emma:emma>
    </inkml:annotationXML>
    <inkml:trace contextRef="#ctx0" brushRef="#br0">9 40 1 0,'0'0'55'16,"-2"-21"40"-16,2 21 0 15,0 0-46-15,0 0-4 16,0 0-4-16,4-20-9 15,-4 20-4-15,0 0-5 0,0 0-2 16,0 0 0-16,-2 27-1 16,2-27-3-16,-7 30-3 15,2-7-2-15,8 12-1 16,-1 4 3-16,3 12-2 16,-3 5-3-16,5 11-1 15,0-1 0-15,2 8 0 16,-2 3 0-16,0 1 1 15,-5-4-6-15,5 4 1 16,-7 1 0-16,5-1 1 16,-5 1-3-16,0-3 2 15,0-2-4-15,2-5 3 0,-2-2-3 16,2-5 0-16,1-6 0 16,-3-1 1-16,4-2 0 15,-4 0 0-15,3-4 0 16,-3 2-1-16,-3-3 1 15,3 3-1-15,-2 0 1 16,2-5-2-16,-2-2 0 16,2 0 1-16,0 0-1 15,2-3 2-15,-2 1-2 16,2-5 2-16,-2-3-2 16,0 1 1-16,0-3 0 15,0-2 0-15,3-2-1 16,-3 0 2-16,2-5-3 0,-2 2 1 15,4-2-3-15,-4-23-3 16,12 32-6-16,-12-32-6 16,7 24-17-1,-7-24-33-15,0 0-59 0,-7-35-2 16,0 10 2-16,0-3 2 16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04T08:38:22.399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A7C7D3E-B077-45C8-BA91-799713758F6E}" emma:medium="tactile" emma:mode="ink">
          <msink:context xmlns:msink="http://schemas.microsoft.com/ink/2010/main" type="inkDrawing" rotatedBoundingBox="23305,7209 23397,9144 23353,9146 23261,7211" semanticType="verticalRange" shapeName="Line">
            <msink:sourceLink direction="with" ref="{82C37835-5017-45EB-84AF-D22F083BBD7B}"/>
            <msink:destinationLink direction="with" ref="{D2DBA86D-D978-4B3C-B7D0-0AF0BF26E004}"/>
          </msink:context>
        </emma:interpretation>
      </emma:emma>
    </inkml:annotationXML>
    <inkml:trace contextRef="#ctx0" brushRef="#br0">27-10 1 0,'0'0'71'16,"-21"-7"17"-16,21 7-14 15,0 0-33-15,0 0 0 16,0 0-2-16,3 21-5 16,-3-21 0-16,-3 23-4 15,3-23-1-15,-4 32-4 16,6-6-2-16,-6-6-5 15,6 10-4-15,-2-2-3 16,2 7-1-16,0-3-2 16,1 5 0-16,-1 0-3 15,3 0 2-15,-3 0-2 16,3 2 5-16,-5-2 0 16,4 2 0-16,-1 3 0 0,1 2-2 15,-4-1 1-15,2 6-3 16,-2-5 2-1,3 7-5-15,-3-3-2 16,2 1 0-16,-2 1 0 0,2 1 2 16,1-2-1-16,-1 1 1 15,0 1-1-15,3-2 1 16,-3 1-2-16,1 4 2 16,-1-1-2-16,0-3 0 15,0 4-2-15,3-4 2 16,-3 1-2-16,3-5 2 15,-3 3-2-15,1-5 3 0,1 2-3 16,1-2 0 0,-3-5 1-16,-2-2-5 15,5-5-2-15,-7-6-10 16,8 4-17-16,-6-30-52 0,0 0-48 16,0 0-2-16,-23-3 4 15,16-22-2-15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04T08:38:26.506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D3CEEAC-7114-4AAF-BBE0-B2945576063C}" emma:medium="tactile" emma:mode="ink">
          <msink:context xmlns:msink="http://schemas.microsoft.com/ink/2010/main" type="inkDrawing" rotatedBoundingBox="23338,7673 23420,9959 23351,9962 23269,7675" semanticType="callout" shapeName="Other">
            <msink:sourceLink direction="with" ref="{85177758-65FE-4F7B-AE35-2BDA9397D42B}"/>
            <msink:sourceLink direction="with" ref="{103B7748-4B5F-46C9-B8A9-7F82FA36C6F2}"/>
          </msink:context>
        </emma:interpretation>
      </emma:emma>
    </inkml:annotationXML>
    <inkml:trace contextRef="#ctx0" brushRef="#br0">19 54 1 0,'-9'-30'48'0,"9"30"42"15,0 0 6-15,-12-26-49 16,12 26-3-16,0 0-4 16,0 0-4-16,0 0 2 15,7 26-9-15,-7-5 0 16,9 15-4-16,-6 4-3 0,6 10-3 15,-4 4-1-15,4 8-1 16,-7 0-7-16,7 10 2 16,-6-5-2-16,4 4-1 15,-3 1-1-15,3 2 0 16,-2-5-2-16,2 3 0 16,-5-8-2-16,5-1 2 15,-2-1-3-15,-1-4 2 16,-1-5-2-16,-1 0 2 15,2-2-2-15,-1-3 0 16,-3-2-1-16,2 0 1 16,-2-2-1-16,0-2-1 0,0-1-1 15,0-1 0-15,0-3 0 16,0-5 0-16,0 3-1 16,0-5 1-16,-2 0 0 15,2 0 0-15,-3 0 0 16,3-3 1-16,-2 3-1 15,2 0 1-15,-2-4-1 16,0 4 1-16,-1-5-2 16,3 0 2-16,-2 1-2 15,0-1 2-15,2-2-2 16,-3 0 2-16,1 3-2 16,2-3 1-16,0-2 0 15,-2-1 1-15,2 1-3 0,0-21 2 16,-3 30-1-16,3-30 2 15,0 26-2-15,0-26 1 16,-2 25 0-16,2-25 0 16,2 21 1-16,-2-21-1 15,0 0 0-15,0 0 0 16,0 0 0-16,0 0 0 16,0 0 0-16,0 0-1 15,0 0-1-15,0-23-1 16,0 23 0-16,0 0-1 15,3-23-1-15,-3 23 0 16,0 0 1-16,0 0-1 0,2-21 1 16,-2 21-3-16,0 0-9 15,0 0-25 1,0 0-86-16,0 0-3 0,0 0 0 16,0 0-2-16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04T08:35:26.143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40AA66E-32B1-498A-A1A9-1950946247F9}" emma:medium="tactile" emma:mode="ink">
          <msink:context xmlns:msink="http://schemas.microsoft.com/ink/2010/main" type="writingRegion" rotatedBoundingBox="26022,5761 21893,9603 20733,8356 24862,4514"/>
        </emma:interpretation>
      </emma:emma>
    </inkml:annotationXML>
    <inkml:traceGroup>
      <inkml:annotationXML>
        <emma:emma xmlns:emma="http://www.w3.org/2003/04/emma" version="1.0">
          <emma:interpretation id="{41FE518F-FE98-48B6-8949-FCBD6D48B429}" emma:medium="tactile" emma:mode="ink">
            <msink:context xmlns:msink="http://schemas.microsoft.com/ink/2010/main" type="paragraph" rotatedBoundingBox="26022,5761 21893,9603 20733,8356 24862,45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A026F7-B7BA-4413-9EC0-A121CADEFD7A}" emma:medium="tactile" emma:mode="ink">
              <msink:context xmlns:msink="http://schemas.microsoft.com/ink/2010/main" type="line" rotatedBoundingBox="26022,5761 21893,9603 20733,8356 24862,4514"/>
            </emma:interpretation>
          </emma:emma>
        </inkml:annotationXML>
        <inkml:traceGroup>
          <inkml:annotationXML>
            <emma:emma xmlns:emma="http://www.w3.org/2003/04/emma" version="1.0">
              <emma:interpretation id="{85177758-65FE-4F7B-AE35-2BDA9397D42B}" emma:medium="tactile" emma:mode="ink">
                <msink:context xmlns:msink="http://schemas.microsoft.com/ink/2010/main" type="inkWord" rotatedBoundingBox="20733,8356 24862,4514 26022,5761 21893,9603">
                  <msink:destinationLink direction="with" ref="{2D3CEEAC-7114-4AAF-BBE0-B2945576063C}"/>
                  <msink:destinationLink direction="with" ref="{62AE3793-EF13-47DB-92CB-11889881D4D0}"/>
                </msink:context>
              </emma:interpretation>
              <emma:one-of disjunction-type="recognition" id="oneOf0">
                <emma:interpretation id="interp0" emma:lang="en-GB" emma:confidence="0">
                  <emma:literal>'miso."</emma:literal>
                </emma:interpretation>
                <emma:interpretation id="interp1" emma:lang="en-GB" emma:confidence="0">
                  <emma:literal>miso."</emma:literal>
                </emma:interpretation>
                <emma:interpretation id="interp2" emma:lang="en-GB" emma:confidence="0">
                  <emma:literal>"miso."</emma:literal>
                </emma:interpretation>
                <emma:interpretation id="interp3" emma:lang="en-GB" emma:confidence="0">
                  <emma:literal>Imo."</emma:literal>
                </emma:interpretation>
                <emma:interpretation id="interp4" emma:lang="en-GB" emma:confidence="0">
                  <emma:literal>'moo."</emma:literal>
                </emma:interpretation>
              </emma:one-of>
            </emma:emma>
          </inkml:annotationXML>
          <inkml:trace contextRef="#ctx0" brushRef="#br0">22578 465 19 0,'0'0'95'16,"0"0"6"-16,0 0-28 15,0 0-13-15,23-16-4 16,-23 16-6-16,0 0-9 16,3-35-9-16,-3 35-4 15,0-25-6-15,0 25-3 16,-5-30-2-16,5 30-3 16,-19-23-1-16,19 23-3 0,-25-17-1 15,25 17-1-15,-37-2-2 16,37 2 0-16,-41 16-2 15,17 3 1-15,-1 4-1 16,0 9 0-16,-1 5-2 16,1 7 1-16,-3 2-1 15,5 7 1-15,0 0-1 16,7 7 0-16,2-2-1 16,5 2 1-16,6 5 3 15,8-5-3-15,2-3 2 16,9-6-2-16,5-9 2 15,7-8-1-15,2-11 4 0,4-9-5 16,3-16 1-16,2-12 5 16,1-9-9-16,-1-7 4 15,-4-5-4-15,-3-1 3 16,-4-8-5-16,-3-3 4 16,-9-8-4-16,-4 4-2 15,-8-6 6-15,-6-6-1 16,-7 3 2-16,-5 2-1 15,-2 5 0-15,-3 5-1 16,1 9 1-16,-1 9-1 16,6 9-2-16,13 21-7 15,0 0-10-15,-28 2-18 16,39 28-35-16,-11-7-65 0,12 14-1 16,-3-4-2-16,12 3 3 15</inkml:trace>
          <inkml:trace contextRef="#ctx0" brushRef="#br0" timeOffset="363.4391">23003 920 127 0,'0'0'124'16,"0"0"-2"-16,0 0 5 16,0 0-68-1,0 0-30-15,0 0-4 0,0 0-5 16,0 0-7-16,0 0-3 16,-14-35 1-16,14 35-3 15,2-30-1-15,-2 30 0 16,0 0 0-16,0 0-1 15,0 0 0-15,0 0 1 16,-4 28-4-16,1-5 0 16,1-2-4-16,2-21-7 15,0 46-23-15,0-46-87 0,0 0-16 16,0 0-7-16,0 0 3 16</inkml:trace>
          <inkml:trace contextRef="#ctx0" brushRef="#br0" timeOffset="1087.3128">23642 218 1 0,'0'0'51'0,"7"-35"47"16,-7 35 8-16,14-30-38 15,-18 5-7-15,4 25 0 16,6-28-4-16,-6 28-6 15,0 0-10-15,0 0-6 16,0 0-10-16,0 0-4 16,-32 32-6-16,18-2-4 0,-9 7-4 15,2 12-1 1,-4 6-3-16,-3 5 0 16,3 3-1-16,4 1 0 15,0 1-1-15,8 0 1 0,3-12 0 16,10-3 1-16,10-10-2 15,8-8 1-15,7-9-1 16,8-7 0-16,1-11 0 16,6-5-1-16,-3-7 1 15,2-7-2-15,-7-7 2 16,-2-2-1-16,-5-5 1 16,-6-2-1-16,-10-4 1 15,-6-1-1-15,-6 1 0 16,-6 6 0-16,-5 7-1 15,14 21 0-15,-44-9 1 16,19 20 0-16,-3 17-1 0,0 7 2 16,3 9-2-16,0 2 2 15,4-2-3-15,2-3-4 16,15-6-15-16,4-35-39 16,-3 32-76-16,3-32-6 15,33-11 2-15,-10-12-5 16</inkml:trace>
          <inkml:trace contextRef="#ctx0" brushRef="#br0" timeOffset="1455.5738">24005-62 226 0,'0'0'126'15,"-23"10"0"-15,23-10-27 16,0 0-71-16,0 0-1 16,30 0-5-16,-7-7-7 15,16 4-2-15,0-8-2 16,14-1-3-16,-2-4 0 15,9 0-3-15,0-2 1 0,-2 4-1 16,-5 2 1-16,-2 5-1 16,-12 7 1-16,-4 10-1 15,-35-10 0-15,30 46 1 16,-33-7-1-16,-1 12 1 16,-12 9-2-16,-5 14 1 15,-7-1-2-15,0 8 0 16,1-5-1-16,1-2-2 15,6-7-4-15,3-11-7 16,13-1-22-16,-12-34-67 16,18 9-44-16,-2-30-4 15,-14 32-1-15</inkml:trace>
          <inkml:trace contextRef="#ctx0" brushRef="#br0" timeOffset="178052.6555">22073 1862 32 0,'-28'-5'98'0,"28"5"6"15,-21 2-10-15,0-11-42 16,21 9 1-16,0 0-6 16,0 0-6-16,-32-5-4 15,32 5-5-15,0 0-7 16,0 0-7-16,0 0-5 16,25 3-5-16,-4-1-2 15,9 5-4-15,2-2 0 16,3 1-2-16,-3 4 0 0,1 1 0 15,-8-2-1-15,-4-2 2 16,-21-7-1-16,0 0 2 16,21 7-2-1,-21-7 1-15,0 0 0 0,-26-11 0 16,26 11 1-16,-44-23 0 16,12 9 1-16,-3 2-1 15,-4-2 3-15,0 5-1 16,0-2 1-16,0 6-1 15,2 3 0-15,4 6 0 16,8 1-1-16,2 0-1 16,23-5-1-16,-23 16 0 0,23-16-1 15,0 0 1-15,32 16-1 16,0-11 0-16,10-1 0 16,6 1 0-16,5-3 1 15,3 0-1-15,-3 3-1 16,-7 0 1-16,-9-3 0 15,-7 0 0-15,-30-2-1 16,28 0 1-16,-28 0-1 16,0 0 1-16,-23-4 0 15,-3-3 0-15,-4-3 1 16,-7 1-2-16,0-2 2 16,-2 1 0-16,0 4-1 15,4-6 0-15,5 5 0 0,7 5 0 16,23 2 1-16,0 0-1 15,0 0 0 1,0 0 0-16,37 21 0 0,-2-15 0 16,2 1-1-16,2-4 1 15,0-1 0-15,-4-4 0 16,-7 2 0-16,-8-3-1 16,-20 3 1-16,0 0 0 15,0 0 0-15,0 0 0 16,-34-18 1-16,1 11-1 15,-6-5 0-15,-2 3 0 16,-3-5 1-16,2 5-1 0,3 2 0 16,9 0 1-1,7 5-1-15,23 2 0 0,0 0 0 16,0 0 1-16,0 0-2 16,41 23 2-16,-6-18-2 15,2-1 2-15,4-1-2 16,-4-1 1-16,-2 0 0 15,-7 0-1-15,-5 1 2 16,-23-3-1-16,21 4 0 16,-21-4 0-16,0 0 0 15,-35 10 0-15,10-10 1 16,-5-3-1-16,-3 3-1 16,1 0 1-16,2 0 0 0,5-2 0 15,25 2 0 1,-24 2-1-16,24-2 1 0,21 10-1 15,7-6 1 1,7 1 0-16,6-1 0 0,5 1 0 16,-2-3 0-16,-5 3 0 15,-4-5-1-15,-7 0 2 16,-28 0-1-16,25-2 0 16,-25 2 0-16,0 0-1 15,-32 0 2-15,4-3-1 16,-4 3 0-16,-7-2 0 15,-1 2 0-15,1-2 0 16,2 2 0-16,5-3 1 0,4 6-1 16,28-3 0-1,-21 0 0-15,21 0 0 16,0 0 0-16,37 2 0 0,-11-4-1 16,6 2 1-16,-2 0-1 15,0 0 1-15,-2 0 0 16,-8 2 0-16,-20-2 0 15,0 0 0-15,0 0 0 16,0 0 0-16,0 0 0 16,-43 7 1-16,15-7-1 15,-2 0 1-15,0 0-1 16,0-2 0-16,7-1 0 0,23 3 0 16,-28-2 0-1,28 2-1-15,0 0 1 16,0 0 0-16,25-7-4 15,-25 7-9-15,40 2-34 0,-40-2-87 16,20 7-1-16,-20-7-4 16,10 21-2-16</inkml:trace>
          <inkml:trace contextRef="#ctx0" brushRef="#br0" timeOffset="181303.8322">21786 1864 19 0,'0'0'92'0,"0"0"1"16,-20-5-26-16,20 5-22 15,0 0-2-15,-21-9-6 0,21 9-6 16,0 0-3-16,0 0-3 16,0 0-4-16,0 0-2 15,27-2-4-15,-27 2-4 16,28 2-3-16,-28-2-4 16,30 5-1-16,-30-5-1 15,30 4-2-15,-30-4 0 16,23 3 0-16,-23-3 1 15,0 0-1-15,0 0 1 16,0 0 1-16,0 0 1 16,0 0 0-16,0 0 0 15,0 0 1-15,0 0-1 0,-23-5 1 16,23 5-1-16,-30 0 0 16,30 0 1-16,-28 2-1 15,28-2 1-15,-23-7-1 16,23 7 1-16,0 0-2 15,0 0 0-15,0 0-1 16,0 0-1-16,26-7 0 16,-26 7-1-16,30 7 1 15,-30-7-1-15,27 7 1 16,-27-7 0-16,0 0 0 16,0 0-1-16,0 0 1 15,0 0 0-15,0 0 0 16,0 0-3-16,0 0-18 0,-25-16-72 15,25 16-28-15,0 0-4 16,-23-25-3-16</inkml:trace>
          <inkml:trace contextRef="#ctx0" brushRef="#br0" timeOffset="182845.7918">20420 2787 63 0,'0'0'95'0,"-30"-18"6"0,30 18-24 15,-23-35-29-15,4 3 1 16,14 9-5-16,-6-14-7 15,13 7-6-15,-2-14-4 16,16 5-8-16,1-1-3 16,10 8-3-16,3 0 0 15,7 13-3-15,0 8-2 16,5 11 0-16,-5 11-3 16,-3 15 1-16,-6 4-2 0,-5 9 1 15,-9 9-2-15,-5 6 1 16,-14 1-2-1,-6 5 1-15,-10 2-3 0,-9 3 2 16,-4 4-3-16,-10-2 3 16,-5 0-3-16,-2-2 0 15,1-5 0-15,3 0 2 16,6-7-1-16,9-5 3 16,6-8-1-16,12-6 1 15,10-6 0-15,11-7 1 16,-7-21 0-16,41 23-1 15,-9-23-1-15,3-2-4 0,4-1-10 16,-4-8-16-16,13 8-45 16,-8-8-60-16,-6-3 1 15,-6-5-5 1,0-4 2-16</inkml:trace>
          <inkml:trace contextRef="#ctx0" brushRef="#br0" timeOffset="183419.8308">20824 2990 132 0,'0'0'109'0,"0"0"3"16,0 0 0-16,4 47-87 15,1-20 0 1,11 17 4-16,-14-5-2 15,10 17-1-15,-14-12-6 0,4 2-2 16,-9-9-4-16,5-3-2 16,-8-13-3-16,10-21-3 15,0 0-2-15,0 0-2 16,-9-21 0-16,16-9-1 16,2-11 1-16,7-8-2 15,5-4 0-15,7 2 1 16,4 1 0-16,3 10 0 0,0 13 1 15,-1 13-1-15,-2 16 1 16,-4 19 0 0,-9 16 0-16,-3 4 0 15,-9 13 0-15,-3-1 0 0,-1-5 0 16,-6-4 0-16,1-9 0 16,0-15 0-16,2-20 0 15,0 0-1-15,4-20 1 16,3-8-1-16,5-16-1 15,2-4 0-15,2-8 0 16,5 3 0-16,-1 2 1 16,3 12 0-16,3 14 1 15,2 15 1-15,-1 20 0 16,3 20 1-16,-4 16-1 16,-1 14 1-16,-2 7-1 15,0 0-1-15,0 0-10 16,-11-17-23-16,13-3-101 0,-11-13-7 15,-14-34 0-15,30 19-8 16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04T08:38:42.251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03B7748-4B5F-46C9-B8A9-7F82FA36C6F2}" emma:medium="tactile" emma:mode="ink">
          <msink:context xmlns:msink="http://schemas.microsoft.com/ink/2010/main" type="inkDrawing" rotatedBoundingBox="23211,9835 27155,9798 27157,9999 23213,10037" semanticType="scratchOut" shapeName="Other">
            <msink:destinationLink direction="with" ref="{D2DBA86D-D978-4B3C-B7D0-0AF0BF26E004}"/>
            <msink:destinationLink direction="with" ref="{2D3CEEAC-7114-4AAF-BBE0-B2945576063C}"/>
          </msink:context>
        </emma:interpretation>
      </emma:emma>
    </inkml:annotationXML>
    <inkml:trace contextRef="#ctx0" brushRef="#br0">99 202 8 0,'0'0'83'16,"0"0"3"-16,0 0-37 15,0 0-2-15,0 0-4 16,0 0 1-16,-14-26-7 16,14 26-4-16,0 0-5 0,21-14-2 15,-21 14-5-15,0 0-3 16,30-18-4-16,-30 18-4 16,32-5-2-16,-11 5-2 15,0 0-2-15,2 0 0 16,0-2 0-16,5 2-2 15,2 0 0-15,0 0 1 16,7-2-1-16,4-1-1 16,3 1 1-16,4 0-1 15,3 0 1-15,2-3 0 16,3 3 0-16,4-3 0 16,-3 0 0-16,1 1 1 0,0-3-1 15,2 2 1-15,0 1 0 16,2-3-2-16,-2 2 1 15,-2 0-1-15,-3 1 0 16,-2 1 0-16,-4 1-1 16,-3 4 2-16,-2-2-2 15,-5 3 0-15,0-1 1 16,1 0-2-16,6-2 1 16,-2-2-1-16,2 2 1 15,2-2-2-15,-1-1 1 16,1 1 1-16,1 2-1 15,-1-2 0-15,-2 2 2 16,0-2-1-16,5-1-1 0,2 1 2 16,3-3-1-16,1 1 0 15,3 1 0-15,0 1 0 16,-2-3 0 0,0 5 0-16,-7 0 1 0,-3 0-1 15,1 0 0-15,-3 0 0 16,0 0 0-16,0-2 0 15,3 2 0-15,1 0-1 16,1 0 1-16,2 2 0 16,-4 1-1-16,2 1 0 15,-5 1 1-15,2 2 0 16,-4-5 0-16,-2 3 0 0,4-1 0 16,-5 1-1-16,3-3 2 15,-2 3-1 1,2-3-1-16,-5 1 2 15,0 1-2-15,-2-1 1 0,0-1 0 16,2 0 0-16,-2 1 0 16,0-1 0-16,-2 0 0 15,-3-2 0-15,-2 2 0 16,-2-2 0-16,-7 3 0 16,-21-3 0-16,25 0 0 15,-25 0-1-15,0 0 1 16,0 0-1-16,0 0-1 15,0 0 1-15,-30 0 0 0,30 0 0 16,-44 0 0-16,14 0 1 16,-5 0-1-1,-8 0 0-15,-8 0-1 16,-9 0 0-16,-5 2-1 0,-6-4 1 16,-3 4-1-16,-7-2 0 15,0 0 1-15,0 0 0 16,0 0 1-16,1-2 1 15,1-1 0-15,1 3 0 16,-1 0 0-16,-4-2 1 16,-2 2-1-16,-5 2 0 15,-5 1 0-15,0 1-1 16,1-1 0-16,-3 1 1 16,4-1 0-16,-4-1 0 15,10 0 0-15,1-2 0 16,1 3 1-16,-1-3-1 0,1 2 1 15,0-2 0-15,2-2 0 16,6 2-1-16,6 0 1 16,4 0 1-16,4-3 0 15,6 3-1-15,6-2 1 16,0 4-1-16,3-2 0 16,2 0 1-16,-1 0 0 15,6 0-3-15,2 0 1 16,4 3 0-16,5-3 0 15,5 0 0-15,4-3 0 16,21 3-1-16,-28 0 0 16,28 0 0-16,0 0 1 15,0 0-1-15,0 0 1 0,30-4 0 16,0 6 0-16,5-2 0 16,9 2 0-16,-1 3 0 15,1-1 0-15,-2 1 0 16,-5 0-1-16,-5-1 2 15,-9-1-1-15,-23-3 0 16,28 2-1-16,-28-2 2 16,0 0-1-16,0 0 0 15,-28-12 0-15,0 10 1 16,-8-3-1-16,-8 1 0 16,-9-1 0-16,-10-2 1 15,-4 3-1-15,-2-6 0 0,-5 1 0 16,-2 2 0-16,-3 0 0 15,1 3 1-15,4-1-1 16,7 3 0-16,12-1 0 16,9 6 0-16,16-3 1 15,30 0-1-15,0 0 0 16,0 0 0-16,60 4 1 16,-7-4-2-16,16 3 2 15,12-3-1-15,4 0-1 16,1 0 1-16,-3-3 0 15,-7 1 0-15,-9-3 0 16,-12 3 0-16,-16 0 0 16,-18-3 0-16,-21 5 0 0,0 0 0 15,-30-11 0-15,-9 8 0 16,-12-1 0-16,-4-1-1 16,-8 1 1-16,3-3 0 15,0 2 0-15,7 0 0 16,9 1 1-16,10-3-1 15,11 5 1-15,23 2-1 16,0 0 1-16,0 0 0 16,0 0 0-16,41 13-1 15,-4-8 0-15,9 2 0 16,3 0 0-16,-1 2 0 16,-1-2 0-16,-6 0-1 0,-6 0 1 15,-10-3-1-15,-25-4 1 16,0 0-1-16,0 0 2 15,-21 21-2-15,-13-16 1 16,-10-5 1-16,-5 2-1 16,-4-4 1-16,0-3 0 15,5 3 1-15,6-3 0 16,12 3 0-16,30 2 0 16,-25-5-1-16,25 5 1 15,25-2-1-15,12 4 0 16,12-2-1-16,8 0 0 15,15 0 0-15,6-2 0 16,8 2-1-16,-3-2 1 0,2-1 0 16,-9 1 0-16,-4-2 0 15,-3 1 0 1,-9 1 0-16,-7 0 0 16,-9 2 0-16,-4-3 0 0,-10 3 0 15,-7 0 0-15,-23 0 0 16,30 3-1-16,-30-3 1 15,0 0 0-15,0 0 0 16,27 2 0-16,-27-2 0 16,35 0 0-16,-10 0 0 15,8 2 0-15,8-4 0 16,3 0 0-16,7-1 0 0,7 1 0 16,2-3 0-1,0 5-1-15,4-2 1 0,-4 0 0 16,3 4 0-1,-6-4-1-15,1 2 1 0,-5-3 0 16,-4 1 0-16,4 0 0 16,-5 0 0-16,1-3 0 15,-3 0 0-15,0 1 1 16,0 1-1-16,0 1 0 16,-2 2 0-16,-2-2 0 15,-1-1 0-15,3 3 0 16,0-2 1-16,0 2-2 15,-3 0 1-15,-1 0 0 0,-1 0 0 16,-2 2-1 0,0 1 1-16,-5-1-1 15,-2 0 1-15,-4 1 0 16,-1-3-1-16,-2 0 1 0,2 2-1 16,-1-2 1-16,-1 0 0 15,4 0 0-15,-1 0-1 16,1 0 1-16,-3 2 0 15,-1 1 0-15,-3-1 0 16,-20-2 0-16,30 5 0 16,-30-5 0-16,26 6 0 15,-26-6 0-15,27 3 0 0,-27-3 0 16,37 2 0 0,-16 0 1-16,0 1-1 15,2-1 0-15,-2 0 0 16,-21-2-1-16,34 7 1 0,-34-7 0 15,30 5 1-15,-30-5-1 16,26 4-1-16,-26-4 1 16,21 3 1-16,-21-3-1 15,23 2 0-15,-23-2 0 16,0 0-1-16,23 9 1 16,-23-9 0-16,0 0 0 15,23 3 0-15,-23-3-1 16,0 0 2-16,28 0-2 15,-28 0 1-15,23-5 0 16,-23 5-1-16,0 0-1 16,20-2-3-16,-20 2-11 15,0 0-27-15,0 0-74 0,0 0-4 16,0 0-1-16,0 0-4 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04T08:32:42.67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5DB65E8-D6D1-4863-8552-A6BCEAF7B5AD}" emma:medium="tactile" emma:mode="ink">
          <msink:context xmlns:msink="http://schemas.microsoft.com/ink/2010/main" type="writingRegion" rotatedBoundingBox="1266,6050 10320,5597 10547,10136 1493,10589"/>
        </emma:interpretation>
      </emma:emma>
    </inkml:annotationXML>
    <inkml:traceGroup>
      <inkml:annotationXML>
        <emma:emma xmlns:emma="http://www.w3.org/2003/04/emma" version="1.0">
          <emma:interpretation id="{11BCC76D-73EB-4192-8950-9324B8FA7D40}" emma:medium="tactile" emma:mode="ink">
            <msink:context xmlns:msink="http://schemas.microsoft.com/ink/2010/main" type="paragraph" rotatedBoundingBox="1266,6050 9163,5655 9229,6962 1331,73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CD2474-2396-420C-8FF1-9B1E0B358699}" emma:medium="tactile" emma:mode="ink">
              <msink:context xmlns:msink="http://schemas.microsoft.com/ink/2010/main" type="line" rotatedBoundingBox="1266,6050 9163,5655 9229,6962 1331,7357"/>
            </emma:interpretation>
          </emma:emma>
        </inkml:annotationXML>
        <inkml:traceGroup>
          <inkml:annotationXML>
            <emma:emma xmlns:emma="http://www.w3.org/2003/04/emma" version="1.0">
              <emma:interpretation id="{7B90A4F7-195D-4EAE-BC22-14CDA3897C6F}" emma:medium="tactile" emma:mode="ink">
                <msink:context xmlns:msink="http://schemas.microsoft.com/ink/2010/main" type="inkWord" rotatedBoundingBox="1266,6050 4593,5884 4657,7148 1329,7314"/>
              </emma:interpretation>
              <emma:one-of disjunction-type="recognition" id="oneOf0">
                <emma:interpretation id="interp0" emma:lang="en-GB" emma:confidence="0">
                  <emma:literal>what</emma:literal>
                </emma:interpretation>
                <emma:interpretation id="interp1" emma:lang="en-GB" emma:confidence="0">
                  <emma:literal>What</emma:literal>
                </emma:interpretation>
                <emma:interpretation id="interp2" emma:lang="en-GB" emma:confidence="0">
                  <emma:literal>Wheat</emma:literal>
                </emma:interpretation>
                <emma:interpretation id="interp3" emma:lang="en-GB" emma:confidence="0">
                  <emma:literal>Whaf</emma:literal>
                </emma:interpretation>
                <emma:interpretation id="interp4" emma:lang="en-GB" emma:confidence="0">
                  <emma:literal>wheat</emma:literal>
                </emma:interpretation>
              </emma:one-of>
            </emma:emma>
          </inkml:annotationXML>
          <inkml:trace contextRef="#ctx0" brushRef="#br0">-1 83 25 0,'5'-34'110'16,"-5"34"1"-16,7-33 5 15,-12 13-61-15,5 20-14 0,0 0-7 16,30-3-6-16,-30 3-6 16,28 40-3-16,-16-1-1 15,8 19-4-15,-1 11 1 16,2 19-4-16,-5 11-1 15,3 9-1-15,-3 1 0 16,2-3-2-16,-4-11-5 16,2-10 1-16,-2-18-2 15,2-21 0-15,-16-46 1 16,30 12-2-16,-18-44 1 16,2-22-2-16,-5-19 3 15,0-13-2-15,-4-4 1 16,0 0-1-16,-3 12 1 0,0 13-1 15,5 19 0-15,3 23 1 16,-10 23 0-16,32 27 0 16,-9 17 0-16,5 16 1 15,2 7-1-15,5 9 3 16,-1 1-2-16,1-3 2 16,2-10-2-16,5-11 1 15,-3-20 0-15,0-24 0 16,3-16 0-16,-3-23-1 15,-2-21 0-15,-2-14 0 16,-7-15 1-16,-3-17 2 16,-11 0-6-16,-2 2-1 0,-10 3 0 15,0 11 0-15,-4 12-4 16,-5 13-5-16,5 17-13 16,-10 7-21-16,12 32-36 15,5-21-54-15,-5 21 2 16,0 0-5-16,25-26 7 15</inkml:trace>
          <inkml:trace contextRef="#ctx0" brushRef="#br0" timeOffset="367.8545">1281-298 147 0,'9'26'117'0,"3"22"5"16,-5 5-5-16,2 38-92 15,-2 1 3-15,7 23-4 16,-5-4-5 0,5 9-3-16,-5-14-3 0,3-9-5 15,-5-16-1-15,2-18-2 16,0-29-4-16,-9-34-1 16,24-4-1-16,-11-29-1 15,4-13 1-15,1-12-1 16,3-4 2-16,4-3-2 15,-1 17 3-15,1 13 1 16,3 19 3-16,4 21 0 0,-6 13 2 16,1 19-1-16,-3 12-1 15,-4 13 1-15,-1 3-5 16,-3-3-8-16,-2 3-17 16,-12-24-42-16,8-2-70 15,-4-18 0-15,-6-21-3 16,26 2-1-16</inkml:trace>
          <inkml:trace contextRef="#ctx0" brushRef="#br0" timeOffset="824.255">2531 372 139 0,'-3'-21'126'0,"-6"1"4"15,9 20-3 1,-32-24-99-16,-1 15 1 0,6 16-7 16,-13 2-3-16,-1 21-4 15,-6 5-4-15,-1 16-4 16,4 4 1-16,4 8 1 16,8-1-2-16,11 0 0 15,12-6-3-15,18-15 0 16,12-13-1-16,16-14-2 15,9-23 0-15,7-17-2 0,5-13 1 16,3-14-1-16,-6-12-1 16,-4-6 5-1,-9-1-8-15,-12 0 3 16,-7 17-2-16,-7 11 3 0,-11 19 1 16,-5 25 1-16,0 0 3 15,-5 44-5-15,5 6 9 16,5 20-2-16,2 4 2 15,6 6-2-15,6-8-4 16,4-3 0-16,3-6-10 16,-6-15-10-16,8-6-29 15,-28-42-50-15,28 2-44 16,-19-30-1-16,3-13 1 16</inkml:trace>
          <inkml:trace contextRef="#ctx0" brushRef="#br0" timeOffset="1211.6715">2781 372 235 0,'0'0'145'16,"57"-5"-6"-16,-8 3 2 16,16-2-124-16,2-3-14 15,5-19-61-15,2 5-78 16,-7-9-7-16,-7-4-4 16,-11-5-4-16</inkml:trace>
          <inkml:trace contextRef="#ctx0" brushRef="#br0" timeOffset="1090.5853">3003-242 187 0,'0'0'130'16,"16"35"-3"-16,-16 20 0 16,-14 23-105-16,16 22-2 15,-6 6-2-15,11 12-5 16,-5 2-2-16,7-2-6 15,0-8-6-15,1-15-15 16,8-10-32-16,-22-29-84 16,8-24-3-16,-4-32-1 15,0 0 0-15</inkml:trace>
        </inkml:traceGroup>
        <inkml:traceGroup>
          <inkml:annotationXML>
            <emma:emma xmlns:emma="http://www.w3.org/2003/04/emma" version="1.0">
              <emma:interpretation id="{BF78CAF9-9E34-4F4A-ADF0-4E1C0D810A31}" emma:medium="tactile" emma:mode="ink">
                <msink:context xmlns:msink="http://schemas.microsoft.com/ink/2010/main" type="inkWord" rotatedBoundingBox="5450,6176 6234,6137 6282,7109 5499,7148"/>
              </emma:interpretation>
              <emma:one-of disjunction-type="recognition" id="oneOf1">
                <emma:interpretation id="interp5" emma:lang="en-GB" emma:confidence="0">
                  <emma:literal>is</emma:literal>
                </emma:interpretation>
                <emma:interpretation id="interp6" emma:lang="en-GB" emma:confidence="0">
                  <emma:literal>ism</emma:literal>
                </emma:interpretation>
                <emma:interpretation id="interp7" emma:lang="en-GB" emma:confidence="0">
                  <emma:literal>ifs</emma:literal>
                </emma:interpretation>
                <emma:interpretation id="interp8" emma:lang="en-GB" emma:confidence="0">
                  <emma:literal>its</emma:literal>
                </emma:interpretation>
                <emma:interpretation id="interp9" emma:lang="en-GB" emma:confidence="0">
                  <emma:literal>ids</emma:literal>
                </emma:interpretation>
              </emma:one-of>
            </emma:emma>
          </inkml:annotationXML>
          <inkml:trace contextRef="#ctx0" brushRef="#br0" timeOffset="2333.5434">4173-108 55 0,'0'0'6'0,"0"0"-4"16,17 28-5 0,-17-28-56-16</inkml:trace>
          <inkml:trace contextRef="#ctx0" brushRef="#br0" timeOffset="2195.5179">4201 257 191 0,'0'0'127'16,"0"0"-4"-16,0 0-40 16,12 30-56-16,-12-30 7 15,14 55-7-15,-12-23-3 16,7 21-9-16,-6-6-1 0,-1 8-2 15,-2-4-8-15,0-5-5 16,-2-4-11-16,2-42-19 16,4 39-47-1,-4-39-58-15,-7-30-3 0,-2-9 0 16,-3-15-1-16</inkml:trace>
          <inkml:trace contextRef="#ctx0" brushRef="#br0" timeOffset="2650.7686">4865 14 149 0,'0'0'126'16,"-20"14"6"-16,-18-2-6 16,6 6-106-16,-14-2-5 15,13 10 3-15,6-3-2 0,15 7-11 16,10 2 6-16,20 5-6 15,12 2 3 1,10 7-5-16,6 3 7 16,5 4-4-16,-5 2 0 0,-2 5 5 15,-9-6-4-15,-14 6-1 16,-14-7-1-16,-12-3 1 16,-20-8-2-16,-15-10-2 15,-11-15-5-15,-14-20-9 16,-2-1-20-16,-18-36-42 15,15 8-66-15,10-12 0 16,16-2-2-16,14 0-3 0</inkml:trace>
        </inkml:traceGroup>
        <inkml:traceGroup>
          <inkml:annotationXML>
            <emma:emma xmlns:emma="http://www.w3.org/2003/04/emma" version="1.0">
              <emma:interpretation id="{C1D8104F-4582-41C9-92B1-29C0481A8A14}" emma:medium="tactile" emma:mode="ink">
                <msink:context xmlns:msink="http://schemas.microsoft.com/ink/2010/main" type="inkWord" rotatedBoundingBox="6952,5850 9167,5739 9224,6870 7008,6981"/>
              </emma:interpretation>
              <emma:one-of disjunction-type="recognition" id="oneOf2">
                <emma:interpretation id="interp10" emma:lang="en-GB" emma:confidence="0">
                  <emma:literal>the</emma:literal>
                </emma:interpretation>
                <emma:interpretation id="interp11" emma:lang="en-GB" emma:confidence="0">
                  <emma:literal>The</emma:literal>
                </emma:interpretation>
                <emma:interpretation id="interp12" emma:lang="en-GB" emma:confidence="0">
                  <emma:literal>She</emma:literal>
                </emma:interpretation>
                <emma:interpretation id="interp13" emma:lang="en-GB" emma:confidence="0">
                  <emma:literal>she</emma:literal>
                </emma:interpretation>
                <emma:interpretation id="interp14" emma:lang="en-GB" emma:confidence="0">
                  <emma:literal>tie</emma:literal>
                </emma:interpretation>
              </emma:one-of>
            </emma:emma>
          </inkml:annotationXML>
          <inkml:trace contextRef="#ctx0" brushRef="#br0" timeOffset="3179.5592">5953-334 77 0,'0'0'118'0,"0"0"8"16,0 0-2-16,9 32-63 0,-7 9-34 16,15 26 1-16,-10 10-5 15,6 17-10-15,-1 1-2 16,2 9-6-16,-5-7-4 15,-2-9-10-15,2-10-13 16,-11-27-27-16,14-10-45 16,-12-41-35-16,-10 21-2 15,10-21 2-15</inkml:trace>
          <inkml:trace contextRef="#ctx0" brushRef="#br0" timeOffset="3868.2687">5701 204 118 0,'0'0'120'0,"41"25"8"16,1-20-7-16,18-5-92 16,0-28-11-16,14-2-2 15,3-26-4-15,1-1-7 16,-4-22-2-16,-7-4-6 16,-9-9 4-16,-11-1-3 15,-8 15 3-15,-14 13-2 16,-6 19 1-16,-19 46 0 15,0 0 0-15,25 37 3 16,-18 37-3-16,3 23 7 16,-4 18 0-16,1 10 2 15,0-3 3-15,5-4-2 0,-3-19 2 16,7-18-2-16,-2-25 2 16,2-22-4-16,5-31-2 15,2-24 2-15,3-21-10 16,4-9 2-16,0-11-3 15,0-3 3-15,3 5-3 16,-3 12 4-16,0 11-5 16,-3 18 0-16,-3 19 5 15,-1 17 0-15,-5 15 4 16,1 9-3-16,-5 8 3 16,4 6-1-16,3 1 3 15,4-5-3-15,6-10 4 16,8-6-3-16,5-17-1 0,7-6 0 15,2-14 0-15,7-10-2 16,3-13 0 0,-1-15 4-16,-2-6-9 0,-4-9 2 15,-8-8-2-15,-11-1 3 16,-7-8-3-16,-16 3 2 16,-11 2-1-16,-15 12-2 15,-6 6 6-15,-8 14-1 16,-4 17 2-16,0 20-1 15,4 21 1-15,6 24 0 16,1 19 3-16,12 20-1 16,7 4 1-16,9 7-1 0,8-2 2 15,10-10-2-15,8-13 1 16,7-15-3 0,11-20-7-16,-2-25-19 15,18-5-100-15,-18-21-22 0,-2-12-8 16,-10-10-1-16</inkml:trace>
        </inkml:traceGroup>
      </inkml:traceGroup>
    </inkml:traceGroup>
    <inkml:traceGroup>
      <inkml:annotationXML>
        <emma:emma xmlns:emma="http://www.w3.org/2003/04/emma" version="1.0">
          <emma:interpretation id="{3A65083B-D8C5-4216-82E6-F26A2110FED1}" emma:medium="tactile" emma:mode="ink">
            <msink:context xmlns:msink="http://schemas.microsoft.com/ink/2010/main" type="paragraph" rotatedBoundingBox="1538,7610 10412,7240 10474,8723 1600,90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28243D-1BE0-490A-BC84-470D41E9751B}" emma:medium="tactile" emma:mode="ink">
              <msink:context xmlns:msink="http://schemas.microsoft.com/ink/2010/main" type="line" rotatedBoundingBox="1538,7610 10412,7240 10474,8723 1600,9094"/>
            </emma:interpretation>
          </emma:emma>
        </inkml:annotationXML>
        <inkml:traceGroup>
          <inkml:annotationXML>
            <emma:emma xmlns:emma="http://www.w3.org/2003/04/emma" version="1.0">
              <emma:interpretation id="{6CC45E01-2C11-4B97-A75E-E9450EC45123}" emma:medium="tactile" emma:mode="ink">
                <msink:context xmlns:msink="http://schemas.microsoft.com/ink/2010/main" type="inkWord" rotatedBoundingBox="1538,7629 4785,7494 4846,8958 1600,9094"/>
              </emma:interpretation>
              <emma:one-of disjunction-type="recognition" id="oneOf3">
                <emma:interpretation id="interp15" emma:lang="en-GB" emma:confidence="0">
                  <emma:literal>speed</emma:literal>
                </emma:interpretation>
                <emma:interpretation id="interp16" emma:lang="en-GB" emma:confidence="0">
                  <emma:literal>Speed</emma:literal>
                </emma:interpretation>
                <emma:interpretation id="interp17" emma:lang="en-GB" emma:confidence="0">
                  <emma:literal>spud</emma:literal>
                </emma:interpretation>
                <emma:interpretation id="interp18" emma:lang="en-GB" emma:confidence="0">
                  <emma:literal>spied</emma:literal>
                </emma:interpretation>
                <emma:interpretation id="interp19" emma:lang="en-GB" emma:confidence="0">
                  <emma:literal>Spud</emma:literal>
                </emma:interpretation>
              </emma:one-of>
            </emma:emma>
          </inkml:annotationXML>
          <inkml:trace contextRef="#ctx0" brushRef="#br0" timeOffset="5146.9326">909 1817 89 0,'9'-25'120'15,"-9"25"4"-15,-21-23 0 16,-4-2-67-16,4 11-25 15,-19-14 0-15,10 12-7 16,-16-5-5-16,4 7-5 16,-8 0-2-16,3 12-3 0,-4 2-3 15,5 9-2-15,2 5-3 16,9 9-1-16,15 3-1 16,13 6 0-16,11 3-1 15,15 4 2-15,13 2-1 16,12 3 2-16,9 2-1 15,3 1 3-15,-5-1-1 16,-3 0 2-16,-8 0-2 16,-8-2 2-16,-16-2-1 15,-9-6 1-15,-14-3-3 16,-11-8 1-16,-17-9-1 16,-9-11-3-16,-9-14 1 15,-12-5-4-15,3-7-6 0,-3-11-12 16,16 18-28-16,-9-11-86 15,31 8-5-15,6 4 1 16,21 13-2-16</inkml:trace>
          <inkml:trace contextRef="#ctx0" brushRef="#br0" timeOffset="6124.7095">1128 2044 131 0,'-4'41'121'0,"4"5"4"16,0 12 2 0,0 9-102-16,11 14-2 0,-1-3-1 15,8 8 2-15,-6-10-1 16,4-2-7-16,-9-19-1 15,2-9-4-15,-9-25-4 16,0-21-4-16,0 0 0 16,-18-34-4-16,-1-19-3 15,-4-24 3-15,0-20-2 16,-3-11-2-16,15-1 6 16,4-1-4-16,11 10 3 0,13 10 0 15,13 21 1-15,11 23-1 16,13 27 2-16,1 24 0 15,-2 18 1 1,-4 12 1-16,-7 11 0 0,-10 7 0 16,-11 0-1-16,-12 5 0 15,-11-7-2-15,-12-5 0 16,-9-9-2-16,-7-5 0 16,-3-9-1-16,-1-7 2 15,3-7-2-15,6-6 0 16,25-3 1-16,0 0 0 15,0 0 1-15,0 0-1 0,56 2 2 16,-10-7-1-16,12-1 3 16,9-6-1-1,5-4 1-15,-1-7-1 16,1-7 1-16,0-5 0 0,-5-4-1 16,-7 0-1-16,-14-10 1 15,-9-2-2-15,-11-4 1 16,-15-1 2-16,-13 6 0 15,-10-1-1-15,-8 2 3 16,-4 10-2-16,-6 11 1 16,0 17-1-16,0 13 1 15,5 19-1-15,4 14-1 16,7 13 1-16,2 10-1 0,8 9 1 16,6 4 0-1,5-1 1-15,7-3-1 16,9-7 1-16,7-10-1 15,12-8 1-15,4-10-2 0,10-13 2 16,4-15-3-16,7-13 0 16,2-14 0-16,-2-7 0 15,1-9-1-15,-8-10-1 16,-9-6 2-16,-7-5-3 16,-14-2 3-16,-12 4-2 15,-9 5 2-15,-11 7-1 16,-9 4 0-16,-8 14-1 15,-4 17 1-15,-5 11 0 16,-2 14-1-16,-2 16 1 16,4 11-2-16,5 5 3 15,9 10-2-15,5 1 2 0,11-1-2 16,7-3 0-16,14-5-5 16,0-11-11-16,19 5-25 15,-19-24-59-15,17 1-45 16,-3-15-3-16,2-8 1 15</inkml:trace>
          <inkml:trace contextRef="#ctx0" brushRef="#br0" timeOffset="6763.2452">3401 2002 196 0,'7'-46'128'16,"-10"18"2"-16,3 28-30 16,-21-55-70-16,12 32-2 15,-14-12-1-15,7 14-6 16,-12-4-4-16,0 11-3 15,-9 3-1-15,0 11-2 16,-7 4-2-16,-2 10 0 16,-3 9-5-16,3 9 1 0,0 8-2 15,7 1 1-15,6 8-1 16,10 4 0-16,9 0-2 16,14 0 2-16,14-2-2 15,11-10 3-15,10-8-1 16,9-8-1-16,5-18 0 15,4-12-2-15,0-18 2 16,3-11-2-16,-8-17 1 16,1-11-3-16,-7-17 2 15,-5-11-2-15,-7-9-2 16,-7-10-1-16,-5-2 1 16,-6 3 0-16,-5 13 0 15,-5 10 0-15,-2 22-1 0,-7 26 2 16,7 37 2-16,0 0-3 15,-21 63 8-15,12 11-1 16,0 18 0 0,2 14 1-16,5 7 1 0,2 3 0 15,4-8 1-15,5-4 3 16,3-14-9-16,2-16 2 16,4-16-4-16,-1-19-7 15,6-4-23-15,-23-35-60 16,0 0-56-16,28 0-3 15,-28 0 0-15,13-30-3 16</inkml:trace>
        </inkml:traceGroup>
        <inkml:traceGroup>
          <inkml:annotationXML>
            <emma:emma xmlns:emma="http://www.w3.org/2003/04/emma" version="1.0">
              <emma:interpretation id="{9EE2E2E8-FFCD-42A5-9468-77EABE9C5A41}" emma:medium="tactile" emma:mode="ink">
                <msink:context xmlns:msink="http://schemas.microsoft.com/ink/2010/main" type="inkWord" rotatedBoundingBox="5815,7432 7735,7352 7779,8427 5860,8507"/>
              </emma:interpretation>
              <emma:one-of disjunction-type="recognition" id="oneOf4">
                <emma:interpretation id="interp20" emma:lang="en-GB" emma:confidence="0">
                  <emma:literal>for</emma:literal>
                </emma:interpretation>
                <emma:interpretation id="interp21" emma:lang="en-GB" emma:confidence="0">
                  <emma:literal>fn</emma:literal>
                </emma:interpretation>
                <emma:interpretation id="interp22" emma:lang="en-GB" emma:confidence="0">
                  <emma:literal>fir</emma:literal>
                </emma:interpretation>
                <emma:interpretation id="interp23" emma:lang="en-GB" emma:confidence="0">
                  <emma:literal>far</emma:literal>
                </emma:interpretation>
                <emma:interpretation id="interp24" emma:lang="en-GB" emma:confidence="0">
                  <emma:literal>fur</emma:literal>
                </emma:interpretation>
              </emma:one-of>
            </emma:emma>
          </inkml:annotationXML>
          <inkml:trace contextRef="#ctx0" brushRef="#br0" timeOffset="7903.2306">4595 1963 34 0,'-30'-46'108'16,"30"46"6"-1,34-40-2-15,6 17-44 16,24 9-34-16,10-11-6 15,21 4-1-15,2-6-4 0,8 6-4 16,-11-5-2-16,1 10-2 16,-16-2-1-16,-12 11-4 15,-23 2-2-15,-16 12-2 16,-28-7 1-16,4 39 2 16,-24-6 1-16,-1 13 1 15,-12 0-1-15,8 10 2 16,2 1 0-16,9 3 1 0,9-7-3 15,15-4-1 1,8-15-2-16,17-13 0 16,9-9-3-16,2-14 0 15,0-15-2-15,1-8-2 0,-6-10 1 16,-11-11-4-16,-11 0 0 16,-17-3 0-16,-6 3 1 15,-15 5-2-15,-6 8 2 16,-3 6-1-16,2 6 0 15,3 7 3-15,23 14 0 16,-21-11 0-16,21 11-1 16,0 0 1-16,40-14 1 15,-13 4 0-15,10 1 0 16,3 7-1-16,1 7-1 16,1 8 3-16,0 13-2 15,-3 8 1-15,-2 13 1 16,-4 8-1-16,-6 0-1 0,-4 3 3 15,-6-7 1-15,-3-10-2 16,-5-11 0-16,-9-30 0 16,0 0-1-16,21-2 0 15,-17-26 1-15,8-11-1 16,2-9 0-16,4-1-1 16,5-2 2-16,10 5-2 15,4 7-1-15,7 4-2 16,7 10-9-16,-10 2-21 15,17 16-90-15,-19-2-23 16,5 4-5-16,-7-4 0 16</inkml:trace>
          <inkml:trace contextRef="#ctx0" brushRef="#br0" timeOffset="7278.7504">5430 1460 52 0,'-16'-51'118'16,"4"21"2"-16,-9-7 0 15,-13-14-53-15,10 14-29 16,-22-14 1-16,14 19-8 15,-21-3-4-15,6 24-12 0,-11 11 0 16,10 25-2 0,2 21 0-16,6 21-5 15,6 16-1-15,8 12-2 16,8 4 1-16,8 3-2 0,10-5 1 16,0-5-4-16,5-11-8 15,-3-14-6-15,3-5-14 16,-14-27-20-16,11 4-32 15,-23-27-38-15,21-12-20 16,-42-5 1-16,10-13 2 16</inkml:trace>
        </inkml:traceGroup>
        <inkml:traceGroup>
          <inkml:annotationXML>
            <emma:emma xmlns:emma="http://www.w3.org/2003/04/emma" version="1.0">
              <emma:interpretation id="{AA72ADA4-E268-453A-8741-16D84D186A98}" emma:medium="tactile" emma:mode="ink">
                <msink:context xmlns:msink="http://schemas.microsoft.com/ink/2010/main" type="inkWord" rotatedBoundingBox="8210,7437 10416,7345 10464,8483 8258,8575"/>
              </emma:interpretation>
              <emma:one-of disjunction-type="recognition" id="oneOf5">
                <emma:interpretation id="interp25" emma:lang="en-GB" emma:confidence="0">
                  <emma:literal>the</emma:literal>
                </emma:interpretation>
                <emma:interpretation id="interp26" emma:lang="en-GB" emma:confidence="0">
                  <emma:literal>thl</emma:literal>
                </emma:interpretation>
                <emma:interpretation id="interp27" emma:lang="en-GB" emma:confidence="0">
                  <emma:literal>He</emma:literal>
                </emma:interpretation>
                <emma:interpretation id="interp28" emma:lang="en-GB" emma:confidence="0">
                  <emma:literal>thi</emma:literal>
                </emma:interpretation>
                <emma:interpretation id="interp29" emma:lang="en-GB" emma:confidence="0">
                  <emma:literal>tm</emma:literal>
                </emma:interpretation>
              </emma:one-of>
            </emma:emma>
          </inkml:annotationXML>
          <inkml:trace contextRef="#ctx0" brushRef="#br0" timeOffset="8362.2549">7364 1206 115 0,'-14'36'125'15,"12"22"3"-15,-5 9 2 16,-11 12-91-16,20 20-9 0,-11-4 3 16,11 9-10-16,-11-17-8 15,4-4-4-15,-4-11-12 16,-5-24-17-16,9-1-36 16,-15-31-45-16,20-16-36 15,-37-9 0-15,9-19 1 16</inkml:trace>
          <inkml:trace contextRef="#ctx0" brushRef="#br0" timeOffset="9046.9485">6955 1804 117 0,'32'9'124'16,"1"-5"0"-16,17-6 4 16,22-3-91-16,-5-25-7 0,19-2-2 15,0-23-7 1,4-10-5-16,-7-13-10 15,-7-8-2-15,-13-4-5 16,-12 5 1-16,-12 8-6 0,-13 17 2 16,-15 24-4-16,-11 36 1 15,0 0 9-15,7 73-3 16,-7 13 2-16,-2 18-1 16,-1 18 4-16,3 10 2 15,-2-8 3-15,4-8-1 16,1-19-2-16,4-19 3 15,2-22-2-15,5-29 1 0,-14-27-1 16,44-18-3 0,-16-24-1-16,2-13-2 15,4-10 1-15,-1-2-2 16,6 5 2-16,-2 11-4 0,-4 14 3 16,-1 19 0-16,-4 18-1 15,-3 18 2-15,-4 12-1 16,-3 14 1-16,-1 7 1 15,1 0 4-15,3-5-2 16,9 0 2-16,2-11 0 16,12-5 0-16,5-14 0 15,9-7-1-15,2-16-1 16,3-7-3-16,1-13 1 0,-1-10-3 16,-8-12 0-1,-6-6 1-15,-10-8 0 16,-13-6-1-16,-12 5 1 15,-10 8-1-15,-8 8 1 0,-10 15-1 16,-9 15 1-16,-5 16-1 16,0 20 0-16,0 17 1 15,0 13 0-15,3 12 2 16,4 5-1-16,10 2 4 16,6-3-2-16,14 6 1 15,7-13-1-15,17-3 2 16,9-13-3-16,6-9 0 15,8-11-8-15,-8-12-13 16,12 5-65-16,-11-23-64 16,-12-7-6-16,-16-7-2 15,-10-14-3-15</inkml:trace>
        </inkml:traceGroup>
      </inkml:traceGroup>
    </inkml:traceGroup>
    <inkml:traceGroup>
      <inkml:annotationXML>
        <emma:emma xmlns:emma="http://www.w3.org/2003/04/emma" version="1.0">
          <emma:interpretation id="{F8C70E0C-45BA-48B5-A9B5-00753399E3DB}" emma:medium="tactile" emma:mode="ink">
            <msink:context xmlns:msink="http://schemas.microsoft.com/ink/2010/main" type="paragraph" rotatedBoundingBox="1497,9305 9528,8767 9614,10058 1583,105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44C91E-F9F4-44EB-9ABA-FC1F25E5F7DA}" emma:medium="tactile" emma:mode="ink">
              <msink:context xmlns:msink="http://schemas.microsoft.com/ink/2010/main" type="line" rotatedBoundingBox="1497,9305 9528,8767 9614,10058 1583,10596"/>
            </emma:interpretation>
          </emma:emma>
        </inkml:annotationXML>
        <inkml:traceGroup>
          <inkml:annotationXML>
            <emma:emma xmlns:emma="http://www.w3.org/2003/04/emma" version="1.0">
              <emma:interpretation id="{69FF8845-8796-4C43-A751-864636664D57}" emma:medium="tactile" emma:mode="ink">
                <msink:context xmlns:msink="http://schemas.microsoft.com/ink/2010/main" type="inkWord" rotatedBoundingBox="1497,9305 4279,9119 4365,10403 1583,10589"/>
              </emma:interpretation>
              <emma:one-of disjunction-type="recognition" id="oneOf6">
                <emma:interpretation id="interp30" emma:lang="en-GB" emma:confidence="0">
                  <emma:literal>first</emma:literal>
                </emma:interpretation>
                <emma:interpretation id="interp31" emma:lang="en-GB" emma:confidence="0">
                  <emma:literal>firsf</emma:literal>
                </emma:interpretation>
                <emma:interpretation id="interp32" emma:lang="en-GB" emma:confidence="0">
                  <emma:literal>first_</emma:literal>
                </emma:interpretation>
                <emma:interpretation id="interp33" emma:lang="en-GB" emma:confidence="0">
                  <emma:literal>first-</emma:literal>
                </emma:interpretation>
              </emma:one-of>
            </emma:emma>
          </inkml:annotationXML>
          <inkml:trace contextRef="#ctx0" brushRef="#br0" timeOffset="10235.1818">277 3960 161 0,'32'-21'129'0,"3"14"2"16,9-4 6-16,2-5-109 15,28 2-7-15,3-9 3 16,18 4-4-16,-5-4-5 16,2 9-3-16,-4 0 0 15,-4 10-4-15,-15 6 0 16,-4 10-1-16,-17 8 0 15,-11 15 0-15,-11 2 5 0,-8 7-2 16,-8 2 2-16,-3 3-2 16,-5-6 1-16,-2-1-6 15,-2-5 0 1,2-37-14-16,-10 37-19 0,-11-44-42 16,21 7-77-16,-13-35-5 15,-1 1-2-15,-2-13-1 16</inkml:trace>
          <inkml:trace contextRef="#ctx0" brushRef="#br0" timeOffset="9975.0034">737 3369 165 0,'0'0'125'0,"37"-19"7"16,-16 13-43-16,-9-27-50 15,13 12 0-15,-15-20-3 16,8 9-7-16,-16-15-5 15,-2 8-7-15,-16-7-5 16,-7 7-5-16,-9 9-2 0,-3 9-3 16,-7 14 0-16,1 19-1 15,1 18 0-15,10 20 0 16,7 24 0-16,9 16 1 16,7 14-1-16,7 12 3 15,3 6 4-15,6 3-2 16,0-8 2-16,3-6-3 15,-1-11-1-15,-2-17-6 16,1-12-11-16,-13-27-28 16,15-2-52-16,-12-42-52 15,0 0-4-15,-35 7 3 16,12-31-2-16</inkml:trace>
          <inkml:trace contextRef="#ctx0" brushRef="#br0" timeOffset="10368.2767">1249 3443 227 0,'0'0'120'16,"-9"-35"-21"-1,9 35-59-15,0 0-173 16,0 0 3-16,0 0-4 0</inkml:trace>
          <inkml:trace contextRef="#ctx0" brushRef="#br0" timeOffset="10638.4738">1464 3761 212 0,'7'37'135'0,"-5"7"6"16,-2 14-27-16,-2-23-92 15,4 6-6-15,-6-15 6 16,6-1-4-16,-2-25-6 16,0 0-1-16,0 0-8 15,2-44 3-15,3 5-3 0,9-5 3 16,2-7-5-16,5 3 0 16,4 4 1-16,3 2-5 15,11 12-12-15,-11-9-23 16,21 27-58-16,-15-8-48 15,6 6-1-15,-3 7-1 16</inkml:trace>
          <inkml:trace contextRef="#ctx0" brushRef="#br0" timeOffset="10982.7133">2352 3537 125 0,'0'0'137'16,"7"-39"4"-16,-7 39-2 15,-46-16-54-15,7 11-63 16,2 19 0-16,-7 2-7 16,11 14-8-16,1 3-2 15,11 6-2-15,10 0-1 16,11 3 0-16,11-5-2 16,12-3 2-16,7-6-1 15,5-2 2-15,2-6-1 0,-2 3 1 16,-3-4-2-1,-9-1 2-15,-9 5-1 16,-7-2 2-16,-11 2 3 16,4-23-4-16,-37 37 4 0,4-30-5 15,-11 2 0-15,-2-13-14 16,2 6-16-16,-9-23-49 16,13 5-70-16,3-5-1 15,17-4-2-15,6 0 1 16</inkml:trace>
          <inkml:trace contextRef="#ctx0" brushRef="#br0" timeOffset="11360.5428">2538 3734 262 0,'30'-23'151'16,"4"4"-2"-16,15 8 1 15,-10-3-130-15,17 5-16 16,9 4-17-16,-12-16-57 16,0 10-75-16,-4-1-4 15,-5 1-1-15,-7-3-3 16</inkml:trace>
          <inkml:trace contextRef="#ctx0" brushRef="#br0" timeOffset="11200.8684">2683 3083 185 0,'30'-21'138'0,"-30"21"3"15,31 32-1-15,-41 12-102 16,17 30-16-16,-11 9-4 15,6 16-3-15,-4 8-8 16,2-1-2-16,0 0-5 16,-5-9-14-16,7-2-28 15,-20-31-63-15,6-11-34 16,-2-16 1-16,-4-16-1 16</inkml:trace>
        </inkml:traceGroup>
        <inkml:traceGroup>
          <inkml:annotationXML>
            <emma:emma xmlns:emma="http://www.w3.org/2003/04/emma" version="1.0">
              <emma:interpretation id="{791EA6D6-D7CF-40B1-B073-668F130532F1}" emma:medium="tactile" emma:mode="ink">
                <msink:context xmlns:msink="http://schemas.microsoft.com/ink/2010/main" type="inkWord" rotatedBoundingBox="5608,9256 6342,9207 6413,10273 5679,10322"/>
              </emma:interpretation>
              <emma:one-of disjunction-type="recognition" id="oneOf7">
                <emma:interpretation id="interp34" emma:lang="en-GB" emma:confidence="0">
                  <emma:literal>2</emma:literal>
                </emma:interpretation>
                <emma:interpretation id="interp35" emma:lang="en-GB" emma:confidence="0">
                  <emma:literal>3</emma:literal>
                </emma:interpretation>
                <emma:interpretation id="interp36" emma:lang="en-GB" emma:confidence="0">
                  <emma:literal>a</emma:literal>
                </emma:interpretation>
                <emma:interpretation id="interp37" emma:lang="en-GB" emma:confidence="0">
                  <emma:literal>z</emma:literal>
                </emma:interpretation>
                <emma:interpretation id="interp38" emma:lang="en-GB" emma:confidence="0">
                  <emma:literal>A</emma:literal>
                </emma:interpretation>
              </emma:one-of>
            </emma:emma>
          </inkml:annotationXML>
          <inkml:trace contextRef="#ctx0" brushRef="#br0" timeOffset="12207.671">4504 3256 135 0,'-25'-19'121'0,"6"-4"6"15,6 2-8-15,1-20-85 16,21 9 0-16,3-17 1 16,18 14-8-16,5-4-5 15,15 14-3-15,1 6-5 16,7 17-3-16,-2 7-3 16,-1 15-3-16,-4 15-2 15,-7 7 0-15,-11 8-3 16,-15 13 3-16,-13 6-3 15,-10 5 1-15,-16 4-2 16,-13 1 3-16,-13-5-3 16,-11-3 2-16,-6-6-1 15,-1-7 0-15,2-10 2 0,3-6 0 16,9-8 0-16,10-6 0 16,13-9 0-16,12 1 1 15,16-20 1-15,4 26 0 16,17-17 6-16,14 0-8 15,11-6 3-15,14 8-2 16,10-9 8-16,6 5-9 16,5-4 3-16,-5-6-15 0,3 13-30 15,-26-17-104 1,5 4-3-16,-14-8-2 16,-7-3-9-16</inkml:trace>
        </inkml:traceGroup>
        <inkml:traceGroup>
          <inkml:annotationXML>
            <emma:emma xmlns:emma="http://www.w3.org/2003/04/emma" version="1.0">
              <emma:interpretation id="{24462119-2C22-4D30-88C3-E4AEE073D4E3}" emma:medium="tactile" emma:mode="ink">
                <msink:context xmlns:msink="http://schemas.microsoft.com/ink/2010/main" type="inkWord" rotatedBoundingBox="7096,9106 9540,8942 9613,10033 7169,10197"/>
              </emma:interpretation>
              <emma:one-of disjunction-type="recognition" id="oneOf8">
                <emma:interpretation id="interp39" emma:lang="en-GB" emma:confidence="0">
                  <emma:literal>see?</emma:literal>
                </emma:interpretation>
                <emma:interpretation id="interp40" emma:lang="en-GB" emma:confidence="0">
                  <emma:literal>sec?</emma:literal>
                </emma:interpretation>
                <emma:interpretation id="interp41" emma:lang="en-GB" emma:confidence="0">
                  <emma:literal>sea?</emma:literal>
                </emma:interpretation>
                <emma:interpretation id="interp42" emma:lang="en-GB" emma:confidence="0">
                  <emma:literal>sec.,</emma:literal>
                </emma:interpretation>
                <emma:interpretation id="interp43" emma:lang="en-GB" emma:confidence="0">
                  <emma:literal>Sec?</emma:literal>
                </emma:interpretation>
              </emma:one-of>
            </emma:emma>
          </inkml:annotationXML>
          <inkml:trace contextRef="#ctx0" brushRef="#br0" timeOffset="12755.2395">6355 3348 83 0,'0'0'122'0,"-27"-39"0"16,6 18 5-16,-7 0-51 15,-11-6-55-15,6 13 1 16,-15 0-2-16,6 12-1 16,-9 2-3-16,12 13-2 15,0 4-4-15,11 8-2 16,12 5 1-16,16 5-1 16,16 2-1-16,16 4 1 0,8 1 0 15,10 4-1-15,-1 2 1 16,2 6-1-16,-7-6-2 15,-9 3 1-15,-15-10-2 16,-10-1-1-16,-20-8-1 16,-6-7 0-16,-16-11-2 15,-10-7-1-15,-9-12-2 16,-7-13-5-16,5-5-6 16,-2-14-12-16,20 12-23 15,-11-26-43-15,27 14-51 16,12-2-2-16,21 6 5 15,14 6 18-15</inkml:trace>
          <inkml:trace contextRef="#ctx0" brushRef="#br0" timeOffset="13119.4954">6642 3540 133 0,'33'34'133'0,"-33"-34"5"15,28 17 0-15,-28-17-69 16,27-3-45-16,-4-13-2 16,-2-16-6-16,5 2-8 15,-8-14-2-15,-2-2-4 16,-6-5-2-16,-10-4 0 0,-5 4-1 16,-7 7 0-16,-8 9 2 15,-3 10 1-15,-5 18 1 16,2 16 3-1,-4 17 1-15,12 22 1 0,-5 10 0 16,9 16 2-16,-2 2-2 16,11 5 1-16,5-7-3 15,7-3-2-15,7-11-4 16,7-11-4-16,11-8-14 16,-7-27-17-16,24 7-44 15,-14-26-70-15,9-4 2 16,0-12-4-16,2-4 4 15</inkml:trace>
          <inkml:trace contextRef="#ctx0" brushRef="#br0" timeOffset="13452.5087">7505 3350 121 0,'-20'-36'136'16,"20"36"0"-16,-33-35 5 16,12 5-62-16,21 30-52 15,-46-7 1-15,25 23-4 0,-6-2-5 16,6 21-4-16,-7 6-3 16,9 12-1-1,1 3-2-15,9 8 1 16,9-8-3-16,9 1 1 0,9-3-6 15,10-13-1-15,7-9-6 16,0-15-13-16,16 3-25 16,-21-31-56-16,14 4-51 15,-5-9-3-15,0-5 1 16,-6-4-1-16</inkml:trace>
          <inkml:trace contextRef="#ctx0" brushRef="#br0" timeOffset="13699.1153">8024 3674 263 0,'7'23'155'0,"-7"-23"4"15,0 0-1-15,18 34-103 16,-18-34-34-16,0 0-3 16,0 0-13-16,0 0-23 0,26-16-134 15,-26 16-7 1,-14-30-3-16,14 30-6 16</inkml:trace>
          <inkml:trace contextRef="#ctx0" brushRef="#br0" timeOffset="15479.5491">7971 2822 8 0,'-31'-12'100'16,"31"12"1"-16,-20-16-26 15,20 16-17-15,-19-28-4 16,15 8-11-16,4 20-11 16,16-33-6-16,7 19-8 15,0 1-3-15,12 6-4 0,4 2-4 16,3 10-1-16,-1-1 1 16,-1 10 0-1,-8 7 1-15,0 2 2 16,-8 2 0-16,-6 8 1 0,-13-1 0 15,-1 5-2-15,-13 0 0 16,-7 7-3-16,-5-3-1 16,-7 3-4-16,1-7 1 15,-1-5-3-15,2-2-1 16,5-9-6-16,10 5-22 16,11-26-71-16,-9 30-32 15,9-30-2-15,27 18-2 0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04T08:37:59.26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8496A34-E989-49A0-B643-D0831FD6C26E}" emma:medium="tactile" emma:mode="ink">
          <msink:context xmlns:msink="http://schemas.microsoft.com/ink/2010/main" type="writingRegion" rotatedBoundingBox="29953,9343 32723,9685 32520,11335 29750,10994"/>
        </emma:interpretation>
      </emma:emma>
    </inkml:annotationXML>
    <inkml:traceGroup>
      <inkml:annotationXML>
        <emma:emma xmlns:emma="http://www.w3.org/2003/04/emma" version="1.0">
          <emma:interpretation id="{C568BF78-2A34-4047-9688-169997D3F0D3}" emma:medium="tactile" emma:mode="ink">
            <msink:context xmlns:msink="http://schemas.microsoft.com/ink/2010/main" type="paragraph" rotatedBoundingBox="29953,9343 32723,9685 32520,11335 29750,109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C071B7-C7BD-47A9-B9E5-208C95A255AC}" emma:medium="tactile" emma:mode="ink">
              <msink:context xmlns:msink="http://schemas.microsoft.com/ink/2010/main" type="line" rotatedBoundingBox="29953,9343 32723,9685 32520,11335 29750,10994"/>
            </emma:interpretation>
          </emma:emma>
        </inkml:annotationXML>
        <inkml:traceGroup>
          <inkml:annotationXML>
            <emma:emma xmlns:emma="http://www.w3.org/2003/04/emma" version="1.0">
              <emma:interpretation id="{83B94416-BA84-484C-AA3F-A5A9F05772BD}" emma:medium="tactile" emma:mode="ink">
                <msink:context xmlns:msink="http://schemas.microsoft.com/ink/2010/main" type="inkWord" rotatedBoundingBox="29953,9343 32723,9685 32520,11335 29750,10994"/>
              </emma:interpretation>
              <emma:one-of disjunction-type="recognition" id="oneOf0">
                <emma:interpretation id="interp0" emma:lang="en-GB" emma:confidence="0">
                  <emma:literal>2m/s</emma:literal>
                </emma:interpretation>
                <emma:interpretation id="interp1" emma:lang="en-GB" emma:confidence="0">
                  <emma:literal>2ml S</emma:literal>
                </emma:interpretation>
                <emma:interpretation id="interp2" emma:lang="en-GB" emma:confidence="0">
                  <emma:literal>2 m/s</emma:literal>
                </emma:interpretation>
                <emma:interpretation id="interp3" emma:lang="en-GB" emma:confidence="0">
                  <emma:literal>mm S</emma:literal>
                </emma:interpretation>
                <emma:interpretation id="interp4" emma:lang="en-GB" emma:confidence="0">
                  <emma:literal>2 m/5</emma:literal>
                </emma:interpretation>
              </emma:one-of>
            </emma:emma>
          </inkml:annotationXML>
          <inkml:trace contextRef="#ctx0" brushRef="#br0">100 438 71 0,'-34'14'123'15,"13"-12"4"-15,21-2 7 16,-39-14-62-16,39 14-20 15,-17-25-2-15,17 25-10 16,10-56-7-16,13 21-9 16,0-13-5-16,21-3-7 15,9-5-2-15,11 5-5 16,6 7-2-16,6 7-1 0,-5 11-1 16,-1 17-1-1,-8 16 1-15,-18 19 0 16,-14 13-1-16,-14 12 1 15,-16 9-1-15,-12 8 1 0,-11 6-1 16,-11 7 1-16,-10 0 3 16,-12-2-4-16,-4 0 4 15,0-3-4-15,-2-6 4 16,4-3-5-16,5-9 5 16,12-14-3-16,11-7-2 15,16-7 3-15,14-30 0 16,21 30 1-16,13-25 0 15,15-5 1-15,11-5-1 16,4 1 0-16,1-1 0 16,-3-2-2-16,-4 5-5 15,-14-5-8-15,-3 9-15 0,-41-2-33 16,51-23-88-16,-51 23-1 16,30-28-3-16,-18 7 0 15</inkml:trace>
          <inkml:trace contextRef="#ctx0" brushRef="#br0" timeOffset="611.8743">906 524 231 0,'0'0'133'0,"0"0"1"16,-9 30-42-16,6-2-65 16,8 18-3-16,-10 0 6 15,8 15-10-15,-10-3 2 16,2 0-10-16,-4-5-3 16,2-11 0-16,-2-14-3 15,9-28 0-15,0 0-3 16,0 0-1-16,14-26 0 15,6-16-2-15,6-11-4 16,6-7 4-16,5-1-3 16,5 6 4-16,-6 8-4 0,1 10 5 15,-2 14-6-15,-5 23 6 16,-7 19 5 0,-2 15-7-16,-10 8 6 0,-6 9-5 15,-5 0 5-15,-5 0-5 16,1-4 5-16,-3-17-4 15,0-9 0-15,7-21-1 16,0 0 1-16,14-21-1 16,4-12 1-16,10-11-1 15,4-7-4-15,5 0 3 16,5 0-3-16,6 7 5 16,-4 7-5-16,2 12 6 15,-6 11-7-15,-6 25 6 0,-6 12 5 16,-5 15-5-16,-11 8 5 15,-8 10-6-15,-8 1 4 16,-6 1-6-16,-1-2-1 16,-5-19-16-16,9 3-23 15,-16-33-52-15,23-7-55 16,0 0-3-16,-3-26 1 16,8-11 0-16</inkml:trace>
          <inkml:trace contextRef="#ctx0" brushRef="#br0" timeOffset="953.0195">2194-74 227 0,'18'-40'133'0,"-13"12"0"0,-5 28-1 15,0 0-116-15,-9 37 0 16,-3 10-1-16,1 20 0 15,-12 12-3-15,-3 16 2 16,-6 9 2-16,0 10-4 16,-12 2 3-16,7 2-4 15,-2-2 0-15,6-2-6 16,1-8 2-16,7-4-6 16,4-11-1-16,5-13 0 0,2-8-1 15,2-10 1 1,5-13-2-16,-2-13-4 0,4-8-10 15,5-26-13 1,0 0-36-16,0 0-81 0,0 0 0 16,21-51-3-16,2 16 2 15</inkml:trace>
          <inkml:trace contextRef="#ctx0" brushRef="#br0" timeOffset="1348.0277">2746 753 260 0,'2'-28'141'0,"-2"3"-1"16,-11-17-41-16,11 42-73 15,-37-41-4-15,14 29 1 16,-14 0-5-16,-3 22-4 15,-1-1-5-15,8 9-4 16,3 8 5-16,14 4-6 16,9 3 4-16,17 6-3 15,10 3-3-15,10-3-1 16,5 5 1-16,4 3 1 0,-4 4-1 16,-3 0 2-1,-11 0 0-15,-7-3 1 16,-16-4 0-16,-5-2 0 15,-12-14 0-15,-4-7-1 0,-7-12-2 16,-2-14-3-16,-1-4-10 16,-8-23-31-16,15 11-108 15,-4-12-4-15,12 1-6 16,2-3-5-16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04T08:38:56.631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135A3C1-85AF-4E4F-B894-FEDB3E7221E8}" emma:medium="tactile" emma:mode="ink">
          <msink:context xmlns:msink="http://schemas.microsoft.com/ink/2010/main" type="inkDrawing" rotatedBoundingBox="27189,7357 27221,15102 27105,15103 27074,7357" semanticType="callout" shapeName="Other">
            <msink:sourceLink direction="with" ref="{6EBD1920-1F62-4A09-A0B4-5FB13367E09A}"/>
            <msink:sourceLink direction="with" ref="{71E42191-32A3-4624-8817-2260623E9CE3}"/>
          </msink:context>
        </emma:interpretation>
      </emma:emma>
    </inkml:annotationXML>
    <inkml:trace contextRef="#ctx0" brushRef="#br0">0 0 149 0,'0'0'52'0,"0"0"2"16,0 0 2-16,0 0-18 16,0 0-4-16,0 0-4 15,0 0-4-15,0 0-3 0,4 21 0 16,-4-21-2-16,0 0-2 15,0 27-2-15,0-27-2 16,3 35-3-16,1-12-2 16,-1-2-2-16,-1 4 0 15,0 1-2-15,1 1 1 16,-1 1 1-16,3 2-1 16,-5 2 4-16,4 5-2 15,1-2 0-15,-1 2-1 0,-1-3-1 16,1 3-1-16,1-2-1 15,0 2 1 1,-1-7-5-16,1 2 1 0,-3 1 0 16,0 1 1-16,-2 1-2 15,5 2 2-15,-5-5-1 16,2 5 0-16,1-2-1 16,-1-3-1-16,-2-4 1 15,2 2-1-15,-2-3 0 16,3 1 0-16,-6 2 0 15,3-2 1-15,0 4-1 16,0-2 1-16,3 5-1 0,-3-1 2 16,0-1-2-1,0-1 0-15,2 0-1 16,0-4 2-16,-2-3-2 16,2 1 2-16,1-3-1 0,-3 0 0 15,2 2 0-15,0-2 1 16,-4 3-1-16,4-1 1 15,-2 1-1-15,0-1 0 16,0 5 0-16,3-2 0 16,-3-1 0-16,0 1-2 15,0 0 2-15,2 0-2 16,-2-1 3-16,0 3-4 0,0-2 5 16,-2 0-3-1,2 2 0-15,0 0 2 16,0 0-2-16,0 0 2 15,2 0-2-15,-2 2 1 0,2-2-1 16,-2 0 1-16,3 2 0 16,-1 1 0-16,-2 1-1 15,0 1 1-15,2 0 0 16,-2 2 0-16,0-1-1 16,3 4 1-16,-3-3-2 15,0 0 2-15,0 0 0 16,0-1-1-16,0-1 0 15,0 0 2-15,2-1-2 16,-2 1 1-16,0-3 0 16,0 3 0-16,0-3 0 15,0 1 0-15,0-6-1 16,-2 1 2-16,2 0 4 0,-3-3-4 16,3 3 5-16,-2 2-6 15,0 0 5-15,2 2-5 16,-3 3 5-16,3 2-5 15,-2-3-1-15,2 6-1 16,0-8 1-16,0 0 1 16,0-4-1-16,0 2 1 15,0-2-1-15,0-1 1 16,0 3-1-16,0 0 1 16,0 3 0-16,0 4-1 15,0 2 0-15,2 0 2 16,-2 3-3-16,0-1 3 0,3-2-1 15,-1 1 0-15,0-6-1 16,1-1 1-16,-1-3 0 16,-2 2 0-16,2 0 0 15,-2 1 0-15,2-3-1 16,-2 2 1-16,0 0 0 16,3 1 0-16,-3 1-1 15,2-4 1-15,-4 0-1 16,4 0-1-16,-2 5 1 15,0 0-2-15,0-1 2 16,-2 1-1-16,2-3 0 16,2 7-1-16,0-2 2 15,-2 3 1-15,3-8-2 0,-3 0 2 16,0 0-1-16,0 1 0 16,0-3 1-1,-3 2 0-15,1 3-1 0,0 2 1 16,2 0 0-16,-3 0 0 15,3-3-1-15,0 1 1 16,3-1-2-16,-3-1 2 16,0 1-1-16,-3-1 0 15,3-1 0-15,-2 0 1 16,0 3-1-16,-3 0 1 16,5 2-1-16,-2-3 1 15,0 3-1-15,2-5 0 0,0 3 0 16,-3 0 1-16,3-1-1 15,0 1-1 1,0 2 4-16,3 0-4 16,-1-5 5-16,-2 3-4 0,2-3 4 15,1-2-4-15,-3 0 3 16,2-4-2-16,-2-6-1 16,0-20 0-16,-2 37 0 15,2-37 1-15,-3 35-2 16,3-35 2-16,0 37-1 15,3-14 1-15,-1 0-1 16,0 2 2-16,3 1-2 16,-3-1 1-16,0-2-1 15,1 0 1-15,-3-23 0 0,0 35 0 16,0-35 0 0,-5 32 0-16,5-32 0 15,-2 35 0-15,-1-14-1 0,3-21 1 16,0 34 0-16,0-34 0 15,-2 30-1-15,2-30 2 16,0 30-1-16,0-30 0 16,-2 26 0-16,2-26 0 15,0 30 1-15,0-30-1 16,0 27 0-16,0-27 0 16,-2 26 0-16,2-26 1 0,0 21 0 15,0-21 0 1,0 0-1-16,-5 27 1 15,5-27 0-15,-2 30 0 16,2-30-1-16,-3 35 0 0,1-14 0 16,0 4 1-16,-1-2-2 15,1 5 2-15,0-3-1 16,2 3 1-16,-5 2-2 16,5-2 2-16,-2 2-1 15,2 0 1-15,-5 4 0 16,3 6 0-16,2-1 1 15,0 0 0-15,2 3 1 16,-2-3-1-16,0 2 1 16,0 1-1-16,3-7 1 15,-3-1-2-15,0-4 0 16,-3-2-2-16,1 0 1 16,0-1 0-16,-1-1 0 0,1-3 0 15,0 2 0-15,-1 3 0 16,1 2 0-16,0-2 1 15,-1 4-1-15,1 0 0 16,2-2 0-16,0 5 1 16,2 2-2-16,1 0 1 15,1-3-1-15,1 1 1 16,0-5-1-16,-1 0 1 16,1-2-1-16,-3-3 0 15,-2-25 1-15,2 30 0 16,-2-30-1-16,0 0 1 15,-2 21 0-15,2-21 0 0,0 0-1 16,0 0 2-16,0 0-2 16,0 0-2-16,0 0-11 15,0 0-35-15,0 0-83 16,0 0-3-16,16-25-2 16,-9-1-4-16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04T08:38:43.451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F5835D5-C463-422F-A46B-06BCC61C765C}" emma:medium="tactile" emma:mode="ink">
          <msink:context xmlns:msink="http://schemas.microsoft.com/ink/2010/main" type="inkDrawing" rotatedBoundingBox="27056,9577 27158,10218 27064,10233 26963,9592" semanticType="callout" shapeName="Other">
            <msink:sourceLink direction="from" ref="{808F65FE-9C55-4B7E-B064-B30D15CC4CFB}"/>
            <msink:sourceLink direction="to" ref="{8252803A-0764-4DC5-BF56-8A3DE7B8F233}"/>
          </msink:context>
        </emma:interpretation>
      </emma:emma>
    </inkml:annotationXML>
    <inkml:trace contextRef="#ctx0" brushRef="#br0">-2901-156 8 0,'0'0'87'0,"0"0"2"16,0 0-27-16,23 17-13 16,-23-17-9-1,9 28-8-15,-9-28-8 0,16 44-3 16,-9-21-3-16,7 9-2 15,-4-4-2-15,3 5-1 16,-3-1-1-16,6 5-2 16,-7-7-3-16,3 7 0 15,-6-2-4-15,1-2 0 16,-2-1-1-16,0-2-1 16,-5-2-1-16,2-3 1 0,-2-4-1 15,0-21 1-15,-2 28-1 16,2-28 1-16,0 0-1 15,0 0 1-15,0 0 0 16,0 0-1-16,-14-37 0 16,9 16 0-16,1-4 0 15,-1-5-2-15,0-5 2 16,1-7-2-16,-1 0 2 16,3-6-2-16,-1 4 2 15,1 2-1-15,0 5 1 16,2 9 0-16,0 5 0 15,0 23 0-15,0-23 0 16,0 23-1-16,0 0 2 0,0 0-1 16,-2 20 0-1,2-20 1-15,0 40-1 0,0-10 2 16,2 0-1 0,-2 10 1-16,2-1-1 0,0 5 2 15,1-2 0-15,-1 2 1 16,0-5-1-16,1-2 2 15,-1-2-2-15,3-5 1 16,2-7-1-16,-3-2 1 16,-4-21-3-16,12 23 1 15,-12-23-1-15,0 0 0 16,0 0 1-16,7-34-2 0,-10 8 1 16,-1-6-2-16,-3-8 1 15,0-4-2 1,-2-4 2-16,2-3-1 15,-3 0 1-15,4 4-2 0,1 8 2 16,0 11 0-16,5 28 1 16,0 0 0-16,0 0 0 15,-7 37 0-15,7 0-1 16,3 9 2-16,1 3-2 16,1 0-2-16,4-3-20 15,-13-9-70-15,6-7-23 16,-4-4-5-16,2-26-1 15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04T08:38:38.624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08F65FE-9C55-4B7E-B064-B30D15CC4CFB}" emma:medium="tactile" emma:mode="ink">
          <msink:context xmlns:msink="http://schemas.microsoft.com/ink/2010/main" type="inkDrawing" rotatedBoundingBox="27084,9560 27109,10369 26986,10373 26962,9564" shapeName="Other">
            <msink:destinationLink direction="from" ref="{1F5835D5-C463-422F-A46B-06BCC61C765C}"/>
          </msink:context>
        </emma:interpretation>
      </emma:emma>
    </inkml:annotationXML>
    <inkml:trace contextRef="#ctx0" brushRef="#br0">-2797-2 68 0,'0'0'56'0,"5"-21"4"16,-5 21-3-16,0 0-5 16,0 0 5-16,0 0-19 15,0 0-7-15,0 0-4 16,0 0-4-16,0 0-3 16,0 0-3-16,6 28-1 15,-6-28-3-15,3 41-1 16,-3-15-3-16,4 4-2 15,-4 0-1-15,3 3-1 0,-3-1-1 16,0 5 1-16,0-4-2 16,0 1 1-16,0-6-2 15,-3 2 2 1,3-7-3-16,0-2 1 0,0-21-1 16,3 28-1-16,-3-28 1 15,0 0-1-15,0 0 1 16,2-21-1-16,0 0 1 15,-2-4-2-15,3-8 2 16,-3-4-2-16,2 0 2 16,-2-4-2-16,-2-4 2 15,-1 1-2-15,1 0 2 0,-3 0-2 16,3 3 2-16,-3 1-1 16,5 8 0-16,-4 2 0 15,2 6 1-15,2 24-1 16,0-25 0-16,0 25 0 15,0 0 0-15,0 0 1 16,0 30-1-16,2-2 0 16,-2 4 1-16,0 10 1 15,-2 4 0-15,-1 5 1 16,1 5-1-16,0-3 1 16,-3-4 0-16,3-3 1 15,-3-6-2-15,3-5 2 16,-1-12-1-16,3-23 1 0,-2 25-1 15,2-25-1-15,0 0 1 16,5-23-1 0,-3-2-1-16,3-12 0 15,-3-10 0-15,3-6-1 0,-3-3 0 16,-2 1-1-16,0 1 1 16,0 1-1-16,-2 9 2 15,-1 7-2-15,1 9 1 16,2 28-1-16,-2-23 1 15,2 23 0-15,0 0 0 16,2 39 0-16,0-2-1 16,-2 10 2-16,0 11-2 15,0 6 2-15,-4 4-1 16,1-1 1-16,1-2-1 0,0-7 3 16,-1-7-3-1,1-9 3-15,2-12-2 0,0-7 1 16,0-23-1-16,0 0 0 15,0 0 0-15,0 0 0 16,5-37-1-16,-5-3-1 16,-3-8 1-16,3-13-2 15,-2-6 2-15,2-7-2 16,-2 2 2-16,0 0-2 16,2 5 2-16,-3 9-2 15,3 12 2-15,0 9-1 16,0 13 0-16,0 24 0 15,0 0 1-15,-4 21-1 16,4 14 0-16,-3 14 1 16,-1 9-1-16,1 11 1 0,-1 5-1 15,1 3 2-15,3-1-1 16,0-6 2-16,0-10-3 16,3-6 3-16,1-10 4 15,1-12-4-15,0-9 1 16,-5-23-2-16,0 0 1 15,0 0-1-15,0 0 0 16,13-48-1-16,-13 8-4 0,0-8 3 16,0-8 0-16,-2-4-1 15,0-3 2 1,0-2-1-16,-3 2 0 16,3 8 0-16,-3 8 0 0,3 8-1 15,-3 16 2-15,5 23-1 16,0 0 0-16,-5 28 1 15,5 13-1-15,3 15 2 16,-1 9 0-16,3 7 1 16,-1 2-1-16,3-2 2 15,0-7 6-15,2-10-6 16,-2-13-1-16,0-9 0 16,-7-33-1-16,0 0 0 15,0 0 0-15,0 0-1 16,19-47-6-16,-26 1 5 15,-2-12-1-15,-5-12-1 16,0-1 1-16,-2-6-1 0,2 7 1 16,0 8-2-16,5 9 3 15,-1 13-1-15,10 40 1 16,0 0-1-16,0 0 2 16,-2 53-1-16,4 1 0 15,3 11 2-15,2 7-2 16,-2 4 3-16,4-2-1 15,-2-4 3-15,2-3 3 16,-2-11-3-16,-2-10 3 16,2-13-3-16,-7-33 4 15,0 0-7-15,0 0 0 16,0 0-2-16,9-56-3 0,-12 5 2 16,3-7-4-16,0-7 3 15,0 5-4-15,0-3 3 16,0 5 3-16,0 3-1 15,0 8 1-15,0 8 0 16,0 9 0-16,0 30 0 16,-4-24 0-16,4 24 1 15,-2 35 0-15,2 2-1 16,2 14 1-16,0 12 1 16,3 2-1-16,2 4 2 15,-3-6 0-15,3-5 0 16,-2-14 0-16,2-9 1 15,-7-35-2-15,4 23 1 0,-4-23 0 16,3-28-2-16,-3-4 0 16,-7-15-2-16,-2-11 2 15,-1-7-3-15,-1 3 2 16,-3 2-1-16,2 9 1 16,1 6-1-16,-3 20 1 15,14 25 0-15,0 0 1 16,-23 5 1-16,21 20-1 15,2 8 2-15,2 1-1 16,2 3 1-16,3-2 1 16,5 0-1-16,-5-7 0 15,2-3 0-15,-9-25-1 0,0 0 0 16,21 12 0-16,-21-12-1 16,0-37 1-16,-2 2-3 15,-1-9 2 1,-4-12-2-16,-2 1 1 0,0-1-1 15,0 5 1-15,-3 2-1 16,5 10 2-16,0 11-1 16,7 28 1-16,-7-21 0 15,7 21 1-15,0 28 0 16,5-5-1-16,0 10 0 16,-1 2 1-16,3 2 0 15,-2 2-1-15,2 3 3 16,-3-7-3-16,1-3 2 0,-1-4-2 15,-1-5 2-15,-3-23-1 16,4 26-1 0,-4-26 1-16,0 0-2 15,0 0 2-15,3-28-2 0,-8 2 1 16,0-6-1-16,-1-5 1 16,-1 2-1-16,0 0 0 15,0 5-1-15,7 30 1 16,-9-23 0-16,9 23 0 15,2 35 1-15,2 4 0 16,3 7 0-16,3 10 1 16,-3 4 0-16,2-2-1 15,0-2 3-15,-2-10-2 0,-2-4 1 16,-1-7-2 0,-1-10 2-16,-3-25-1 15,0 28 0-15,0-28 0 0,0 0-3 16,0 0 1-16,0 0 0 15,-12-25-1-15,12 25-1 16,-2-21-1-16,2 21-3 16,0 0-7-16,0 0-50 15,-17 30-62-15,13 2-4 16,-1-2-2-16,3 1-5 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04T08:35:28.370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632D7D7-E280-4763-919D-2AFA3437B195}" emma:medium="tactile" emma:mode="ink">
          <msink:context xmlns:msink="http://schemas.microsoft.com/ink/2010/main" type="writingRegion" rotatedBoundingBox="25688,5337 29993,10402 25572,14160 21267,9095"/>
        </emma:interpretation>
      </emma:emma>
    </inkml:annotationXML>
    <inkml:traceGroup>
      <inkml:annotationXML>
        <emma:emma xmlns:emma="http://www.w3.org/2003/04/emma" version="1.0">
          <emma:interpretation id="{28644F47-EE4D-4717-9243-D706FA3F5C22}" emma:medium="tactile" emma:mode="ink">
            <msink:context xmlns:msink="http://schemas.microsoft.com/ink/2010/main" type="paragraph" rotatedBoundingBox="23646,6484 27421,6699 27354,7870 23580,76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C37835-5017-45EB-84AF-D22F083BBD7B}" emma:medium="tactile" emma:mode="ink">
              <msink:context xmlns:msink="http://schemas.microsoft.com/ink/2010/main" type="line" rotatedBoundingBox="23646,6484 27421,6699 27354,7870 23580,7655">
                <msink:destinationLink direction="with" ref="{6A7C7D3E-B077-45C8-BA91-799713758F6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1AF9011-4DBB-4A25-9B1D-A9FBAA15B682}" emma:medium="tactile" emma:mode="ink">
                <msink:context xmlns:msink="http://schemas.microsoft.com/ink/2010/main" type="inkWord" rotatedBoundingBox="23646,6484 25192,6572 25125,7743 23580,7655"/>
              </emma:interpretation>
              <emma:one-of disjunction-type="recognition" id="oneOf0">
                <emma:interpretation id="interp0" emma:lang="en-GB" emma:confidence="0">
                  <emma:literal>ms</emma:literal>
                </emma:interpretation>
                <emma:interpretation id="interp1" emma:lang="en-GB" emma:confidence="0">
                  <emma:literal>mrs</emma:literal>
                </emma:interpretation>
                <emma:interpretation id="interp2" emma:lang="en-GB" emma:confidence="0">
                  <emma:literal>mss</emma:literal>
                </emma:interpretation>
                <emma:interpretation id="interp3" emma:lang="en-GB" emma:confidence="0">
                  <emma:literal>mps</emma:literal>
                </emma:interpretation>
                <emma:interpretation id="interp4" emma:lang="en-GB" emma:confidence="0">
                  <emma:literal>son)</emma:literal>
                </emma:interpretation>
              </emma:one-of>
            </emma:emma>
          </inkml:annotationXML>
          <inkml:trace contextRef="#ctx0" brushRef="#br0">-3104-8001 168 0,'0'0'126'16,"0"0"2"-16,0 0 1 15,-12 21-94-15,21 18-3 0,-11-2-8 16,9 14-5 0,-7 0-5-16,2 2-2 15,-2-9-4-15,0-5-1 16,-2-11-1-16,2-28-3 0,0 0 0 15,0 0-1-15,0-23-2 16,7-19 0-16,4-9-1 16,10-9 0-16,2-2 1 15,3 4-2-15,4 10 2 16,0 13 0-16,0 16 0 16,0 19 2-16,-7 24-1 15,-7 13 1-15,-5 6 1 16,-4 13 0-16,-2-5 0 15,-3-3 0-15,1-4 0 16,-1-11 0-16,-2-33-2 16,7 20 1-16,-7-20 0 0,18-39-1 15,-2 0-1-15,1-5 0 16,3-7 2-16,-1 5-3 16,2 6 3-16,-1 10 1 15,-20 30 0-15,37-16 1 16,-37 16 0-16,26 44 0 15,-17-9-1-15,-2 4 1 16,0 0-6-16,-3-4-6 16,6 0-21-16,-10-35-45 15,0 0-68-15,0 0-2 16,27-21-1-16,-13-16-2 16</inkml:trace>
          <inkml:trace contextRef="#ctx0" brushRef="#br0" timeOffset="300.2144">-2179-8510 194 0,'16'-30'131'0,"-16"30"1"16,26-16-4-16,-26 16-86 16,0 0-28-16,14 30 7 0,-5 10-7 15,-11-6 6 1,4 19-10-16,-7 3 0 15,-2 16-1-15,-6 4-4 16,-1 12-1-16,-7 4-3 0,-2 3 2 16,-5-3-4-16,0 1 1 15,1-8-1-15,1-11 0 16,6-9-3-16,-4-12-2 16,13-6-11-16,-10-31-30 15,21-16-84-15,0 0-9 16,0 0 2-16,14-26-4 15</inkml:trace>
          <inkml:trace contextRef="#ctx0" brushRef="#br0" timeOffset="749.6083">-1590-8197 203 0,'0'0'134'16,"28"-33"1"-16,-28 33 1 15,11-28-103-15,-11 28-5 16,-23-20-2-16,-7 13-9 16,0 11-4-16,-9 6-5 15,2 3-1-15,-2 6-3 16,4 4 2-16,7 2-2 15,10 3-1-15,13 0 0 0,14 2 0 16,10-2-1-16,9 2 0 16,4 2 0-16,5 1 1 15,-2 8 1 1,-1 1 0-16,-6 2 0 0,-7 4 3 16,-12 1-2-16,-7-5 0 15,-9-5-1-15,-11-4 0 16,-10-14-2-16,-7-5 0 15,-1-12-1-15,-6-8-6 16,0-1-13-16,-6-20-53 16,13 11-77-16,3-9-5 15,11 0-3-15,7-7-5 16</inkml:trace>
        </inkml:traceGroup>
        <inkml:traceGroup>
          <inkml:annotationXML>
            <emma:emma xmlns:emma="http://www.w3.org/2003/04/emma" version="1.0">
              <emma:interpretation id="{6EBD1920-1F62-4A09-A0B4-5FB13367E09A}" emma:medium="tactile" emma:mode="ink">
                <msink:context xmlns:msink="http://schemas.microsoft.com/ink/2010/main" type="inkWord" rotatedBoundingBox="26450,7174 27391,7227 27376,7485 26435,7432">
                  <msink:destinationLink direction="with" ref="{5135A3C1-85AF-4E4F-B894-FEDB3E7221E8}"/>
                </msink:context>
              </emma:interpretation>
              <emma:one-of disjunction-type="recognition" id="oneOf1">
                <emma:interpretation id="interp5" emma:lang="en-GB" emma:confidence="0">
                  <emma:literal>Eos</emma:literal>
                </emma:interpretation>
                <emma:interpretation id="interp6" emma:lang="en-GB" emma:confidence="0">
                  <emma:literal>Egos</emma:literal>
                </emma:interpretation>
                <emma:interpretation id="interp7" emma:lang="en-GB" emma:confidence="0">
                  <emma:literal>Eons</emma:literal>
                </emma:interpretation>
                <emma:interpretation id="interp8" emma:lang="en-GB" emma:confidence="0">
                  <emma:literal>Toots</emma:literal>
                </emma:interpretation>
                <emma:interpretation id="interp9" emma:lang="en-GB" emma:confidence="0">
                  <emma:literal>Epos</emma:literal>
                </emma:interpretation>
              </emma:one-of>
            </emma:emma>
          </inkml:annotationXML>
          <inkml:trace contextRef="#ctx0" brushRef="#br1" timeOffset="213782.0657">-53-7681 48 0,'0'0'102'16,"-30"-7"9"-16,30 7-34 16,0 0-17-16,-25-2-4 0,25 2-6 15,0 0-9-15,0 0-5 16,-28 9-8-1,28-9-8-15,0 0-3 0,23 7-5 16,-23-7-3-16,51-2-2 16,-12-3-2-16,15 5-2 15,8-7-1-15,9 3 1 16,3-1-1-16,3 0 0 16,-4-2 1-16,-6 3 0 15,-7-1 0-15,-9 3 1 16,-16 0-2-16,-8-1 1 15,-27 3-1-15,28 0 0 0,-28 0 0 16,0 0-1-16,-21-2-1 16,1 2 1-16,-10 0 0 15,-7 0-1 1,-7 0 0-16,-7 0 1 0,-4 0-1 16,-5 2 1-16,-5 1 1 15,0 1 0-15,3 1-1 16,2-1 2-16,5-1-1 15,8 1 1-15,8 1-1 16,11-3 0-16,28-2 0 16,0 0-2-16,0 0 1 15,37 16-1-15,7-11 0 16,12 0 0-16,8-1 0 0,8 1 0 16,2-3 0-16,-7 1-1 15,-5-6 1-15,-9 1 0 16,-9-3 0-1,-12-2 0-15,-32 7 0 0,23-9 0 16,-23 9 1-16,-23-9-1 16,-7 2 0-16,-7 0 0 15,-13 0 0-15,-4 3 0 16,-6-1 0-16,-4 3 0 16,1-1-1-16,1 3 2 15,7 5-1-15,4 0 0 16,9 1 1-16,10-1-1 0,9 2 1 15,23-7 0-15,0 0 0 16,0 0-1 0,44 12 0-16,0-10 0 15,11-2 0-15,10 2 0 0,6-2 0 16,-1 0 0-16,-3-2 1 16,-12 0-1-16,-9-3 1 15,-14 3-1-15,-11-3 1 16,-21 5-1-16,0 0 1 15,-28-5-1-15,-8 3 0 16,-8 0 0-16,-9-1-1 16,-5-1 1-16,-2-1-1 15,0 1 2-15,7-3-1 16,4 2 0-16,12 0 0 16,10 1 0-16,27 4 0 15,0 0 1-15,0 0-1 16,25 0-1-16,12 2 2 0,11 5-1 15,8 0 0-15,4 0 0 16,2 0 0-16,-6 0-1 16,-10-3 2-16,-7-1-1 15,-9 1-1-15,-30-4 1 16,0 0 1-16,0 0-2 16,0 0 1-16,-51-14 1 15,10 10-2-15,-10-1 1 0,-5-2 1 16,-1 0-1-16,-3-2 0 15,7 0 0 1,6 0 0-16,11 2 0 16,10 2 1-16,26 5-2 0,0 0 1 15,0 0 0-15,46 0 0 16,-4-2 0-16,9 2 0 16,9-5-1-16,2-4 1 15,0-3 1-15,-4 1-1 16,-9-5 0-16,-13 2 1 15,-6 2-1-15,-30 12 0 16,0 0 0-16,-9-25 0 16,-25 23 0-16,-10-3 0 0,-12 7 0 15,-4 1 0 1,-7 4 0-16,5-1 0 16,2-1 0-16,9 2 0 15,10 0 0-15,13 4 0 0,28-11 0 16,0 0 0-16,5 24 0 15,25-17-1-15,9 2 2 16,14-5-1-16,5 3 0 16,9-4 0-16,0-1 0 15,-7-4 0-15,-5-1 0 16,-11-1 0-16,-5-1-1 16,-16 0 1-16,-23 5 1 15,0 0-1-15,0 0 0 16,-39-11-1-16,-3 9 2 15,-4-1-1-15,-9 3 0 16,-5 0 0-16,2 0 0 0,5-2 0 16,9 2 0-16,12 0 1 15,32 0-2-15,-21 7 1 16,21-7 0-16,39 2 0 16,1 3 0-16,10-3-1 15,8 0 1-15,4-2 0 16,1-4 0-16,-8-1 1 15,-4 1 0-15,-12 1-1 16,-11-1 0-16,-28 4 1 16,0 0 0-16,0 0-2 15,-44 0 0-15,-2 4 0 16,-12-1 1-16,-9 1 0 16,-7-1 0-16,3-3 0 0,-1 2 0 15,10 0 0-15,11 0 0 16,14 1-1-16,16 4 1 15,21-7 0-15,14 23-1 16,16-7 1-16,16-5 0 16,10 3-1-16,8-2 1 15,8-1 1-15,-3-4-2 16,-4-4 2-16,-7-1-1 16,-12-2 0-16,-12 0 0 15,-13-2 0-15,-21 2 0 16,0 0 1-16,-41-10-1 15,-3 6 0-15,-14-3 1 0,-9 0-1 16,-7 0 0-16,-4 2 0 16,1 1 0-16,6 1-1 15,11-3 1 1,9 6 0-16,14 0 0 0,37 0 0 16,0 0 0-16,7 25 0 15,32-16 0-15,17 3-1 16,15 2 2-16,10-5-2 15,9 0 2-15,2-4-2 16,-1-3 0-16,-13-2 1 16,-9-2 0-16,-13-3 0 15,-15-2 0-15,-13 2 0 16,-28 5 0-16,0 0 0 0,-25-20 0 16,-19 13 0-16,-16 0 0 15,-10 2 1 1,-10 1-1-16,-8-1 0 0,2 3 0 15,3-1 0-15,12 6 0 16,13 1-1-16,21 3 2 16,37-7-3-16,-9 26 3 15,41-15-2-15,17 3 1 16,15 0-1-16,10-3 1 16,7-4 0-16,2-4 0 15,-4-3 0-15,-12-3 0 16,-14-1 0-16,-14-3 0 15,-16 0-1-15,-23 7 1 16,0 0 0-16,-42-14-1 16,-11 12 0-16,-9-5 0 15,-14 4 1-15,-7-1-1 0,2 2 0 16,2-5 1-16,10 2 0 16,14 5 0-16,20 2 1 15,35-2 0-15,0 0-2 16,28 23 1-16,25-13 1 15,16 1-1-15,12 1 0 16,7-5 0-16,-1-3-1 16,-8-1 1-16,-10-3 0 15,-16-3 0-15,-18 1 0 16,-35 2 0-16,0 0-1 16,0 0 1-16,-46-19-2 15,-12 15 2-15,-9-1-2 16,-14-4 1-16,-2 0-1 0,-2-5 0 15,4 2 1-15,9 1 0 16,15-3 0-16,15 5 0 16,14 0 1-16,28 9 0 15,0 0 0-15,21-5-4 16,16 12-15-16,-5-16-55 16,22 11-63-16,-8-7-6 15,0-4-5-15,-2-7-6 16</inkml:trace>
          <inkml:trace contextRef="#ctx0" brushRef="#br1" timeOffset="242389.3342">-4-7808 1 0,'25'7'61'0,"-25"-7"21"15,0 0-37-15,0 0-5 16,0 0 0-16,0 0-1 16,0 0-3-16,0 0 0 15,0 0-2-15,0 0-2 16,0 0-4-16,0 0-2 16,0 0-3-16,-23-11-5 15,23 11-3-15,-21-7-2 16,21 7-3-16,-25-3-2 15,25 3 0-15,-30-4-2 0,30 4 0 16,-30-5-1-16,30 5 2 16,-32-7 1-16,32 7-1 15,-28-9-1-15,28 9 1 16,-23-7-2-16,23 7-1 16,0 0 0-16,0 0-2 15,0 0-1-15,0 0-1 16,0 0 0-16,28 5 0 15,-28-5 0-15,37 4 1 16,-14-1 0-16,0-1-1 16,4-2 1-16,1 0 1 15,-2 0-1-15,-1 2-1 0,-2-2 1 16,-2 5-1-16,-21-5 0 16,30 0 1-16,-30 0 0 15,0 0-1 1,0 0-1-16,0 0 2 0,0 0 0 15,-33-9-1-15,13 9 0 16,-3 2-1-16,-3 0 2 16,-1 3-1-16,1-3 1 15,5 0-2-15,21-2 1 16,-34 7 0-16,34-7 1 16,0 0-1-16,0 0 0 15,0 0-1-15,0 0 1 16,11 21 1-16,-11-21-1 0,33 7 0 15,-33-7 0 1,37 0 0-16,-37 0-2 0,30-2 3 16,-30 2-1-1,0 0-1-15,0 0 1 0,0 0 0 16,-21 7 0-16,0-5 1 16,-2-2 0-16,-5 5-1 15,-2-3-1-15,0 5 1 16,2 0 1-16,3 0-2 15,2 0 1-15,23-7-1 16,-25 18 1-16,25-18 0 16,0 0 0-16,0 0 0 0,27 16 0 15,-1-16 0-15,1 0 0 16,6-4 1 0,1-1-3-16,-4 3 2 15,-2-1 1-15,-5 1-1 0,-23 2-1 16,23 0 1-16,-23 0 1 15,0 0-1-15,0 0 1 16,-34 2-1-16,13-2 0 16,0-2 0-16,0 2 0 15,0-2 0-15,21 2 0 16,-32-3 0-16,32 3-1 16,0 0 2-16,0 0-2 15,0 0 1-15,23 0 0 0,0 0-1 16,5 0 1-1,-3 0 0-15,3 0 0 16,-2 0 0-16,-26 0 0 16,32-2 0-16,-32 2 0 0,0 0-1 15,0 0 1-15,-21-2-2 16,0 0 1-16,-4-1 0 16,-3 3-1-16,3 0 1 15,-3 0-1-15,5 0 1 16,23 0 0-16,-35 0 1 15,35 0 0-15,-20 0-1 16,20 0 2-16,0 0-1 0,0 0 1 16,0 0-1-1,0 0 1-15,11-21 0 16,-11 21 0-16,32-9-1 16,-11 5 1-16,-21 4-1 0,37-10 0 15,-37 10 1-15,30-7-1 16,-30 7 0-16,0 0 0 15,0 0 1-15,0 0-1 16,0 0 1-16,-25-4-1 16,25 4 0-16,-42-5 0 15,17 3 0-15,2 0 0 16,-3-3 0-16,6 0 0 16,20 5 0-16,-35-7 0 15,35 7 0-15,0 0-1 16,-23-11 1-16,23 11 0 15,0 0 0-15,0 0-1 16,0 0 1-16,21-19-1 0,-21 19 1 16,0 0 0-16,0 0-1 15,20 7 1-15,-20-7 0 16,7 28 0-16,-7-28 0 16,12 39 1-16,-5-13-2 15,0-6 1-15,2 1 0 16,-9-21 0-16,18 28-1 15,-18-28 1-15,0 0 1 16,24 2-1-16,-24-2-1 16,11-23-7-16,-11 23-7 15,7-28-14-15,-7 28-22 16,0 0-78-16,18-20-1 0,-18 20-3 16,0 0 2-16</inkml:trace>
          <inkml:trace contextRef="#ctx0" brushRef="#br1" timeOffset="244248.775">174-7775 8 0,'0'0'93'0,"0"0"4"15,0 0-1-15,23-3-58 16,-23 3-8-16,21 0 1 15,-21 0-5-15,30 0-1 16,-30 0-3-16,39 0-2 16,-39 0-2-16,48-2-2 15,-27-3-3-15,9 5-3 16,-7-2-3-16,7 2-2 16,-4-5-1-16,1 5-1 15,-6 0-2-15,0 0 1 16,-21 0 0-16,32 0 0 0,-32 0 1 15,0 0-1-15,23 5 0 16,-23-5 1 0,0 0 0-16,0 0-1 15,0 0 0-15,0 0 1 0,0 0-1 16,0 0 1-16,0 0-1 16,0 0 1-16,0 0-1 15,0 0 0-15,0 0-1 16,0 0-1-16,0 0 0 15,0 0 1-15,0 0-1 16,0 0 0-16,0 0 0 16,0 0 0-16,0 0-1 0,0 0 1 15,0 0 1-15,0 0-1 16,0 0 0-16,0 0 0 16,0 0 0-1,0 0 1-15,3 21-1 0,-3-21 0 16,0 0 0-16,0 0 0 15,0 0 1-15,0 0-1 16,0 0 0-16,0 0 1 16,0 0 0-16,0 0 0 15,0 0-1-15,0 0 1 16,11-23-1-16,-11 23 0 16,-7-21 0-16,7 21 0 15,0 0 0-15,0 0 0 16,-14-21 0-16,14 21 0 15,0 0-1-15,0 0 1 16,0 0 0-16,0 0 0 16,0 0 0-16,0 0 0 0,-2-21-1 15,2 21 1-15,0 0 1 16,0 0-2-16,0 0 1 16,0 0 0-16,0 0 0 15,0 0 0-15,0 0 0 16,0 0 0-16,0 0 0 15,-21 3 0-15,21-3 1 16,0 0-1-16,0 0 0 0,0 0 0 16,0 0 0-1,-21-17 0-15,21 17 0 16,0 0 0-16,0 0-1 16,0 0 1-16,-23-6 0 0,23 6 0 15,0 0 0-15,0 0 0 16,-25 2 0-16,25-2 0 15,0 0 1-15,0 0-1 16,-23 7 0-16,23-7 1 16,0 0-2-16,0 0 1 15,0 0 0-15,-2 21 0 16,2-21 0-16,0 0 0 16,20 9 0-16,-20-9 0 15,23 2 0-15,-23-2 1 16,26 9 0-16,-26-9 0 15,28 3-1-15,-28-3 0 16,20 0 1-16,-20 0-1 0,0 0 1 16,0 0-1-16,0 0 0 15,0 0 0-15,0 0 0 16,0 0 0-16,0 0 0 16,-25-19 0-16,25 19 0 15,-30 0 0-15,30 0-1 16,-39 2 1-16,39-2 1 15,-35 3-1-15,35-3-1 16,-23 7 1-16,23-7-1 16,0 0 1-16,0 21-1 15,0-21 1-15,25 11-1 16,-25-11 0-16,35 9 0 0,-35-9 1 16,37 7 0-16,-37-7 0 15,28-2 0-15,-28 2 0 16,0 0 1-16,0 0-1 15,0 0 0-15,0 0 0 16,0 0 0-16,2 21 0 16,-2-21 0-16,0 0 0 15,-12 23 0-15,12-23 0 16,0 0 0-16,-4 27 0 16,4-27 0-16,0 28 1 15,0-28-2-15,0 26 1 16,0-26 0-16,4 23 1 15,-4-23-2-15,0 0 1 0,0 0 0 16,0 0-1-16,0 0 2 16,0 0-1-16,0 0-2 15,0 0 1-15,0 0-1 16,10-26 0-16,-10 26 0 16,0 0-1-16,0 0 1 15,-7-23 0-15,7 23 0 16,0 0 1-16,0 0 0 15,0 0 1-15,0 0 0 16,0 0 0-16,0 0 0 16,0 0-4-16,0 0-30 15,0 23-88-15,0-23 0 0,0 0-6 16,-33-9-2-16</inkml:trace>
        </inkml:traceGroup>
      </inkml:traceGroup>
    </inkml:traceGroup>
    <inkml:traceGroup>
      <inkml:annotationXML>
        <emma:emma xmlns:emma="http://www.w3.org/2003/04/emma" version="1.0">
          <emma:interpretation id="{F2EC24A3-902E-4F3E-A8F9-CDBADE8C1701}" emma:medium="tactile" emma:mode="ink">
            <msink:context xmlns:msink="http://schemas.microsoft.com/ink/2010/main" type="paragraph" rotatedBoundingBox="23979,8919 27233,12748 25572,14160 22318,103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24A3ABB-672A-4C50-A6D4-5F428FAC7A3E}" emma:medium="tactile" emma:mode="ink">
              <msink:context xmlns:msink="http://schemas.microsoft.com/ink/2010/main" type="line" rotatedBoundingBox="23979,8919 27233,12748 25572,14160 22318,10331"/>
            </emma:interpretation>
          </emma:emma>
        </inkml:annotationXML>
        <inkml:traceGroup>
          <inkml:annotationXML>
            <emma:emma xmlns:emma="http://www.w3.org/2003/04/emma" version="1.0">
              <emma:interpretation id="{969A1937-0420-48D5-A48A-070237750FB8}" emma:medium="tactile" emma:mode="ink">
                <msink:context xmlns:msink="http://schemas.microsoft.com/ink/2010/main" type="inkWord" rotatedBoundingBox="23161,9615 23701,10250 23283,10606 22743,9971">
                  <msink:destinationLink direction="with" ref="{62AE3793-EF13-47DB-92CB-11889881D4D0}"/>
                </msink:context>
              </emma:interpretation>
              <emma:one-of disjunction-type="recognition" id="oneOf2">
                <emma:interpretation id="interp10" emma:lang="en-GB" emma:confidence="0">
                  <emma:literal>m</emma:literal>
                </emma:interpretation>
                <emma:interpretation id="interp11" emma:lang="en-GB" emma:confidence="0">
                  <emma:literal>*</emma:literal>
                </emma:interpretation>
                <emma:interpretation id="interp12" emma:lang="en-GB" emma:confidence="0">
                  <emma:literal>g</emma:literal>
                </emma:interpretation>
                <emma:interpretation id="interp13" emma:lang="en-GB" emma:confidence="0">
                  <emma:literal>M</emma:literal>
                </emma:interpretation>
                <emma:interpretation id="interp14" emma:lang="en-GB" emma:confidence="0">
                  <emma:literal>%</emma:literal>
                </emma:interpretation>
              </emma:one-of>
            </emma:emma>
          </inkml:annotationXML>
          <inkml:trace contextRef="#ctx0" brushRef="#br0" timeOffset="177064.9517">-3721-5155 117 0,'-32'9'117'0,"32"-9"5"0,-30 5 3 16,4-12-78 0,26 7-5-16,0 0-3 0,0 0-7 15,0 0-4-15,0 0-3 16,0 0-5-16,37-12-3 16,-14 12-4-16,12 7-3 15,4-5-4-15,7 5-1 16,1-2-2-16,3 4-2 15,1-2 0-15,-5 0 0 16,-6 2-1-16,-8-2 0 0,-32-7 0 16,32 5 1-1,-32-5-1-15,0 0 0 0,-25-5 1 16,-1-2-1 0,-8-4 0-16,-10-1-1 0,-4 1 1 15,-3 1 0-15,0 3 0 16,0 3 0-16,5 2-1 15,7-1 1-15,9 3-1 16,7 3 2-16,23-3-1 16,0 0-1-16,0 0 2 15,0 0-1-15,27 0 0 16,6-3 0-16,6 6 0 16,2-1 0-16,3 0 0 0,-2 5 1 15,-7-2-1-15,-5 4-1 16,-10-2 1-1,-20-7 0-15,0 0 0 16,0 0-1-16,-23 16 2 0,-9-16-2 16,-12 0 0-16,-11-2 1 15,-3-3 0-15,-4 3-1 16,2 2 0-16,6 0 1 16,8 0-1-16,7 0 0 15,16 2 1-15,23-2 0 16,0 0-1-16,0 0 1 15,53 9 0-15,-7-9 0 0,10-2 0 16,4-3 0 0,2-2 0-16,-2 3 0 15,-9-1 0-15,-10-2 0 16,-13 3 0-16,-28 4 0 0,0 0 0 16,0 0-3-16,-21-16-7 15,-13 6-12-15,4 13-30 16,-21-10-87-16,14-3-1 15,5-10-3-15,9-8-2 16</inkml:trace>
          <inkml:trace contextRef="#ctx0" brushRef="#br0" timeOffset="196408.8259">-3400-5278 1 0,'0'0'65'15,"0"0"25"-15,-14-23 4 16,14 23-48-16,0 0-2 16,0 0-3-16,0 35-2 15,0-35-5-15,0 55-3 16,-2-20-6-16,9 16-2 16,-7-5-5-16,9 9-2 15,-2-4-4-15,7 5 2 0,-5-3 1 16,3 0-5-16,-1-9 3 15,3-3-6-15,-2-6 3 16,-1-3-7-16,-4-7 5 16,0-4-7-16,-7-21 0 15,0 0 0-15,0 0-1 16,0 0 1-16,7-23-6 16,-9-7 5-16,-3-9-4 15,0-10 3-15,-2-4-5 16,0-2 5-16,1-5-4 15,-4 0 4-15,1 9 1 16,-2 0-1-16,1 10 1 16,1 4 0-16,0 11 0 0,9 26-1 15,-14-30 1-15,14 30 0 16,0 0-1-16,-5 28 1 16,10 2-1-16,-3 9 1 15,5 8-1-15,2 6 1 16,-2 4 5-16,3 3-4 15,-3 0 4-15,-3-2-5 16,3-9 5-16,-2-3-4 16,-3-14 4-16,0-4-4 15,1-7-2-15,-3-21 2 16,0 0-1-16,0 0 1 16,-12-24-5-16,5-8 4 0,0-7-4 15,0-7 4-15,3-10-5 16,-1-1 4-16,5-6-4 15,2 3 4-15,1 9 1 16,-1 10-3-16,0 11 2 16,-2 30 0-16,3-21 0 15,-3 21 1-15,0 39-1 16,-5-2 1-16,3 12-1 16,-3 4 3-16,0 12 3 15,1-1-4-15,-1-4 5 16,3 0-4-16,0-11 6 15,-1-5-5-15,1-10 5 16,2-6-5-16,0-28 0 0,0 0 0 16,0 0 0-16,0 0-1 15,7-39-6-15,-3-3 5 16,-1-6-6-16,1-8 5 16,1-2-6-16,2-2 4 15,0 5-4-15,0 7 4 16,-3 15 1-16,1 10-1 15,-5 23 1-15,0 0-1 16,0 0 0-16,9 35 2 16,-9-1-1-16,-2 6 2 15,2 8 3-15,-2 3-3 16,2-3 4-16,0-1-4 0,0-8 5 16,0-5-6-1,0-10 6-15,0-24-5 16,0 23-1-16,0-23 1 15,0 0 0-15,0-44-1 0,0 9-6 16,-3-6 5-16,1-10-6 16,2-2 4-16,0 4-5 15,-2 3 4-15,4 9-5 16,0 12 1-16,-2 25-13 16,0 0-66-16,0 0-35 15,0 0-7-15,23 30-3 16</inkml:trace>
        </inkml:traceGroup>
        <inkml:traceGroup>
          <inkml:annotationXML>
            <emma:emma xmlns:emma="http://www.w3.org/2003/04/emma" version="1.0">
              <emma:interpretation id="{8252803A-0764-4DC5-BF56-8A3DE7B8F233}" emma:medium="tactile" emma:mode="ink">
                <msink:context xmlns:msink="http://schemas.microsoft.com/ink/2010/main" type="inkWord" rotatedBoundingBox="24934,10043 27233,12748 25572,14160 23273,11454">
                  <msink:destinationLink direction="to" ref="{1F5835D5-C463-422F-A46B-06BCC61C765C}"/>
                </msink:context>
              </emma:interpretation>
              <emma:one-of disjunction-type="recognition" id="oneOf3">
                <emma:interpretation id="interp15" emma:lang="en-GB" emma:confidence="0">
                  <emma:literal>"am</emma:literal>
                </emma:interpretation>
                <emma:interpretation id="interp16" emma:lang="en-GB" emma:confidence="0">
                  <emma:literal>"in</emma:literal>
                </emma:interpretation>
                <emma:interpretation id="interp17" emma:lang="en-GB" emma:confidence="0">
                  <emma:literal>'sin</emma:literal>
                </emma:interpretation>
                <emma:interpretation id="interp18" emma:lang="en-GB" emma:confidence="0">
                  <emma:literal>"sin</emma:literal>
                </emma:interpretation>
                <emma:interpretation id="interp19" emma:lang="en-GB" emma:confidence="0">
                  <emma:literal>"aim</emma:literal>
                </emma:interpretation>
              </emma:one-of>
            </emma:emma>
          </inkml:annotationXML>
          <inkml:trace contextRef="#ctx0" brushRef="#br0" timeOffset="197850.0137">-2200-4583 80 0,'0'0'108'15,"-36"3"2"-15,36-3 5 16,-24-3-66-16,24 3 0 0,0 0-8 15,-20-32-5-15,20 32-7 16,20-39-13-16,6 18 2 16,2-2-10-1,11 2 2-15,2 5-8 0,10 2 2 16,-2 12 0-16,1 9-1 16,-3 7 5-16,-6 4-6 15,-9 5 5-15,-11 7-4 16,-12 2 5-16,-11 5-5 15,-16-4-1-15,-8 1 0 16,-13 1-1-16,-5-3 0 16,-7-4 0-16,3-5-1 15,2-5 0-15,4-1 0 0,12-8 1 16,30-9-1 0,-25 9 1-16,25-9-1 15,25 5 1-15,5-3-1 16,9 5 1-16,5 5 0 0,7 6 0 15,-2 12 2-15,-3 9-1 16,-7 10 1-16,-11 11 0 16,-12 4 1-16,-12 6-2 15,-13 4 2-15,-12-5-3 16,-13-7 2-16,-8-9-3 16,-9-11 2-16,-4-15-2 15,-3-10 0-15,-4-15-2 16,4-14-2-16,10-8-5 15,4-13-9-15,23 8-18 16,-7-19-38-16,28 16-60 16,10-2-3-16,22 7 2 0,7 2-1 15</inkml:trace>
          <inkml:trace contextRef="#ctx0" brushRef="#br0" timeOffset="198396.6442">-1181-4176 96 0,'18'-28'115'15,"-18"28"2"-15,12-37 4 16,-12 37-61-16,0-42-12 16,0 42-8-16,-24-41-8 15,24 41-8-15,-48-21-7 16,18 23-5-16,-12 3-3 15,5 9-1-15,3 4-3 16,8 8-1-16,6 4-2 16,13 2 2-16,11 3-1 0,13 2 1 15,8-3-1-15,7 8 1 16,5-1 0 0,5 1 1-16,-5 2-1 0,-5 0 1 15,-7-5-1-15,-4 0 2 16,-9-4-2-16,-10-3 1 15,-9-7-1-15,-14-1 0 16,-4-11 0-16,-10-3-2 16,-4-10 0-16,-5-5-1 15,-4-4-2-15,2-7-10 16,13 6-40-16,-4-13-91 16,17 0-2-16,3-7-6 0,13-9-3 15</inkml:trace>
          <inkml:trace contextRef="#ctx0" brushRef="#br1" timeOffset="219344.609">-911-2207 208 0,'-21'11'117'16,"19"10"5"-16,4 9-45 15,-2-2-49-15,9 18-3 16,-9-4 2-16,7 15-2 15,-9-13-3-15,4 12-2 0,-9-15-5 16,5-2-1 0,-5-11-5-16,2-7 0 15,5-21-4-15,0 0-1 16,-2-28-2-16,9-7-1 0,2-6 0 16,5-10-2-16,7-7-3 15,4 3 5-15,3 2-4 16,4 9 3-16,3 9-4 15,-1 12 5-15,-1 19-1 16,-3 11 1-16,-5 13 5 16,-4 15-6-16,-7 7 4 15,-5 4-2-15,-4 2 3 16,-5-2-3-16,-3-9 1 16,-1-4 0-16,4-33-1 15,-7 25 1-15,7-25 0 16,2-28-2-16,5-4 1 15,9-12-1-15,3-7-5 0,4-4 4 16,9-3-4-16,5 7 4 16,0 3-4-16,2 11 4 15,-2 12-4-15,-5 15 6 16,1 15-1-16,-8 18 2 16,-6 16 4-16,-3 10-4 15,-7 9 4-15,3 4-3 16,-8 0 1-16,3-2-7 15,2 0-12-15,-9-27-56 16,12-1-74-16,-12-32 0 16,21 11-7-16,-21-11 0 15</inkml:trace>
          <inkml:trace contextRef="#ctx0" brushRef="#br1" timeOffset="218713.5827">-1271-2620 96 0,'0'0'60'16,"6"-37"6"-16,-8 16 1 16,2 21-10-16,-4-35-2 15,4 35-5-15,-10-28-7 16,10 28-2-16,0 0-8 15,-25-18-6-15,25 18-6 16,-32 7-3-16,8 2-3 16,1 14-1-16,-9 5-2 15,-3 11 0-15,-6 7-1 16,-3 12 0-16,-7 7-3 16,5 6 0-16,-2 8 1 15,6 4-4-15,5 0 1 0,7 0-3 16,7 3 1-16,11-3-3 15,12-9 3-15,7-1-3 16,14-13 0 0,7-9 1-16,11-12-2 0,7-11 2 15,7-16-1-15,7-12 0 16,5-14-1-16,2-12 0 16,-5-8 0-16,-2-8 0 15,-7-2 1-15,-9-4-2 16,-11-1 2-16,-13-1-2 15,-15 1 2-15,-10 3-2 16,-13 7 2-16,-7 11-1 0,-8 14 0 16,-4 10 0-16,-4 11 0 15,-1 16 1-15,3 11-2 16,2 15 3 0,2 4-2-16,5 5 0 0,7-3 0 15,7 0 1-15,9-2-4 16,5-9-3-16,11 2-14 15,-2-22-22-15,25 6-74 16,-6-19-23-16,6-11-2 16,-2-16-1-16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75" units="1/cm"/>
          <inkml:channelProperty channel="Y" name="resolution" value="310.22726" units="1/cm"/>
          <inkml:channelProperty channel="T" name="resolution" value="1" units="1/dev"/>
        </inkml:channelProperties>
      </inkml:inkSource>
      <inkml:timestamp xml:id="ts0" timeString="2016-01-04T08:33:39.88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1D4A152-20ED-4C94-B0A4-8790192D488B}" emma:medium="tactile" emma:mode="ink">
          <msink:context xmlns:msink="http://schemas.microsoft.com/ink/2010/main" type="inkDrawing" rotatedBoundingBox="24619,15537 24634,15537 24634,15552 24619,15552" shapeName="Other"/>
        </emma:interpretation>
      </emma:emma>
    </inkml:annotationXML>
    <inkml:trace contextRef="#ctx0" brushRef="#br0">8389-576 0,'0'0'0,"0"0"16,0 0-1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04T08:39:10.73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406796F-6CEB-4D13-8F4F-35585590F4D0}" emma:medium="tactile" emma:mode="ink">
          <msink:context xmlns:msink="http://schemas.microsoft.com/ink/2010/main" type="inkDrawing" rotatedBoundingBox="27251,15192 30224,15116 30227,15209 27254,15284" semanticType="strikethrough" shapeName="Other">
            <msink:sourceLink direction="with" ref="{108E3618-A585-417C-9429-D81AD68D2C3C}"/>
          </msink:context>
        </emma:interpretation>
      </emma:emma>
    </inkml:annotationXML>
    <inkml:trace contextRef="#ctx0" brushRef="#br0">21 52 30 0,'0'0'86'15,"0"0"4"-15,-23 4 5 0,23-4-50 16,0 0-9-16,0 0 0 15,0 0 0-15,23-9-5 16,-23 9-3-16,25-2-4 16,-25 2-4-16,25 0-3 15,-25 0-2-15,24 4-3 16,-24-4 0-16,25 7-3 16,-25-7-1-16,30 7-2 0,-30-7-1 15,32 5-1-15,-11-1-1 16,-21-4 0-16,37 3 1 15,-16-3 1 1,4 2-1-16,-4-2 2 0,4 5 0 16,-2-3-1-16,1 0 0 15,1 1 0-15,-2 1-2 16,-2-4 0-16,2 3 1 16,-2-1-1-16,2 0 1 15,2-2-1-15,3 2 1 16,0-2-1-16,2 0 0 15,4-2-1-15,3 0-1 16,2-3 0-16,5 1-1 16,0-1 2-16,2 3-1 0,0 2 1 15,1 0-1 1,-4 4 1-16,1-1 0 16,-2 1 0-16,-3 1-1 0,0-3 1 15,3 0 0-15,-3-4 0 16,3 0 1-16,2-3 0 15,-1 1-1-15,1-3 1 16,0 0 0-16,2 0-1 16,3 0 0-16,-5 2-1 15,2 1 0-15,-2-1-1 16,0 3 1-16,2-3 0 16,-2 0-1-16,-1 3 0 15,1-2 0-15,-2 1 1 16,4-1-2-16,-2-1 2 15,2-2-1-15,-2 2 0 0,2 1 0 16,0-1-1-16,0 5 1 16,-2-2 0-16,2 2 0 15,-2 0 0-15,-2 2 0 16,-1 1 0-16,1 1 0 16,0-2 0-16,-3 3 0 15,2 2 0-15,-1-5 0 16,3 5 1-16,1-2-2 15,0 2 2-15,-2 0-1 16,-5-3 0-16,-5 1-5 16,0 4-16-16,-32-9-89 15,0 0-27-15,0 0-6 16,0 0-5-16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04T08:39:14.43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context xml:id="ctx1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75" units="1/cm"/>
          <inkml:channelProperty channel="Y" name="resolution" value="310.22726" units="1/cm"/>
          <inkml:channelProperty channel="T" name="resolution" value="1" units="1/dev"/>
        </inkml:channelProperties>
      </inkml:inkSource>
      <inkml:timestamp xml:id="ts1" timeString="2016-01-04T08:31:51.744"/>
    </inkml:context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2651CAA-9E18-4636-9939-9FBA15F7B19B}" emma:medium="tactile" emma:mode="ink">
          <msink:context xmlns:msink="http://schemas.microsoft.com/ink/2010/main" type="writingRegion" rotatedBoundingBox="26526,14931 30923,15053 30871,16941 26474,16819"/>
        </emma:interpretation>
      </emma:emma>
    </inkml:annotationXML>
    <inkml:traceGroup>
      <inkml:annotationXML>
        <emma:emma xmlns:emma="http://www.w3.org/2003/04/emma" version="1.0">
          <emma:interpretation id="{75F5FE79-0AA0-4D84-94E7-8B030F17F15F}" emma:medium="tactile" emma:mode="ink">
            <msink:context xmlns:msink="http://schemas.microsoft.com/ink/2010/main" type="paragraph" rotatedBoundingBox="26526,14931 30923,15053 30898,15970 26501,158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8E3618-A585-417C-9429-D81AD68D2C3C}" emma:medium="tactile" emma:mode="ink">
              <msink:context xmlns:msink="http://schemas.microsoft.com/ink/2010/main" type="line" rotatedBoundingBox="26526,14931 30923,15053 30904,15752 26507,15629">
                <msink:destinationLink direction="with" ref="{6406796F-6CEB-4D13-8F4F-35585590F4D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1E42191-32A3-4624-8817-2260623E9CE3}" emma:medium="tactile" emma:mode="ink">
                <msink:context xmlns:msink="http://schemas.microsoft.com/ink/2010/main" type="inkWord" rotatedBoundingBox="26526,14931 30923,15053 30904,15752 26507,15629">
                  <msink:destinationLink direction="with" ref="{5135A3C1-85AF-4E4F-B894-FEDB3E7221E8}"/>
                </msink:context>
              </emma:interpretation>
              <emma:one-of disjunction-type="recognition" id="oneOf0">
                <emma:interpretation id="interp0" emma:lang="en-GB" emma:confidence="0">
                  <emma:literal>troop*</emma:literal>
                </emma:interpretation>
                <emma:interpretation id="interp1" emma:lang="en-GB" emma:confidence="0">
                  <emma:literal>troops*</emma:literal>
                </emma:interpretation>
                <emma:interpretation id="interp2" emma:lang="en-GB" emma:confidence="0">
                  <emma:literal>soursop*</emma:literal>
                </emma:interpretation>
                <emma:interpretation id="interp3" emma:lang="en-GB" emma:confidence="0">
                  <emma:literal>soursops*</emma:literal>
                </emma:interpretation>
                <emma:interpretation id="interp4" emma:lang="en-GB" emma:confidence="0">
                  <emma:literal>bop*</emma:literal>
                </emma:interpretation>
              </emma:one-of>
            </emma:emma>
          </inkml:annotationXML>
          <inkml:trace contextRef="#ctx0" brushRef="#br0">857 139 1 0,'-23'0'57'16,"-7"-9"29"-16,9 2-12 16,21 7-23-16,-35-7 3 15,35 7-1-15,0 0-8 16,0 0-7-16,0 0-9 16,21-7-6-16,11-2-5 15,21 7-4-15,12-5-2 0,18 4-1 16,7-3-1-1,14 3-1-15,9 1-2 16,12 2-2-16,2 0-1 16,0 5-1-16,-3-1-1 0,-4 3-1 15,-2 0 0-15,-5 5-1 16,-9-3 0-16,-14 0 0 16,-11 0 0-16,-15 1 0 15,-11-4 0-15,-11 1 0 16,-14-4 0-16,-28-3 0 15,20 0 1-15,-20 0-1 16,-25-10 0-16,-5 1 0 16,-16 0 0-16,-10-5 0 15,-15 0 0-15,-15-2 0 16,-13 0 0-16,-14-5-1 16,-12 3 1-16,-6-1-1 15,-8 1 1-15,-4 4 0 0,2 2-1 16,7 5 1-16,14 5-1 15,19 2 1-15,20 5 0 16,21-3 0-16,25 3 1 16,35-5 0-16,0 0 1 15,56 14 0-15,6-12 0 16,19 0 1-16,18 0-1 16,19-2 0-16,14-2 0 15,8 0 0-15,4-5-1 16,3 2-1-16,1 1 2 15,-5 1-1-15,-7 3 0 16,-9 3-1-16,-11-1 1 0,-15 5-1 16,-15 2 0-16,-15-2 1 15,-18 0-1-15,-11 0 0 16,-21-2 0-16,-21-5 1 16,-21 4-1-16,-18-4 0 15,-19-2 0-15,-23-3 1 16,-16 1-1-16,-21-3 0 15,-18-3 0-15,-9 1-1 16,-12-2 1-16,-5 1 1 16,-9 4-2-16,-4 1 2 15,0 5-2-15,8 2 2 16,17 5-1-16,16 0 1 16,24 2-1-16,22 3 1 0,30-3-1 15,35 0 1-15,23-9 0 16,55 16 1-16,19-9-1 15,28 3 0 1,23-3 1-16,25 2-1 0,18-2 0 16,17 0 0-16,9 0 0 15,7-3-1-15,-1 1 0 16,1-1-1-16,0-1 1 16,-9 1 0-16,-15 1 0 15,-10 0-1-15,-20 2 1 16,-13 2 0-16,-21-2 0 15,-16 0 0-15,-25-3 0 16,-19 1-1-16,-23-7 1 0,-30 2 0 16,0 0-1-16,-41-19 0 15,-19 10 0-15,-26-3 1 16,-15 1-1-16,-20-3 1 16,-15 0 0-16,-7 0 0 15,0 0 1-15,7 0 0 16,9 1-1-16,18 1 0 15,22 5 0-15,27 0 1 16,30 5-1-16,30 2 0 16,37 0 0-16,23 5 0 15,27-1 0-15,22 3 0 16,18-2 0-16,14 2 0 0,4 0-1 16,3 2 1-16,-1-5 2 15,1 3-1 1,-9-2 1-16,-8-3 0 15,-15 1 1-15,-15 1-1 0,-20-4 0 16,-19 2 0-16,-25-2-1 16,-37 0 0-16,0 0 0 15,-23 7-1-15,-25-9 1 16,-19 2 0-16,-23-5-2 16,-16 1 2-16,-17-1-1 15,-11-4 0-15,-2 0 1 16,2 0 0-16,12 2 1 0,13-3 0 15,26 3 1 1,30 3-1-16,32 2 0 16,21 2 0-16,63 4 0 15,8 3-2-15,22 2 0 0,18 1-1 16,13 1 1-16,5 3 0 16,3-5 0-16,-5 3-1 15,-12-5 2-15,-11-3-2 16,-16 1 2-16,-19-5-1 15,-16-2 1-15,-13-3-2 16,-17 0 2-16,-23 5-1 16,0 0 0-16,-39-18 1 15,-3 13 0-15,-13 3-1 0,-8-3 1 16,-11 5-1-16,0 0 1 16,3 0 0-1,9 3 0-15,8-1 0 16,22 0-1-16,32-2 0 0,0 0-1 15,0 0 1-15,32 16 0 16,10-13 0-16,11-3-1 16,7 2 0-16,-2-2 0 15,-5 0 1-15,-9-2-1 16,-12 2 1-16,-32 0 0 16,0 0 0-16,0 0 0 15,-58 2 0-15,-4-2 0 16,-14 5 0-16,-9-1 0 15,-3-1 1-15,2 1-2 16,12-2 1-16,12 1-1 16,21-3 2-16,18 2-2 0,23-2 1 15,25 2 0-15,16-4 0 16,17 2 0-16,11 0 0 16,10-2 1-16,6-3-1 15,-2 1 0-15,-4-1 0 16,-12-2 0-16,-12 0 0 15,-13-2 0-15,-19 2 0 16,-23 7 0-16,0 0 0 16,-51-23 0-16,-2 16 0 15,-12 2 0-15,-8 1 0 16,-4 4 0-16,3-3 0 16,12 3 0-16,14 0 1 15,18 3-1-15,30-3 0 0,0 0 1 16,34 9-1-16,12-7 1 15,12 3-1-15,9-3 1 16,7-2-2-16,-2 0 2 16,-10 0-1-16,-7-2 0 15,-15 2 0-15,-17-2 0 16,-23 2 0-16,0 0 0 16,-40-3 0-16,-8 3 1 15,-10-2 0-15,-2 2 0 16,2 0 1-16,8 0 0 15,10 2 0-15,40-2-2 16,0 0-7-16,7 26-31 16,23-19-86-16,19 4-4 0,-1-4-8 15,1-5-4-15</inkml:trace>
          <inkml:trace contextRef="#ctx0" brushRef="#br0" timeOffset="2289.2729">3876-45 114 0,'0'0'110'0,"-30"2"3"0,30-2 1 15,0 0-74-15,0 0-17 16,0 0 2-16,0 0-4 16,30 21-5-16,-4-24-3 15,6 6-1-15,3-6-3 16,4 3-1-16,2-4-1 16,3 1-3-16,-5 1-1 15,-2 0-1-15,-4-3-1 0,-3 3-1 16,-9 2 0-16,-21 0 1 15,23 0 1 1,-23 0 0-16,0 0 2 0,0 0 0 16,0 0 0-16,-37 0 1 15,14-2 0-15,0 4 0 16,-5-2 0-16,0 5-2 16,3-3-1-16,4 2 0 15,21-4-1-15,-23 14 0 16,23-14 0-16,0 0-1 15,21 19 0-15,-1-15 0 16,8-1 0-16,2 1 1 16,-2-1-1-16,-3-1 0 0,-2 0 0 15,-23-2 0 1,26 9-1-16,-26-9 2 16,0 0-1-16,0 0 1 15,-26 14-1-15,26-14 0 0,-41 5 1 16,18 0-1-16,2-5 2 15,0 2-2-15,21-2 1 16,-23 7-2-16,23-7 2 16,0 0-1-16,0 0 0 15,35 9 0-15,-35-9-1 16,41-2 1-16,-41 2-1 16,39-5 2-16,-39 5-1 0,0 0 0 15,21-9 0-15,-21 9 0 16,0 0 0-16,-27-5 0 15,27 5 0 1,-47-7 0-16,22 3 1 0,-7-1-2 16,-3 0 2-16,3 1-1 15,-3-3 1-15,0 2-1 16,1-2 1-16,1 5-1 16,1 0 0-16,0 2 1 15,-3 0 0-15,-2 2 0 16,-2 0-1-16,0 1 1 15,-5-1-1-15,0-2 2 16,-2-2 1-16,-3 2 0 0,-1-3-1 16,3 3 2-1,-3 3 0-15,-1-1-1 16,-2 0 1-16,-3 5-1 16,1-2-2-16,4-1 1 0,3-1 1 15,6-3-2-15,5-3 1 16,12-1 0-16,25 4-2 15,0 0 2-15,-2-28-1 16,27 19-1-16,14 2-1 16,12 2 1-16,11 3-1 15,5 0 0-15,7 2 0 16,0 2-1-16,2 0 1 0,-7 1 0 16,-6-1 0-1,-10 0 0-15,-14 1 1 16,-9-3-1-16,-30 0 1 15,21 2 1-15,-21-2-2 0,-35 0 2 16,1-5-1-16,-8 1 0 16,-11-3 0-16,-7-2 2 15,-5 2-3-15,-4 0 2 16,-5 4-1-16,3 1 1 16,1 0-1-16,8 4 0 15,9 3 0-15,11-3-1 16,15 0-3-16,27-2-5 15,0 0-6-15,0 0-9 16,44 0-15-16,-17-7-19 16,24 24-33-16,-7-11-42 15,-3 8 3-15,-6-2 2 16</inkml:trace>
          <inkml:trace contextRef="#ctx0" brushRef="#br0" timeOffset="1018.8178">4396 47 54 0,'0'0'79'15,"0"0"3"-15,0 0-26 16,0 0-35 0,0 0 4-16,0 0 7 15,-3-28 5-15,3 28 3 0,0 0 3 16,0 0-2-16,0 0-5 15,-2 21-6-15,2-21-7 16,-7 37-4-16,5-9-4 16,4 9-2-16,-2 0-3 15,7 9 1-15,-7 2-1 16,5 5 0-16,-5-4-1 16,0 2-1-16,-5-10-1 0,3 1-3 15,-5-8 0-15,5-8-2 16,2-26 0-1,0 0-1-15,0 0-1 16,-19-26-2-16,17-11 2 0,-1-7 1 16,1-11 0-16,0-3 0 15,-1-2 1-15,3 0-2 16,3 3 1-16,-1 8 2 16,3 5-2-16,-3 7-1 15,3 10 0-15,-5 27 1 16,7-23-1-16,-7 23 1 15,0 23 1-15,0 9 0 16,-3 7 0-16,1 12 1 0,-3 4-1 16,-2 10-1-1,-2-7 1-15,2-1 0 16,-2-10-1-16,2-8 0 16,0-11 1-16,7-28-2 0,0 0 2 15,0 0 0-15,-9-35-1 16,9-9 0-16,2-7-1 15,1-11 1-15,-1-7-1 16,2 4 0-16,-1 7 0 16,1 5-1-16,1 16 0 15,-3 17 0-15,-2 20 1 16,0 0 0-16,10 55-1 16,-10-4 2-16,-3 18-2 15,1 7 1-15,-5 5 1 16,-2-3-1-16,0-6 2 15,-1-7-1-15,-1-17 1 0,2-9 0 16,9-39 0-16,0 0 0 16,0 0 0-16,-3-43-1 15,8-8 0-15,-1-9 0 16,3-10 0-16,-2-1-1 16,-3 2 1-16,-2 6-1 15,0 13 0-15,0 17 1 16,0 33-2-16,0 0 0 15,-4 21-1-15,4 21 2 16,0 18-1-16,-3 9 1 16,1 2-1-16,0 3 2 15,-1-9 0-15,-1-7-1 16,2-12 1-16,-1-12 0 0,3-34 0 16,0 0 0-16,0 0 0 15,12-34-3-15,-8-12 1 16,1-12 1-16,0-9-1 15,-3-5 1-15,0 3 0 16,-2 7-2-16,3 9 2 16,-3 18 1-16,0 35-2 15,0 0 0-15,9 23 0 16,-2 26-1-16,-3 13 0 16,3 3 2-16,0 2-1 15,0-5 1-15,0-11-3 16,-5-12-7-16,8-9-15 0,-10-30-26 15,0 0-76-15,2-35-18 16,-4 1 5-16,-12-15-4 16</inkml:trace>
          <inkml:trace contextRef="#ctx0" brushRef="#br0" timeOffset="2657.5348">2149 35 135 0,'0'0'109'0,"0"0"5"15,35-18-27-15,7 25-58 16,4-5-1-16,25 12 2 15,8-5-6-15,22 3-16 16,17 6-48-16,9-4-74 16,-5-9-3-16,1 2-8 15,-24-17-1-15</inkml:trace>
          <inkml:trace contextRef="#ctx0" brushRef="#br0" timeOffset="10692.9018">2396 84 101 0,'0'0'84'0,"0"0"6"15,0 0-40-15,37-9-39 0,-37 9 3 16,44 0 4-16,-18 0 0 16,8 4 3-16,-4-4-3 15,10 3-3-15,1-3 0 16,8 2-2-16,-1-4 0 15,7 4-1-15,3-4-1 16,4 4-2-16,1-4-1 16,4 4-2-16,-7-2-1 0,0 0-2 15,-2 0 0 1,-3-2-1-16,-9-1-2 16,-2 3 1-16,-7-2 0 15,-2 0 1-15,-10 4-1 0,-2-2 1 16,-23 0-2-16,25 2 2 15,-25-2-1-15,0 0 0 16,0 0-1-16,-27 0 0 16,1-2 1-16,-6 0-1 15,-5-1 0-15,-7 1 0 16,-2-3 1-16,-7 1 0 16,-2-1-1-16,-6 1 0 15,1-6 1-15,0 3 0 16,3-2 1-16,-1 0 1 15,0 0 1-15,8 2 2 16,-1 0 1-16,7 0 2 16,2 2 0-16,12 3-1 0,0 0-1 15,30 2 0-15,-34 0-2 16,34 0-1-16,0 0-2 16,0 0-1-16,27-3-1 15,-1 3 0-15,6 0 0 16,7-2-1-16,7 2 1 15,5 0 0-15,5 0 0 16,1-2 0-16,3 2 0 0,3-3 0 16,-3 3-1-1,-3 0 2-15,-3-2-1 16,-8 2 0-16,-5-2 0 16,-4-3 0-16,-9 1 0 0,-28 4 0 15,30-10-1-15,-30 10 1 16,0 0-1-16,0 0 1 15,-25-11 0-15,-1 11 0 16,-6 0 0-16,-10 2 0 16,-6 0 0-16,-5 3 0 15,-5 2 0-15,0 0 0 16,-4 2 1-16,4 3-1 16,5-1-1-16,7 1 1 15,9-3 0-15,9 3 0 16,28-12 0-16,-25 13-1 15,25-13 0-15,23 7 1 16,2-4 0-16,10 1 0 0,9-1 0 16,4 3 0-16,8 1 0 15,4 0 0-15,0 3 0 16,0-1 0-16,-7 0-1 16,-5-2 1-16,-6 2-1 15,-12-4 0-15,-30-5 0 16,25 14 0-16,-25-14 0 15,-27 11 0-15,-1-4 1 16,-14 0-1-16,-6 0 1 16,-7 0-1-16,-5 0 1 15,-5-3 0-15,3 1 0 16,-1 0 0-16,8-3 0 0,4 0 1 16,7 1-1-16,10-3 0 15,4 2 0-15,9-2 0 16,21 0 0-16,-21 0 0 15,21 0 0-15,0 0 0 16,23-5 0-16,0 3-1 16,9 0 1-16,8-1-1 15,6 3 1-15,5 0 0 16,6 0-1-16,3-2 1 16,-2 0 0-16,0 2 0 15,-5-3 0-15,-5-1 0 16,-4 2 0-16,-7-3 0 0,-9 3 0 15,-7-1-1-15,-21 3 0 16,0 0 0-16,0 0-1 16,0 0 0-16,-30 3 0 15,-3-3 0-15,-8 2 0 16,-8-2 0-16,-1-2 1 16,-6 2 0-16,1 0 1 15,2-3 0-15,2-1 0 16,7-1 0-16,9 3 1 15,5-3 0-15,10 1 0 16,20 4 0-16,0 0 1 16,0 0-1-16,0 0 1 15,39-5-1-15,-2 7-1 0,14 1 1 16,9 1 0-16,4 1 0 16,10-1-2-16,2 3 1 15,0-2 0 1,1 0 0-16,3-1 1 0,1 1-1 15,2-1 0-15,0 1-1 16,3 2 2-16,2-2-1 16,-1-1 0-16,1 3 0 15,-12-2 0-15,-7-1 0 16,-6 1-1-16,-10-3 3 16,-14 1-2-16,-7-3 0 15,-8 0 1-15,-24 0-1 16,20-5-1-16,-20 5 1 0,0 0 0 15,-23-14-3-15,2 9 2 16,-9-4-1-16,-6 2 1 16,-8-2-1-1,-5 0 1-15,-4-3-1 0,0 3 1 16,2 2 1-16,3 0-1 16,8 5 1-16,8 0 0 15,9-1 1-15,23 3-2 16,0 0 1-16,0 0-1 15,0 0 1-15,23 3-1 16,3-6 0-16,4 3 0 16,2-2 0-16,3 0 1 0,-1-1 0 15,-4 3 0 1,-7 0 0-16,-23 0 1 16,30-2-2-16,-30 2 1 0,0 0 0 15,0 0 0-15,-21-5-1 16,21 5 0-16,-25-2 0 15,25 2-2-15,0 0-1 16,0 0-6-16,-21 7-7 16,21-7-8-16,0 0-10 15,0 0-19-15,0 0-29 16,19 21-27-16,-19-21-2 16,0 0 8-16</inkml:trace>
          <inkml:trace contextRef="#ctx0" brushRef="#br0" timeOffset="12281.5692">3999 107 81 0,'-40'-9'99'16,"40"9"1"-16,-32-5 5 15,32 5-61-15,0 0-28 16,0 0 2-16,0 0 0 16,0 0 0-16,46 16 0 15,-20-11-4-15,8 4-2 16,-4-4-2-16,5 4-1 16,-3-4-2-16,-2 4 0 15,-7-5-2-15,-2 3-1 16,-21-7-2-16,23 5 0 15,-23-5-1-15,0 0-1 16,-30 0 1-16,2-2-1 0,-9-1 0 16,-6 3 0-16,-10-4 0 15,-7 1 0-15,-5-3 1 16,-2-1-1-16,-2 0 0 16,2 2 3-16,4-2-1 15,8 3 1-15,6-1 0 16,13 0 1-16,8 3-2 15,28 2 2-15,0 0-1 16,0 0-2-16,28 9 1 16,11-4-3-16,5 2 1 15,6 0-2-15,6 0 2 16,2 0-2-16,-1-3 1 0,-1-2-1 16,-8-4 1-16,-2-2-1 15,-2-3 1-15,-2 0 1 16,-5-3-1-16,-3 1 1 15,-4 0-1-15,-4 4 1 16,-5 1-1-16,-21 4 1 16,30 0 0-16,-30 0 0 15,0 0-1-15,23 16 1 16,-23-16 1-16,0 0-1 16,7 32 0-16,-7-32 1 15,4 35 0-15,-4-35 0 16,5 41 0-16,-1-18 1 15,-1 3-2-15,-1-1 2 0,0 1-1 16,-2-1 0-16,3 5 1 16,-3-2-2-16,0-3 0 15,0 1 0-15,0-26 1 16,-3 36-1-16,3-36 1 16,0 21-2-16,0-21 1 15,0 0-1-15,-2-21 0 16,2 21 3-16,-5-32-2 15,3 7 0-15,2-1-1 16,-7-1 1-16,3-1-1 16,-3 3 3-16,2 1-3 15,0 4 0-15,5 20 0 0,-2-30 0 16,2 30 1-16,0 0 0 16,0 0 0-16,0 0 0 15,0 0 0 1,23 37-1-16,-16-17 2 0,0 6 0 15,2 6 1-15,-2 5-2 16,0-2 3-16,-5-1-2 16,3 1 1-16,0 0 0 15,-5-3 0-15,2-4-1 16,-2-28 0-16,-2 32 1 16,2-32-2-16,0 0 1 15,0 0 0-15,0 0-1 16,2-23 1-16,-2-5-3 0,2-4 1 15,-2-5 1-15,-2-5 0 16,-3 1-1-16,3-3-1 16,-3 0 2-1,1 5-2-15,1 6 3 0,1 8-1 16,0 4-2-16,2 21 2 16,0 0 0-16,0 0-1 15,0 0 1-15,14 28-1 16,-7 2 2-16,2 7-1 15,0 5 0-15,0-1 0 16,3 1-1-16,-5-3 2 16,0-2-2-16,0-7 4 0,-5-5-3 15,-2-25 2 1,2 23 0-16,-2-23-1 0,0 0 1 16,0 0-1-1,-4-39-1-15,1 11-1 0,-1-6 2 16,-1 1-2-16,0-1 1 15,1 4-1-15,-1 4 0 16,5 26 0-16,-4-25 3 16,4 25-2-16,0 0 0 15,4 42 1-15,1-12-2 16,-1 4 3-16,1-2-2 16,0 3 3-16,-3-5-1 15,-2-7 0-15,0-2-1 16,0-21 1-16,0 0-1 15,0 0-6-15,-32 0-13 16,32 0-48-16,-21-18-57 16,0 1-6-16,-2-6-5 0,-5-4 4 15</inkml:trace>
          <inkml:trace contextRef="#ctx0" brushRef="#br0" timeOffset="-15589.9902">310 192 31 0,'-21'5'97'16,"-5"-5"10"-16,26 0 1 16,-32 7-41-16,32-7-14 15,-21-3-4-15,21 3-11 16,0 0-6-16,0 0-7 16,0 0-5-16,33-18-4 15,1 13-3-15,8-4-1 16,11 2-2-16,7-4-2 15,7 4-2-15,2 0-2 16,3 2 0-16,-3 0-1 16,-7 3-1-16,-6 2 0 15,-8 2-1-15,-9-2 1 0,-6 3 0 16,-13-3 1-16,-20 0 0 16,26-5 0-16,-26 5 0 15,0 0 0-15,-16-25 0 16,-5 18 0-16,-7-2-1 15,-6-1 0-15,-10 6-1 16,-5-1 0-16,-6 3-1 16,-8 2 1-16,-3 2-1 0,-1 3 1 15,2-1 0 1,0 3 2-16,10 0 0 16,4 0 0-16,12 2 2 15,11-4-1-15,28-5-1 0,0 0 0 16,0 0-1-16,58 0-1 15,0-7-1-15,11-2 0 16,14 0 0-16,7-3-1 16,2 0 1-16,-4 1 1 15,-7-1-1-15,-14 1 1 16,-16 4-1-16,-19 0 0 16,-32 7 0-16,0 0-1 15,0 0 1-15,-39-7-1 16,-7 7 2-16,-12 0-2 15,-9 0 0-15,-5 0 1 16,-2 0 0-16,3 0 1 16,4 0-1-16,5 0 1 0,11 5-1 15,14-1 2-15,16 3-1 16,21-7 1-16,0 0-1 16,42 16 0-16,4-11 0 15,14-3 0-15,9-2 0 16,10 5-1-16,-3-3 0 15,-2 1-1-15,-12-1 1 16,-11 0 0-16,-12 3 0 16,-18-1 0-16,-21-4 0 15,0 0-1-15,-30 14 1 16,-10-9 0-16,-10-3 0 16,-15 0 0-16,-6 1-1 0,-3-3 2 15,2 2-1-15,5-2 0 16,12 0 0-16,11 0 1 15,16 2-1-15,28-2 1 16,0 0-1-16,53 5 0 16,3-5 1-16,13-2-1 15,9-1 0-15,8-1 0 16,-3-1 0-16,-7 1 0 16,-14-3-1-16,-20 4 1 15,-17 1 0-15,-25 2 0 16,0 0 0-16,-46 7-1 15,-5-2 1-15,-13 1-1 16,-10 1 1-16,-7 3 0 0,0-3 0 16,1 0 0-16,10-1 0 15,10-1 0-15,16 2 0 16,19-5 0-16,25-2 0 16,0 0 1-16,53 0-1 15,0-2 0-15,12-5 0 16,6 2 0-16,3-1 0 15,-9 1 0-15,-7-2 0 16,-19 5 0-16,-14-1 0 16,-25 3-1-16,0 0 1 15,-44 10 0-15,-6-6 0 16,-13 5 0-16,-8-2 0 16,-5 0 0-16,-1-2 0 0,8 2 0 15,11-3 1-15,14 1-1 16,19-3 0-1,25-2 1-15,0 0-1 0,51-2 0 16,2-3 0-16,12-1 0 16,4-1 0-16,2-3 0 15,-8 3-1-15,-12 3 1 16,-17-1 0-16,-34 5 0 16,0 0 0-16,-30 7-1 15,-21 2 1-15,-16-2 0 16,-6 0 0-16,1-4 0 15,7-1-1-15,19-2-6 16,16-14-17-16,30 14-108 16,26-16-7-16,11 7-3 15,9-10-7-15</inkml:trace>
          <inkml:trace contextRef="#ctx0" brushRef="#br0" timeOffset="7748.6377">277 114 1 0,'0'0'37'0,"0"0"46"16,-30-5 3-16,30 5-52 15,-25-2 0-15,25 2 0 16,-21-3-3-16,21 3-8 15,0 0-6-15,-21-7-4 16,21 7-2-16,0 0-3 16,0 0 0-16,0 0-1 0,0 0 0 15,0 0-1 1,0 0-1-16,0 0-2 16,0 0-1-16,0 0 0 15,37-16-3-15,-16 14 1 0,4-3-1 16,1 3 2-16,-3 0-1 15,0 2 1-15,-2-3 1 16,-21 3 2-16,25 0 2 16,-25 0 0-16,0 0 1 15,0 0 1-15,0 0-1 16,0 0 2-16,0 0-1 16,-28-9-1-16,28 9-1 15,-32-4-1-15,32 4 1 16,-37-7 0-16,37 7-2 15,-37-5 0-15,37 5-2 16,-37-2 0-16,37 2 0 16,-27-3 0-16,27 3-1 0,0 0 0 15,0 0 0-15,0 0 0 16,0 0-1-16,23 12 0 16,0-10 0-16,2 1-1 15,3-1 1-15,2 0-2 16,-2-2 2-16,-8 0 0 15,-20 0 1-15,30 0-2 16,-30 0 2-16,0 0-1 16,0 0 1-16,0 0 0 15,-27-14 1-15,6 12 0 16,0 0-1-16,-4-3 3 16,-1 5-3-16,-1 0 2 0,1 2-1 15,-2 1-1-15,5-1 0 16,3 0 0-16,20-2 0 15,-35 3-1-15,35-3 2 16,0 0-2-16,0 0 1 16,0 0 0-16,0 0 0 15,42-14-1-15,-12 9 0 16,2 1 0-16,5-3 0 16,-3 2 0-16,1 0-1 15,-7 3 1-15,-5-3 0 16,-23 5 0-16,28 0 0 15,-28 0 1-15,0 0-1 16,0 0-1-16,-24 10 1 0,4-6 0 16,-1 1 0-16,-7 2 0 15,-4-3 1 1,2 3-2-16,-2-2 1 16,-1 0 0-16,6-1 0 0,1 1 0 15,5-1 0-15,21-4-1 16,-27 7 1-16,27-7 0 15,0 0-1-15,0 0 1 16,0 0-1-16,0 0 1 16,23 19-1-16,-23-19 1 15,30 2 0-15,-30-2 0 16,30 2 1-16,-30-2-2 0,0 0 1 16,23 3 1-16,-23-3 0 15,0 0-1-15,0 0 0 16,-26 4 0-1,26-4 0-15,-30 5 0 0,30-5-1 16,-32 7 1-16,32-7 0 16,-32 9-1-16,32-9 1 15,-21 16 0-15,21-16 0 16,0 0-1-16,-14 30 1 16,14-30-1-16,0 26 1 15,0-26-1-15,7 21 1 16,-7-21 0-16,0 0 0 15,12 20 0-15,-12-20 0 0,0 0 0 16,0 0 0-16,0 0 1 16,0 0-2-1,0 0 1-15,0 0 0 16,0 0-1-16,0 0 0 0,0 0 0 16,0 0-1-16,-7-30 1 15,7 30 0-15,-3-25 0 16,3 25 0-16,0-23 0 15,0 23 0-15,0 0 1 16,0 0 0-16,3-21-1 16,-3 21 0-16,0 0 1 15,0 0 0-15,0 0-1 16,0 0 0-16,0 0 0 16,18 21 1-16,-18-21 0 15,0 0 0-15,0 0-1 16,0 0 1-16,0 0 0 0,14 21 0 15,-14-21 0-15,0 0-1 16,0 0 1-16,23 4 0 16,-23-4 0-16,26 3 0 15,-26-3 0-15,36 0-1 16,-36 0 1-16,40-3 0 16,-20 1-1-16,-20 2 1 15,37-7-1-15,-37 7 0 16,33-5 0-16,-33 5-1 15,21 0 1-15,-21 0 0 16,0 0 0-16,0 0 0 16,0 0 0-16,-10 26 1 15,10-26-1-15,-30 9 2 0,9-4-1 16,-2-1-1-16,-2 1 1 16,0 2 0-16,-5-3 0 15,4 3 0-15,-2-2 0 16,3 2 0-16,2-3 0 15,2 3 0-15,21-7-1 16,-23 5 1-16,23-5 0 16,0 0-1-16,0 0 1 15,26-2 0-15,-6 2 0 16,6-5 0-16,4 0 0 16,0 1 1-16,2-3-1 15,-4 2 1-15,-3-2-1 0,-2 3 0 16,-23 4 1-16,28-12-1 15,-28 12 3-15,0 0-2 16,0 0 0-16,0 0-1 16,-28-16 1-16,28 16 0 15,-34 0 1-15,34 0-1 16,-35 0-1-16,35 0 2 16,-23 2-2-16,23-2 2 15,0 0-1-15,0 0 0 16,0 0 0-16,0 0-1 15,0 0 0-15,30-16 0 16,-30 16 0-16,28-9 0 16,-28 9 0-16,25-7 0 0,-25 7 0 15,0 0 0-15,25-5-1 16,-25 5 1-16,0 0-1 16,0 0 1-16,0 0 0 15,0 0-3-15,0 0-21 16,-27 21-87-16,27-21 0 15,0 0-7-15,0 0-1 16</inkml:trace>
        </inkml:traceGroup>
      </inkml:traceGroup>
      <inkml:traceGroup>
        <inkml:annotationXML>
          <emma:emma xmlns:emma="http://www.w3.org/2003/04/emma" version="1.0">
            <emma:interpretation id="{1CB1AE35-C093-4034-9E93-751ADC3C00EB}" emma:medium="tactile" emma:mode="ink">
              <msink:context xmlns:msink="http://schemas.microsoft.com/ink/2010/main" type="line" rotatedBoundingBox="27252,15144 27275,15868 27186,15870 27164,15147"/>
            </emma:interpretation>
          </emma:emma>
        </inkml:annotationXML>
        <inkml:traceGroup>
          <inkml:annotationXML>
            <emma:emma xmlns:emma="http://www.w3.org/2003/04/emma" version="1.0">
              <emma:interpretation id="{A140D69F-FC32-4492-AE86-BCC2A30ADF0F}" emma:medium="tactile" emma:mode="ink">
                <msink:context xmlns:msink="http://schemas.microsoft.com/ink/2010/main" type="inkWord" rotatedBoundingBox="27252,15144 27275,15868 27186,15870 27164,15147"/>
              </emma:interpretation>
              <emma:one-of disjunction-type="recognition" id="oneOf1">
                <emma:interpretation id="interp5" emma:lang="en-GB" emma:confidence="0">
                  <emma:literal>y</emma:literal>
                </emma:interpretation>
                <emma:interpretation id="interp6" emma:lang="en-GB" emma:confidence="0">
                  <emma:literal>Y</emma:literal>
                </emma:interpretation>
                <emma:interpretation id="interp7" emma:lang="en-GB" emma:confidence="0">
                  <emma:literal>4</emma:literal>
                </emma:interpretation>
                <emma:interpretation id="interp8" emma:lang="en-GB" emma:confidence="0">
                  <emma:literal>M</emma:literal>
                </emma:interpretation>
                <emma:interpretation id="interp9" emma:lang="en-GB" emma:confidence="0">
                  <emma:literal>"</emma:literal>
                </emma:interpretation>
              </emma:one-of>
            </emma:emma>
          </inkml:annotationXML>
          <inkml:trace contextRef="#ctx0" brushRef="#br0" timeOffset="-4914.2395">651 114 1 0,'0'0'85'0,"0"0"7"16,0-21 7-16,0 21-44 15,0 0-3-15,0 0-3 16,0 0-6-16,0 0-6 16,0 0-6-16,0 0-5 15,12 37-4-15,-12-14-4 16,4 12-2-16,-4 2-3 16,5 7-1-16,-5-3-2 0,5 12-2 15,-3-2-2 1,5 2-3-16,-5-2 1 15,0-3-4-15,1-4 2 0,-1-5-4 16,0-6 3-16,1-12-2 16,-3-21 2-16,0 0 0 15,0 0-1-15,7-24 0 16,-3-10 2-16,-1-8 1 16,-1-8-1-16,0-6 1 15,0-2-2-15,1-4 1 16,-1 0 1-16,-2 2 0 15,0 4-3-15,0 6-1 16,-2 8 1-16,-1 10-1 16,1 9 1-16,2 23 0 15,0 0-1-15,0 0 1 16,-11 43 0-16,8 1 1 0,-1 9-1 16,1 5 0-16,1 11-1 15,0 1 0-15,-1-1 0 16,1-4-1-16,0-10 3 15,2-9-3-15,0-9 2 16,2-9 0-16,-2-28 1 16,0 0 0-16,0 0 0 15,7-26-1-15,-7-11 2 16,0-4 1-16,-2-10-2 16,-3-4 1-16,3 2-1 15,-1 2 1-15,1 12-2 16,0 8 2-16,2 31-3 0,0 0 0 15,0 0-1-15,16 42 1 16,-7 9-1-16,-4 4-1 16,0 10 1-16,-1 0-1 15,-2-3-5-15,-2-11-12 16,12 2-33-16,-10-26-76 16,-2-27-1-16,0 0-1 15,26-11-5-15</inkml:trace>
        </inkml:traceGroup>
      </inkml:traceGroup>
    </inkml:traceGroup>
    <inkml:traceGroup>
      <inkml:annotationXML>
        <emma:emma xmlns:emma="http://www.w3.org/2003/04/emma" version="1.0">
          <emma:interpretation id="{041021BD-0EFA-48C0-9E56-3ECA42B6B9D5}" emma:medium="tactile" emma:mode="ink">
            <msink:context xmlns:msink="http://schemas.microsoft.com/ink/2010/main" type="paragraph" rotatedBoundingBox="28064,15492 29755,16290 29275,17307 27584,165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FC245FB-628D-4BAE-9A18-0B664D991A20}" emma:medium="tactile" emma:mode="ink">
              <msink:context xmlns:msink="http://schemas.microsoft.com/ink/2010/main" type="line" rotatedBoundingBox="28064,15492 29755,16290 29275,17307 27584,16509"/>
            </emma:interpretation>
          </emma:emma>
        </inkml:annotationXML>
        <inkml:traceGroup>
          <inkml:annotationXML>
            <emma:emma xmlns:emma="http://www.w3.org/2003/04/emma" version="1.0">
              <emma:interpretation id="{D9BE2281-9231-47A1-854E-4E93D2C0EFC7}" emma:medium="tactile" emma:mode="ink">
                <msink:context xmlns:msink="http://schemas.microsoft.com/ink/2010/main" type="inkWord" rotatedBoundingBox="28064,15492 29755,16290 29275,17307 27584,16509"/>
              </emma:interpretation>
              <emma:one-of disjunction-type="recognition" id="oneOf2">
                <emma:interpretation id="interp10" emma:lang="en-GB" emma:confidence="0">
                  <emma:literal>35</emma:literal>
                </emma:interpretation>
                <emma:interpretation id="interp11" emma:lang="en-GB" emma:confidence="0">
                  <emma:literal>.35</emma:literal>
                </emma:interpretation>
                <emma:interpretation id="interp12" emma:lang="en-GB" emma:confidence="0">
                  <emma:literal>is</emma:literal>
                </emma:interpretation>
                <emma:interpretation id="interp13" emma:lang="en-GB" emma:confidence="0">
                  <emma:literal>3.s</emma:literal>
                </emma:interpretation>
                <emma:interpretation id="interp14" emma:lang="en-GB" emma:confidence="0">
                  <emma:literal>3_s</emma:literal>
                </emma:interpretation>
              </emma:one-of>
            </emma:emma>
          </inkml:annotationXML>
          <inkml:trace contextRef="#ctx1" brushRef="#br1">1279 973 0</inkml:trace>
          <inkml:trace contextRef="#ctx0" brushRef="#br0" timeOffset="3929.441">1928 834 108 0,'0'0'115'0,"-37"2"1"16,37-2 3-16,-23-2-87 16,23 2 1-16,0 0 0 15,2-34-5-15,19 22-7 16,2-11-1-16,12 7-4 16,2-7-1-16,9 9-2 15,-5-2-3-15,5 13-1 16,-4 3-1-16,-3 14-1 15,-11 7-2-15,-5 9 0 16,-11 7-1-16,-12 7 1 16,-14 7-2-16,-9 2 1 15,-12 2-3-15,-7 3 1 0,-8-5 0 16,-6-5 1-16,5-6-3 16,8-10 3-1,8-6-3-15,12-13 2 0,23-13-1 16,0 0 2-16,34-9-2 15,8 2-1-15,9 3 1 16,7 4 0-16,2 9 0 16,0 5 1-16,-10 11 1 15,-6 5 0-15,-16 9 1 16,-17 3-1-16,-11 6 0 16,-13 3 3-16,-13 2-1 15,-15 0-5-15,-12-2 3 0,-10-7-4 16,-4-9 3-16,-2-10-4 15,0-13 3-15,2-17-13 16,7-9-6 0,4-18-11-16,36 11-48 0,6-20-65 15,28 1-3-15,16-1 0 16,23 2-3-16</inkml:trace>
          <inkml:trace contextRef="#ctx0" brushRef="#br0" timeOffset="4423.9198">2955 1379 190 0,'14'-39'130'0,"-14"11"-1"16,0 0 1-16,-14-4-101 16,5 9-1-16,-17-7-3 0,3 14-7 15,-14 4-3-15,1 12-4 16,-6 7-1-1,3 12-2-15,4 1-1 16,12 15-1-16,11 2-3 0,17 5 1 16,14-1-2-16,13-2 1 15,9 1-2-15,8-1 2 16,-3 0 0-16,0-2 3 16,-6 0 1-16,-13 4 0 15,-11-6 1-15,-13-3-4 16,-15-4 4-16,-9-5-6 15,-11-7 3-15,-10-9-10 16,-4-7-9-16,-11-25-36 0,8 6-96 16,-9-15-1-16,12-10-6 15,0-11-4 1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75" units="1/cm"/>
          <inkml:channelProperty channel="Y" name="resolution" value="310.22726" units="1/cm"/>
          <inkml:channelProperty channel="T" name="resolution" value="1" units="1/dev"/>
        </inkml:channelProperties>
      </inkml:inkSource>
      <inkml:timestamp xml:id="ts0" timeString="2016-01-04T08:39:34.23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1605B99-0A25-4D8A-80A0-1D17F3FE9B46}" emma:medium="tactile" emma:mode="ink">
          <msink:context xmlns:msink="http://schemas.microsoft.com/ink/2010/main" type="writingRegion" rotatedBoundingBox="36753,14012 36768,14012 36768,14027 36753,14027"/>
        </emma:interpretation>
      </emma:emma>
    </inkml:annotationXML>
    <inkml:traceGroup>
      <inkml:annotationXML>
        <emma:emma xmlns:emma="http://www.w3.org/2003/04/emma" version="1.0">
          <emma:interpretation id="{10E7ED91-165D-4518-B5AB-651F2E5AF2BD}" emma:medium="tactile" emma:mode="ink">
            <msink:context xmlns:msink="http://schemas.microsoft.com/ink/2010/main" type="paragraph" rotatedBoundingBox="36753,14012 36768,14012 36768,14027 36753,140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9FE262-D08C-4322-AF26-61522DDE61C5}" emma:medium="tactile" emma:mode="ink">
              <msink:context xmlns:msink="http://schemas.microsoft.com/ink/2010/main" type="line" rotatedBoundingBox="36753,14012 36768,14012 36768,14027 36753,14027"/>
            </emma:interpretation>
          </emma:emma>
        </inkml:annotationXML>
        <inkml:traceGroup>
          <inkml:annotationXML>
            <emma:emma xmlns:emma="http://www.w3.org/2003/04/emma" version="1.0">
              <emma:interpretation id="{D53F3D07-3DDE-4ADD-BE10-FD39C97FA447}" emma:medium="tactile" emma:mode="ink">
                <msink:context xmlns:msink="http://schemas.microsoft.com/ink/2010/main" type="inkWord" rotatedBoundingBox="36753,14012 36768,14012 36768,14027 36753,14027"/>
              </emma:interpretation>
              <emma:one-of disjunction-type="recognition" id="oneOf0">
                <emma:interpretation id="interp0" emma:lang="en-GB" emma:confidence="0">
                  <emma:literal>.</emma:literal>
                </emma:interpretation>
                <emma:interpretation id="interp1" emma:lang="en-GB" emma:confidence="0">
                  <emma:literal>`</emma:literal>
                </emma:interpretation>
                <emma:interpretation id="interp2" emma:lang="en-GB" emma:confidence="0">
                  <emma:literal>'</emma:literal>
                </emma:interpretation>
                <emma:interpretation id="interp3" emma:lang="en-GB" emma:confidence="0">
                  <emma:literal>l</emma:literal>
                </emma:interpretation>
                <emma:interpretation id="interp4" emma:lang="en-GB" emma:confidence="0">
                  <emma:literal>,</emma:literal>
                </emma:interpretation>
              </emma:one-of>
            </emma:emma>
          </inkml:annotationXML>
          <inkml:trace contextRef="#ctx0" brushRef="#br0">0 0 0,'0'0'16,"0"0"-16,0 0 16,0 0-16,0 0 15,0 0 1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04T08:33:09.84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225D5C3-91AE-4A77-967B-408D868EBA84}" emma:medium="tactile" emma:mode="ink">
          <msink:context xmlns:msink="http://schemas.microsoft.com/ink/2010/main" type="writingRegion" rotatedBoundingBox="825,12936 7101,9398 8751,12325 2475,15862"/>
        </emma:interpretation>
      </emma:emma>
    </inkml:annotationXML>
    <inkml:traceGroup>
      <inkml:annotationXML>
        <emma:emma xmlns:emma="http://www.w3.org/2003/04/emma" version="1.0">
          <emma:interpretation id="{25711802-760E-44C8-9A28-5284F7DE3D66}" emma:medium="tactile" emma:mode="ink">
            <msink:context xmlns:msink="http://schemas.microsoft.com/ink/2010/main" type="paragraph" rotatedBoundingBox="944,12626 4836,11441 5301,12968 1409,141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4467E0-62DC-456C-9E5E-9AB356DE1CF7}" emma:medium="tactile" emma:mode="ink">
              <msink:context xmlns:msink="http://schemas.microsoft.com/ink/2010/main" type="line" rotatedBoundingBox="944,12626 4836,11441 5301,12968 1409,14152"/>
            </emma:interpretation>
          </emma:emma>
        </inkml:annotationXML>
        <inkml:traceGroup>
          <inkml:annotationXML>
            <emma:emma xmlns:emma="http://www.w3.org/2003/04/emma" version="1.0">
              <emma:interpretation id="{E99A3CB1-863D-4C74-AB3C-57C68674F261}" emma:medium="tactile" emma:mode="ink">
                <msink:context xmlns:msink="http://schemas.microsoft.com/ink/2010/main" type="inkWord" rotatedBoundingBox="944,12626 4836,11441 5301,12968 1409,14152"/>
              </emma:interpretation>
              <emma:one-of disjunction-type="recognition" id="oneOf0">
                <emma:interpretation id="interp0" emma:lang="en-GB" emma:confidence="0">
                  <emma:literal>St-I</emma:literal>
                </emma:interpretation>
                <emma:interpretation id="interp1" emma:lang="en-GB" emma:confidence="0">
                  <emma:literal>S e z</emma:literal>
                </emma:interpretation>
                <emma:interpretation id="interp2" emma:lang="en-GB" emma:confidence="0">
                  <emma:literal>S. z</emma:literal>
                </emma:interpretation>
                <emma:interpretation id="interp3" emma:lang="en-GB" emma:confidence="0">
                  <emma:literal>St z</emma:literal>
                </emma:interpretation>
                <emma:interpretation id="interp4" emma:lang="en-GB" emma:confidence="0">
                  <emma:literal>SA-I</emma:literal>
                </emma:interpretation>
              </emma:one-of>
            </emma:emma>
          </inkml:annotationXML>
          <inkml:trace contextRef="#ctx0" brushRef="#br0">485 6613 1 0,'0'0'107'16,"23"23"9"-16,-23-23 3 15,0 0-45-15,26-9-11 16,-26 9-12-16,14-21-5 0,-14-2-11 16,0 23-5-16,4-35-9 15,-6 14-2 1,-12-6-5-16,0 1-5 0,-14-8-3 16,-2 4-3-16,-9-3-1 15,-3 3-2-15,-4 5-1 16,0 9 0-16,-3 7 0 15,3 6 0-15,7 15 1 16,6 9 0-16,8 9 0 16,9 7 1-16,11 6-1 15,7 8-1-15,14 7 5 16,12 4-3-16,9 3 4 16,12 4-2-16,6 5 3 15,3 2-2-15,0 0 3 0,2 1 1 16,-7-1-5-16,-4 0 2 15,-10-2-3 1,-13-3 3-16,-10-6-4 0,-9-7 1 16,-12-7-1-16,-11-10 0 15,-9-6 0-15,-15-12-1 16,-11-7 0-16,-6-9-1 16,-8-9 1-16,0-8-1 15,-4-3 1-15,4-8 0 16,7-5-1-16,12-1-5 15,13 1-9-15,3-13-18 0,33 18-49 16,1-16-61-16,17 5-2 16,4-5-2-1,15 2 0-15</inkml:trace>
          <inkml:trace contextRef="#ctx0" brushRef="#br0" timeOffset="514.7452">1347 6982 166 0,'-20'19'132'0,"20"-19"3"16,-7 32 1-16,7-32-76 15,43 14-40-15,-6-14 0 16,17 2-7-16,3-4-14 16,-3-10-32-16,6 1-99 15,-12-1-4-15,-6-4-4 16,-7 0 0-16</inkml:trace>
          <inkml:trace contextRef="#ctx0" brushRef="#br0" timeOffset="328.4745">1265 6809 112 0,'-23'-2'130'16,"23"2"5"-16,0 0-1 16,0 0-43-16,16 28-54 15,-16-28-4-15,35 9-9 16,-12-9-8-16,12 4-5 16,-3-6-7-16,0-3-13 15,3 10-29-15,-35-5-82 16,39-5-21-16,-39 5 2 0,24-2-5 15</inkml:trace>
          <inkml:trace contextRef="#ctx0" brushRef="#br0" timeOffset="1715.2133">2846 5602 1 0,'0'-49'108'0,"0"49"12"16,-3-44-1-16,3 44-46 15,-2-21-19-15,2 21-4 16,0 0-9-16,-7 40-12 16,16 13-7-16,-4 5-7 15,6 25 0-15,-1 4-4 16,4 10-1-16,-3 0-4 0,3-2 0 16,-2-12-6-16,-1-16-6 15,8-9-22 1,-19-35-40-16,0-23-65 15,0 0-2-15,20-35 0 0,-24-9-2 16</inkml:trace>
          <inkml:trace contextRef="#ctx0" brushRef="#br0" timeOffset="2038.9513">2732 5470 178 0,'10'-25'127'0,"8"-3"3"0,19 0-3 15,12 12-108 1,8 2 0-16,20 16-4 16,-1 1 1-16,10 18-2 15,-8 6-2-15,-2 19-4 0,-15 5 1 16,-11 14-1-16,-13 4-1 16,-9 10 4-16,-16-3-5 15,-8 7 0-15,-11-2-2 16,-6-3 2-16,-8-6-3 15,-7-7 0-15,-4-15-1 16,-5-8 1-16,0-17 0 16,-3-9-3-16,1-6-4 15,2-13-11-15,14 8-24 16,-12-21-58-16,35 16-42 16,0 0-5-16,0 0 0 15</inkml:trace>
          <inkml:trace contextRef="#ctx0" brushRef="#br0" timeOffset="2503.6425">2649 6590 112 0,'-41'7'121'0,"13"7"2"16,0-7 4-16,-2-14-88 16,30 7 3-16,0 0-4 15,0 0-4-15,0 0-9 16,46-3-4-16,-11-4-7 15,18 14-1-15,10-2-4 16,13 4-5-16,9-2 1 16,15-2-3-16,6-3 0 15,10 3 0-15,-1-5-1 16,3 4 1-16,-9-1-2 16,-7-1 0-16,-10 2 3 15,-13 3-3-15,-14 0 4 0,-15 0-5 16,-15 0 2-16,-10-7-6 15,-25 0-4-15,0 0-17 16,26 2-36-16,-26-2-80 16,-32-4-1-16,8-1-3 15,-3 5 1-15</inkml:trace>
        </inkml:traceGroup>
      </inkml:traceGroup>
    </inkml:traceGroup>
    <inkml:traceGroup>
      <inkml:annotationXML>
        <emma:emma xmlns:emma="http://www.w3.org/2003/04/emma" version="1.0">
          <emma:interpretation id="{328237BD-7BB0-40DE-8028-1F6BA9337196}" emma:medium="tactile" emma:mode="ink">
            <msink:context xmlns:msink="http://schemas.microsoft.com/ink/2010/main" type="paragraph" rotatedBoundingBox="3847,13732 8170,11295 8751,12325 4427,147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7928AAE-D71A-4AC3-9122-05491701DBE5}" emma:medium="tactile" emma:mode="ink">
              <msink:context xmlns:msink="http://schemas.microsoft.com/ink/2010/main" type="inkBullet" rotatedBoundingBox="3847,13732 4414,13412 4880,14238 4313,14558"/>
            </emma:interpretation>
            <emma:one-of disjunction-type="recognition" id="oneOf1">
              <emma:interpretation id="interp5" emma:lang="en-GB" emma:confidence="0">
                <emma:literal>t</emma:literal>
              </emma:interpretation>
              <emma:interpretation id="interp6" emma:lang="en-GB" emma:confidence="0">
                <emma:literal>T</emma:literal>
              </emma:interpretation>
              <emma:interpretation id="interp7" emma:lang="en-GB" emma:confidence="0">
                <emma:literal>*</emma:literal>
              </emma:interpretation>
              <emma:interpretation id="interp8" emma:lang="en-GB" emma:confidence="0">
                <emma:literal>¥</emma:literal>
              </emma:interpretation>
              <emma:interpretation id="interp9" emma:lang="en-GB" emma:confidence="0">
                <emma:literal>+</emma:literal>
              </emma:interpretation>
            </emma:one-of>
          </emma:emma>
        </inkml:annotationXML>
        <inkml:trace contextRef="#ctx0" brushRef="#br0" timeOffset="5421.4217">2638 7579 176 0,'0'0'126'0,"0"0"6"0,25 10-1 15,12-1-100-15,2-16 1 16,26 14-3-16,0-12-7 16,11 7-4-16,-2-4-4 15,2 2-7-15,-4 2-14 16,-17-8-31-16,8 10-96 16,-26-4-5-16,-5-4-2 15,-11-6-5-15</inkml:trace>
        <inkml:trace contextRef="#ctx0" brushRef="#br0" timeOffset="5146.2006">3123 7228 29 0,'0'0'98'15,"-2"-25"9"-15,2 25-38 16,2-28-5-16,-2 28-1 15,2-25-7-15,-2 25-9 16,0 0-6-16,7-21-7 16,-7 21-7-16,0 0-5 15,0 0-5-15,0 0-3 0,-14 21-4 16,14 7 0-16,-7 4-4 16,3 12 1-16,-5 9-3 15,-1 7 2-15,-1 5-2 16,-5 6 1-16,-3 3-2 15,1-2 2-15,4 6-4 16,0-4 0-16,2-7 0 16,8-5-1-16,8-9 1 15,10-4-1-15,7-10 1 16,7-9-1-16,4-11 1 16,7-10 0-16,5-7 1 15,2-2-1-15,-4-5-3 16,-5-6-3-16,0 2-9 0,-14-10-13 15,9 10-24-15,-25-19-38 16,7 7-49-16,-9-4-4 16,-3 2 3-16,-9-2 0 15</inkml:trace>
      </inkml:traceGroup>
      <inkml:traceGroup>
        <inkml:annotationXML>
          <emma:emma xmlns:emma="http://www.w3.org/2003/04/emma" version="1.0">
            <emma:interpretation id="{B2EF390F-F786-4786-927D-B0928B0B0070}" emma:medium="tactile" emma:mode="ink">
              <msink:context xmlns:msink="http://schemas.microsoft.com/ink/2010/main" type="line" rotatedBoundingBox="5761,12667 8176,11306 8751,12325 6336,13686"/>
            </emma:interpretation>
          </emma:emma>
        </inkml:annotationXML>
        <inkml:traceGroup>
          <inkml:annotationXML>
            <emma:emma xmlns:emma="http://www.w3.org/2003/04/emma" version="1.0">
              <emma:interpretation id="{64E5B1EB-F6B4-466D-9B5A-1E687896AC54}" emma:medium="tactile" emma:mode="ink">
                <msink:context xmlns:msink="http://schemas.microsoft.com/ink/2010/main" type="inkWord" rotatedBoundingBox="5812,12827 8145,11287 8780,12248 6447,13789"/>
              </emma:interpretation>
              <emma:one-of disjunction-type="recognition" id="oneOf2">
                <emma:interpretation id="interp10" emma:lang="en-GB" emma:confidence="0">
                  <emma:literal>T</emma:literal>
                </emma:interpretation>
                <emma:interpretation id="interp11" emma:lang="en-GB" emma:confidence="0">
                  <emma:literal>i</emma:literal>
                </emma:interpretation>
                <emma:interpretation id="interp12" emma:lang="en-GB" emma:confidence="0">
                  <emma:literal>¥</emma:literal>
                </emma:interpretation>
                <emma:interpretation id="interp13" emma:lang="en-GB" emma:confidence="0">
                  <emma:literal>!</emma:literal>
                </emma:interpretation>
                <emma:interpretation id="interp14" emma:lang="en-GB" emma:confidence="0">
                  <emma:literal>#</emma:literal>
                </emma:interpretation>
              </emma:one-of>
            </emma:emma>
          </inkml:annotationXML>
          <inkml:trace contextRef="#ctx0" brushRef="#br0" timeOffset="7697.3701">6411 5338 35 0,'16'-23'120'16,"-16"23"3"-16,23-30 6 16,-2 23-67-16,-14-14-11 0,16 19-6 15,-23 2-4-15,25-5-13 16,-25 5-8-16,0 0-9 15,9 42-2-15,-13-8-3 16,-15 1-3-16,-2 6 0 16,-9 5-2-16,-7 5 0 15,-4-5 3-15,-1 5 2 16,1-9-3-16,6-3 1 16,5-4-2-16,12-3 1 15,8-7 0-15,17-2 0 16,-7-23-1-16,56 37 2 15,-12-27 0-15,11-3-1 16,7-3 0-16,8-4-3 0,1 2-3 16,-6-6-7-16,4 4-9 15,-13-12-13-15,6 12-21 16,-27-18-28-16,9 4-61 16,-17-7 1-16,-1-2 1 15,-5-7 30-15</inkml:trace>
          <inkml:trace contextRef="#ctx0" brushRef="#br0" timeOffset="7943.5474">7007 5241 140 0,'-3'-23'128'16,"3"23"-1"-16,0 0-4 0,0 0-87 16,-25 18-12-16,25 26-3 15,-9 4-6-15,9 17-1 16,-5 11-3-16,3 14-1 15,-5 7-2-15,2 7 0 16,-4 0-1-16,0-5 3 16,0-6-5-16,-1-10 0 15,-1-9-3-15,1-14-3 16,6-12-8-16,-10-18-4 16,12-4-14-16,2-26-22 15,0 0-60-15,-23-5-30 16,23-18 2-16,2-5 0 15</inkml:trace>
          <inkml:trace contextRef="#ctx0" brushRef="#br0" timeOffset="6260.8139">4877 6642 128 0,'-28'7'126'0,"28"-7"2"16,-21 7 5-16,21-7-82 16,0 0-6-16,0 0-9 15,21 9-9-15,0-16-9 16,16 16 0-16,-5-16-6 15,10 10-4-15,-6-6-8 0,-1-3-10 16,4 10-14-16,-39-4-29 16,49-2-64-16,-49 2-26 15,0 0 4-15,0 0-2 16</inkml:trace>
          <inkml:trace contextRef="#ctx0" brushRef="#br0" timeOffset="6455.4877">4807 6905 132 0,'-11'23'134'0,"11"-23"2"15,4 26 4-15,22-15-63 0,4-18-46 16,21 7-1-16,-3-11-9 16,10-3-10-16,0 5-18 15,-14-12-36-15,11 9-95 16,-18 1-1-16,-7 2-5 15,-7-1 0-15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04T08:33:20.10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6ED5BF4-F5EF-429D-8748-EB7316DA821F}" emma:medium="tactile" emma:mode="ink">
          <msink:context xmlns:msink="http://schemas.microsoft.com/ink/2010/main" type="writingRegion" rotatedBoundingBox="9715,12473 8228,14915 7102,14230 8589,11787"/>
        </emma:interpretation>
      </emma:emma>
    </inkml:annotationXML>
    <inkml:traceGroup>
      <inkml:annotationXML>
        <emma:emma xmlns:emma="http://www.w3.org/2003/04/emma" version="1.0">
          <emma:interpretation id="{F1469FFA-59BF-4840-AAFA-51E3C1FF1297}" emma:medium="tactile" emma:mode="ink">
            <msink:context xmlns:msink="http://schemas.microsoft.com/ink/2010/main" type="paragraph" rotatedBoundingBox="9715,12473 8228,14915 7102,14230 8589,117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779036-8F30-47ED-AE6F-84C19ECCCB55}" emma:medium="tactile" emma:mode="ink">
              <msink:context xmlns:msink="http://schemas.microsoft.com/ink/2010/main" type="line" rotatedBoundingBox="9715,12473 8228,14915 7102,14230 8589,11787"/>
            </emma:interpretation>
          </emma:emma>
        </inkml:annotationXML>
        <inkml:traceGroup>
          <inkml:annotationXML>
            <emma:emma xmlns:emma="http://www.w3.org/2003/04/emma" version="1.0">
              <emma:interpretation id="{2092F91C-B6D6-47DF-9033-A9AAD354255A}" emma:medium="tactile" emma:mode="ink">
                <msink:context xmlns:msink="http://schemas.microsoft.com/ink/2010/main" type="inkWord" rotatedBoundingBox="9715,12473 8228,14915 7102,14230 8589,11787"/>
              </emma:interpretation>
              <emma:one-of disjunction-type="recognition" id="oneOf0">
                <emma:interpretation id="interp0" emma:lang="en-GB" emma:confidence="0">
                  <emma:literal>'is</emma:literal>
                </emma:interpretation>
                <emma:interpretation id="interp1" emma:lang="en-GB" emma:confidence="0">
                  <emma:literal>ism</emma:literal>
                </emma:interpretation>
                <emma:interpretation id="interp2" emma:lang="en-GB" emma:confidence="0">
                  <emma:literal>Ism</emma:literal>
                </emma:interpretation>
                <emma:interpretation id="interp3" emma:lang="en-GB" emma:confidence="0">
                  <emma:literal>25m</emma:literal>
                </emma:interpretation>
                <emma:interpretation id="interp4" emma:lang="en-GB" emma:confidence="0">
                  <emma:literal>assn</emma:literal>
                </emma:interpretation>
              </emma:one-of>
            </emma:emma>
          </inkml:annotationXML>
          <inkml:trace contextRef="#ctx0" brushRef="#br0">6427 7305 110 0,'-28'-10'116'16,"28"10"4"-16,-35-23 0 0,15 0-81 15,20 23-8-15,7-48-1 16,16 22-10-16,0-4-5 16,14 7-3-16,0 2-2 15,4 15-2-15,-4 3-1 16,3 12-1-16,-8 12-3 16,-2 7 0-16,-12 9-1 15,-6 9 0-15,-12 5-1 16,-9 4 0-16,-14 3-1 15,-12 7 1-15,-14-3-1 16,-11 7 2-16,-11-4-2 16,-3-1 2-16,-5 3-1 15,5-4 0-15,7-8 2 0,12-6 0 16,13-8 4-16,26-4-1 16,16-12 2-16,21 1-2 15,18-15 1 1,17-1 0-16,6-8-2 0,10-2-3 15,-1-2-4-15,-1-3-9 16,-3 3-14-16,-19-21-26 16,12 13-55-16,-18-15-32 15,-1 0 3-15,-4-5-2 16</inkml:trace>
          <inkml:trace contextRef="#ctx0" brushRef="#br0" timeOffset="384.2725">7277 7614 132 0,'0'0'122'15,"19"-42"7"-15,-19 22-6 16,0 20-77-16,-30-42-10 16,30 42-3-16,-49-28-9 15,19 24-7-15,-9 4-2 16,2 11-5-16,0 3 0 15,9 9-3-15,10 5 0 16,8 4-1-16,13-2-2 16,15 5 1-16,12-3-1 0,7 3 1 15,7-1-2 1,2 1 3-16,-4-3-2 16,-3 8 3-16,-11-3-2 15,-10 0-2-15,-11-3 2 0,-14-2-3 16,-9-4 1-16,-12-5-3 15,-4-7 1-15,-7-9-4 16,-3-9 0-16,1-7-14 16,11 4-36-16,-5-16-93 15,35 21 2-15,-28-39-8 16,30 11 1-16</inkml:trace>
          <inkml:trace contextRef="#ctx0" brushRef="#br0" timeOffset="1796.0302">3054 10234 181 0,'-21'7'129'16,"21"-7"-2"-16,-32 9 5 0,32-9-103 15,0 0-4-15,0 0 0 16,48 3-6-16,-9-13-3 16,8 6-5-16,-1-5-2 15,5 2-7-15,-10 2-7 16,-6-4-14-16,2 16-28 16,-37-7-67-16,27 0-20 15,-27 0-5-15,0 0 3 16</inkml:trace>
          <inkml:trace contextRef="#ctx0" brushRef="#br0" timeOffset="1984.1638">3075 10520 207 0,'0'0'135'0,"-17"23"7"15,17-23-6-15,26 5-111 16,18-7 1-16,-1-10-8 0,18 1-5 15,-1 6-20-15,-10-11-34 16,6 14-98-16,-15-5 1 16,-6 4-10-16,-12-4 1 15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04T08:33:18.82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9D480F6-2934-44E9-BDE5-B5D37CD09032}" emma:medium="tactile" emma:mode="ink">
          <msink:context xmlns:msink="http://schemas.microsoft.com/ink/2010/main" type="writingRegion" rotatedBoundingBox="7559,11938 24859,6263 25453,8072 8153,13748">
            <msink:destinationLink direction="with" ref="{0C36055F-2604-45FA-B915-FD0C03E128DE}"/>
          </msink:context>
        </emma:interpretation>
      </emma:emma>
    </inkml:annotationXML>
    <inkml:traceGroup>
      <inkml:annotationXML>
        <emma:emma xmlns:emma="http://www.w3.org/2003/04/emma" version="1.0">
          <emma:interpretation id="{F08FCB10-D58D-42C5-8508-AFF5A093A677}" emma:medium="tactile" emma:mode="ink">
            <msink:context xmlns:msink="http://schemas.microsoft.com/ink/2010/main" type="paragraph" rotatedBoundingBox="7559,11938 24859,6263 25453,8072 8153,137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277D9A-C13E-4A56-88D8-EE458FC940EC}" emma:medium="tactile" emma:mode="ink">
              <msink:context xmlns:msink="http://schemas.microsoft.com/ink/2010/main" type="line" rotatedBoundingBox="7559,11938 24859,6263 25453,8072 8153,13748"/>
            </emma:interpretation>
          </emma:emma>
        </inkml:annotationXML>
        <inkml:traceGroup>
          <inkml:annotationXML>
            <emma:emma xmlns:emma="http://www.w3.org/2003/04/emma" version="1.0">
              <emma:interpretation id="{0B7DE509-D54F-4A07-975B-A2AC472C05E5}" emma:medium="tactile" emma:mode="ink">
                <msink:context xmlns:msink="http://schemas.microsoft.com/ink/2010/main" type="inkWord" rotatedBoundingBox="7690,12339 9125,11868 9489,12979 8055,13450"/>
              </emma:interpretation>
              <emma:one-of disjunction-type="recognition" id="oneOf0">
                <emma:interpretation id="interp0" emma:lang="en-GB" emma:confidence="0">
                  <emma:literal>=</emma:literal>
                </emma:interpretation>
                <emma:interpretation id="interp1" emma:lang="en-GB" emma:confidence="0">
                  <emma:literal>#</emma:literal>
                </emma:interpretation>
                <emma:interpretation id="interp2" emma:lang="en-GB" emma:confidence="0">
                  <emma:literal>+</emma:literal>
                </emma:interpretation>
                <emma:interpretation id="interp3" emma:lang="en-GB" emma:confidence="0">
                  <emma:literal>E</emma:literal>
                </emma:interpretation>
                <emma:interpretation id="interp4" emma:lang="en-GB" emma:confidence="0">
                  <emma:literal>5</emma:literal>
                </emma:interpretation>
              </emma:one-of>
            </emma:emma>
          </inkml:annotationXML>
          <inkml:trace contextRef="#ctx0" brushRef="#br0">-8285-3192 1 0,'-37'7'80'16,"37"-7"21"-16,-20 12-34 16,20-12-2-16,0 0 0 0,0 0-8 15,0 0-5-15,0 0-11 16,0 0-1-16,25-5-10 16,7 14-5-16,1-9-8 15,20 10-3-15,0-13-2 16,19 8-1-16,4-5-2 15,14 0-3-15,5 0 0 16,9-5-1-16,0 8-2 16,0-3 1-16,-5 0-1 15,-2 7-2-15,-7 0 2 16,-9 4-1-16,-12-4 0 16,-9 5-1-16,-13-5 3 0,-8-3-3 15,-7 5 2-15,-11-6-5 16,-21-3-9-16,0 0-26 15,25-12-101-15,-25 12-6 16,0 0 1-16,-27-30-7 16</inkml:trace>
          <inkml:trace contextRef="#ctx0" brushRef="#br0" timeOffset="-499.3554">-7682-4055 121 0,'17'44'123'15,"-17"-12"2"-15,2 14-8 16,-2 12-93-16,-7-5 1 16,7 7 3-16,-7-18-5 15,7 2-5-15,-7-14-5 0,7-30-4 16,0 0 0 0,0 0-3-16,16-33-1 15,0-8-3-15,8-5 0 16,1-5-2-16,7 0 1 15,3 5-1-15,2 7 1 0,2 13-1 16,0 15 2-16,-2 15 1 16,-7 12 0-16,-2 12 1 15,-7 14 0-15,-5 6 1 16,-9 3-1-16,0 0 1 16,-7-5-2-16,2-9 0 15,1-14-1-15,-3-23-1 16,0 0-1-16,0 0 0 15,30-44 1-15,-14 5-1 16,5-7 0-16,2-5-2 16,0 5 2-16,7 4 0 15,-5 10 1-15,5 13 0 0,-4 22 1 16,-3 8 3-16,-2 22-1 16,-1 13 2-16,-6 7-1 15,-2 11 0-15,-3 1-6 16,-4-3-6-16,2-2-21 15,-17-18-40-15,10-3-71 16,-9-11-4-16,9-28 2 16,-25 30-4-16</inkml:trace>
        </inkml:traceGroup>
        <inkml:traceGroup>
          <inkml:annotationXML>
            <emma:emma xmlns:emma="http://www.w3.org/2003/04/emma" version="1.0">
              <emma:interpretation id="{2D5AF57E-7F79-468F-972A-5328C42D535A}" emma:medium="tactile" emma:mode="ink">
                <msink:context xmlns:msink="http://schemas.microsoft.com/ink/2010/main" type="inkWord" rotatedBoundingBox="14751,9579 24859,6263 25453,8072 15345,11388"/>
              </emma:interpretation>
              <emma:one-of disjunction-type="recognition" id="oneOf1">
                <emma:interpretation id="interp5" emma:lang="en-GB" emma:confidence="0">
                  <emma:literal>£.01."</emma:literal>
                </emma:interpretation>
                <emma:interpretation id="interp6" emma:lang="en-GB" emma:confidence="0">
                  <emma:literal>eon".</emma:literal>
                </emma:interpretation>
                <emma:interpretation id="interp7" emma:lang="en-GB" emma:confidence="0">
                  <emma:literal>ton".</emma:literal>
                </emma:interpretation>
                <emma:interpretation id="interp8" emma:lang="en-GB" emma:confidence="0">
                  <emma:literal>anon.".</emma:literal>
                </emma:interpretation>
                <emma:interpretation id="interp9" emma:lang="en-GB" emma:confidence="0">
                  <emma:literal>3.0m".</emma:literal>
                </emma:interpretation>
              </emma:one-of>
            </emma:emma>
          </inkml:annotationXML>
          <inkml:trace contextRef="#ctx0" brushRef="#br0" timeOffset="-46993.6435">3650-7679 104 0,'0'0'101'0,"0"0"6"16,0 0-32-16,0 0-26 16,-20-24-4-16,20 24-6 15,4-20-4-15,-4 20-3 16,7-26-5-16,-7 26-4 16,-5-30-2-16,5 30-4 15,-13-34-3-15,13 34-3 0,-26-35-1 16,26 35-3-16,-41-28-2 15,20 17-2-15,-4 4 1 16,-3 7-2-16,-2 4 1 16,-3 6-2-16,-3 4 1 15,-1 4 0-15,-3 3-1 16,-1 9 0-16,-3 7-1 16,2 2 1-16,1 7-2 15,2 5 3-15,4 2-2 16,5 7 0-16,7 0-1 15,7 0 2-15,9 0-2 16,9-4 2-16,10-3 0 16,6 2 0-16,7-6 1 0,8-6-1 15,6-3 2-15,3-6 0 16,4-11 0-16,2-4-1 16,3-17 0-16,0-11 0 15,0-10-1-15,2-6 1 16,-2-7-1-16,-5-8 0 15,-5-1-1-15,-6-5 1 16,-7-3 0-16,-8-2-2 16,-6 1 2-16,-11-6-2 15,-13 1 2-15,-4 2-2 16,-6-3 2-16,-6 6-1 16,-1 6 2-16,-6 2-3 0,1 8 2 15,0 8-2-15,4 8 0 16,-2 2-7-16,9 13-13 15,-7-8-33-15,28 11-83 16,-20 7-2-16,20-7-4 16,-3 27 0-16</inkml:trace>
          <inkml:trace contextRef="#ctx0" brushRef="#br0" timeOffset="-46182.2342">3941-7435 117 0,'0'0'112'0,"0"0"2"15,0 0 3-15,0 0-64 16,0 0-28-16,19 28 1 15,-10 2-2 1,-7-2-4-16,7 9-2 0,-9-3-4 16,7 5 0-16,-9-4-4 15,7 0 0-15,-8-10-3 16,3-25 0-16,3 26-2 16,-3-26-1-16,0 0 0 15,14-30-3-15,-8 2 1 16,6-9-2-16,2-7 0 15,7-2 0-15,2 0 0 0,2 2 0 16,7 5 2 0,1 13-1-16,1 10 1 15,1 14 0-15,-3 13 2 16,-4 19 0-16,-7 10-2 0,-3 8 2 16,-4 3-3-16,-5 0 2 15,-4-5-2-15,0-7 1 16,-3-9-2-16,-2-30 1 15,9 21 0-15,-9-21-1 16,19-30 1-16,-8 0-1 16,3-7 1-16,2-7-2 15,5 0 3-15,2 3-2 16,5-1 0-16,4 7 0 16,3 8 1-16,2 8 0 15,0 12 0-15,2 12 0 16,-2 6 1-16,-3 10 1 0,-6 9 0 15,-3 7 1-15,-4 0 0 16,-5 2 0-16,-4 1-1 16,-3-6 0-16,-2-1-7 15,-5-10-6-15,8 0-21 16,-10-23-45-16,0 0-61 16,0 0-3-16,0 0 0 15,-5-33-4-15</inkml:trace>
          <inkml:trace contextRef="#ctx0" brushRef="#br0" timeOffset="-45750.7656">5460-8102 161 0,'0'0'120'0,"0"0"-1"16,0 0 4-16,23 9-89 15,-23-9-2-15,-4 51-3 0,-6-14-5 16,4 16-3-16,-8 5-5 15,-2 18-1-15,-10 5-5 16,1 9 2-16,-8 2-5 16,1 3 0-16,-5-3-3 15,5 5-3-15,-3-11 1 16,3-8 1-16,7-6 0 16,1-12-2-16,4-10-1 15,3-8-2-15,6-10-1 16,11-32-7-16,-12 30-16 15,12-30-26-15,0 0-74 16,10-34-10-16,3 11-3 16,4-10-1-16</inkml:trace>
          <inkml:trace contextRef="#ctx0" brushRef="#br0" timeOffset="-45338.473">5920-7451 245 0,'27'-37'134'16,"-24"16"-1"-16,-3 21 1 16,-14-34-106-16,14 34-3 0,-39-9-5 15,13 15-3-15,-11 4-6 16,0 10-1-16,-2 4-2 15,7 3-1-15,2 3-2 16,9 5 0-16,9-5-2 16,15 0 0-16,8-2-1 15,12-1 0-15,7 1-1 16,5 2 1-16,2 0-1 16,2 7 2-16,-7 0 0 15,-6 0 0-15,-10 0 2 16,-11 0-1-16,-12-7 1 15,-12-5-2-15,-11-6 1 16,-7-15-3-16,-7-4-1 0,-2-11-8 16,7 8-39-16,-12-22-101 15,14 2 0-15,3-9-7 16,8-5-3 0</inkml:trace>
          <inkml:trace contextRef="#ctx0" brushRef="#br0" timeOffset="-76934.5809">-1105-6057 33 0,'0'0'89'0,"-23"3"6"15,23-3-41-15,0 0-8 16,-26-7-3-16,26 7-4 0,0 0-5 16,0 0-4-16,0 0-2 15,0 0-4-15,0 0-3 16,0 0-3-16,0 0-4 15,39-9-1-15,-39 9-1 16,49-7 0-16,-14 2-2 16,11 5-1-16,0-5 0 15,12 3-1-15,-1-2-1 16,8 1-2-16,0 1-1 16,-1 0 0-16,-4-1-1 15,-4 3-2-15,-10 0 1 16,-2 3-1-16,-10-1 0 15,-6 0 0-15,-5-2-1 0,-23 0 0 16,30-2 1-16,-30 2-1 16,0 0 0-16,0 0 0 15,7-23 0-15,-7 23 0 16,-25-5 0-16,4 5 0 16,-11 3 0-16,-5 3-1 15,-7 1 1-15,-7 5-1 16,-9-3 2-16,-5 0-1 0,-4-2-1 15,-2 0 2 1,-1 0-1-16,-2 0 0 16,2-5 0-16,3 3 1 15,7-5-1-15,7 0 0 0,6 0 1 16,10 0 0-16,9-2-1 16,9-3 1-16,21 5-1 15,0 0 1-15,0 0-1 16,37-25 0-16,4 18 0 15,13 0 0-15,13 0 1 16,6-2-1-16,11 2 0 16,-1 2 0-16,2-2 1 15,-4 3-1-15,-10 1 1 16,-6 1-1-16,-14 4 0 16,-12 1 0-16,-9-1 0 15,-30-2 1-15,28 2-1 16,-28-2 1-16,0 0-1 0,-21-2 1 15,-2-5-1-15,-7 2 0 16,-9 1 0-16,-10 1 0 16,-6-1 0-16,-10 2-1 15,-2-3 1-15,-7 3-1 16,0 4 1-16,1-2 0 16,3 0-1-16,6 2 2 15,6 1-2-15,9-1 1 16,15 0-1-16,8-2 2 15,26 0-2-15,0 0 1 16,24-7 0-16,17 0-1 16,17-2 2-16,16 2-1 0,13-4 1 15,10-1 0-15,3 0 1 16,-1 3-2-16,-4 0 1 16,-10 2 0-16,-9 2-1 15,-14 1 0-15,-15 2 0 16,-13 2 0-16,-11 0 0 15,-23 0 0-15,0 0 0 16,0 0 0-16,-30 2 0 16,-4-2 1-16,-8 0-1 15,-9 4 0-15,-11 1 0 16,-5 0 0-16,-4 2 0 16,-3 2 0-16,-5-2 0 15,8 2 0-15,1-2-1 0,8 0 1 16,11-2-1-16,10-3 1 15,15 0-1-15,26-2 1 16,0 0-1 0,0 0 1-16,49-4 0 0,-1 1 0 15,12 1 0-15,10 2 0 16,6-5 1-16,5 3-1 16,-5 2-1-16,-2 0 2 15,-7 0-1-15,-12 2 0 16,-9 1 1-16,-11-1-1 15,-14 5 0-15,-21-7 0 16,0 0 1-16,0 0-1 0,0 0 1 16,-37 9-1-16,0-11 0 15,-7 2 1-15,-12-5-2 16,-4 5 2-16,-4-2-1 16,-3 0 0-16,7-1 1 15,4 3-1-15,10 0-1 16,9 0 1-16,14 0-1 15,23 0 1-15,0 0-1 16,26 3 1-16,10-1 0 16,13-2 0-16,13 2 1 15,8 0-1-15,8 3 0 16,-4 2 0-16,0 0 0 16,-10 2-1-16,-8 0 0 0,-12 3 1 15,-12-3-1-15,-11 0 1 16,-21-9-1-1,0 0 1-15,-21 17 0 16,-7-15 0-16,-11-2 0 0,-5-2 0 16,-11-5 1-16,-5-3 0 15,2 3-1-15,-2-4 0 16,5 2 0-16,6 2 0 16,10 2 0-16,11 3 0 15,28 2 0-15,0 0 0 16,0 0-1-16,51 11 1 15,0-6-1-15,4 2 1 0,12-2 0 16,5-1 0-16,-1 1 0 16,-6-1-1-1,-7 1 1-15,-10-5 0 16,-11 5 0-16,-9-5 0 0,-28 0 1 16,0 0-1-16,0 0 0 15,-42 7 0-15,-2-10 0 16,-6 6 1-16,-8-6-1 15,-5 3 0-15,-1-2 0 16,1 2 1-16,13-2-1 16,6-1 0-16,12 3 0 15,32 0 0-15,-24 0-1 16,24 0 1-16,33-2 0 0,1 0 0 16,6-1-1-1,6 1 2-15,5-3 0 16,-5 3-1-16,-5-2 1 15,-6 4-1-15,-10 0 0 0,-25 0 0 16,0 0 0-16,0 0 0 16,-16 20-1-16,-16-10 2 15,-12-4-1-15,-4 1 0 16,-8-2 0-16,1-3 1 16,2-2-2-16,4-2 1 15,10-3-1-15,13-2 0 16,26 7 1-16,0 0 0 0,7-23 0 15,21 19-1 1,14-1 1-16,4 3 0 16,5 0-1-16,-3 2 1 15,1 2 0-15,-12 0-1 0,-10 3 1 16,-27-5 0-16,21 11-1 16,-21-11 1-16,-37 14 0 15,0-7 0-15,-14 0 0 16,-9-2 0-16,-7-3 0 15,-2-4 0-15,4-1 0 16,10 1 0-16,9-5 1 16,14 2-2-16,32 5 1 15,0 0-2-15,0 0 2 16,46-11-2-16,5 11-1 16,6-2 1-16,10-3-2 15,2 0 3-15,1-2-2 16,-8 1 2-16,-11-1-1 0,-10 0 2 15,-13 0-1-15,-28 7 1 16,0 0 0-16,0 0 0 16,-23-7 0-16,-16 9-1 15,-7 0 2-15,-8 3-1 16,-1 0 1-16,2-1 0 16,5-1-1-16,8 1 0 15,13-1 1-15,27-3-1 16,0 0 1-16,0 0-1 15,41-3 0-15,5-1 0 16,5 1 0-16,9-1 0 16,0 4 0-16,-2-3 0 0,-5 1 0 15,-12 2 1-15,-4-2-2 16,-13 2 1-16,-24 0 1 16,0 0-1-16,0 0 0 15,-21 0 0-15,-12 0 0 16,1 0 0-16,-5-3 0 15,3 1 0-15,6 0 0 16,5 0 0-16,23 2-1 16,-21-5 1-16,21 5 0 15,0 0-1-15,37 2 1 16,-14 1-1-16,-2 1 1 16,0-2-1-16,-1 3 1 15,-20-5 0-15,23 5 1 0,-23-5-2 16,0 0 2-16,0 0 0 15,0 0 0-15,0 0-2 16,0 0 1 0,0 0 0-16,0 0-1 0,-20-16 1 15,20 16-5-15,0 0-10 16,0 0-23-16,0 0-66 16,0 0-24-16,0 0-3 15,27-12-1-15</inkml:trace>
          <inkml:trace contextRef="#ctx0" brushRef="#br0" timeOffset="18974.5151">-496-6195 15 0,'0'0'92'0,"0"0"3"15,0 0 1-15,0 0-74 16,0 0 1-1,21-12 0-15,-21 12-3 0,35-7-9 16,-15 5-1-16,1-2-4 16,2 1-2-16,-23 3-2 15,37-7-1-15,-37 7-1 16,32-2 1-16,-32 2 1 16,24 0 0-16,-24 0 2 15,0 0-1-15,0 0 0 16,0 0 1-16,0 0-1 15,0 0 0-15,0 0-1 0,0 0 0 16,0 0-3-16,-26-9 2 16,26 9-2-1,-30 0 2-15,30 0 0 16,-30 4-1-16,30-4 0 0,-28 5 1 16,28-5 0-16,-20 0-1 15,20 0 1-15,0 0-1 16,0 0 0-16,0 0 0 15,0 0 0-15,0 0-1 16,0 0 1-16,30 7 1 16,-30-7-2-16,34 7 1 15,-13-5-1-15,-21-2 1 0,35 0 0 16,-35 0 0-16,25-7 0 16,-25 7 0-1,0 0 0-15,0 0 0 16,0 0 0-16,0 0 1 0,0 0-1 15,0 0 0-15,-28-21 0 16,28 21-1-16,0 0 2 16,-27-4-1-16,27 4 0 15,0 0 0-15,0 0 0 16,0 0 0-16,0 0 0 16,11-23 0-16,-11 23-1 15,28-9 1-15,-28 9 0 16,30 0-1-16,-30 0 1 0,21 9 0 15,-21-9 1 1,0 0 1-16,9 21 2 16,-9-21-2-16,0 0 1 15,0 0 1-15,0 0-1 0,-25 23 0 16,25-23-2-16,0 0 0 16,0 0-4-16,0 0-6 15,0 0-23-15,0 0-76 16,0 0-1-16,0 0-1 15,0-35 8-15</inkml:trace>
          <inkml:trace contextRef="#ctx0" brushRef="#br0" timeOffset="24977.2739">-283-6179 1 0,'0'0'53'16,"0"0"8"-16,0 0-23 15,0 0-5-15,0 0-7 16,0 0-3-16,0 0-2 16,20 0-2-16,-20 0 1 15,0 0-3-15,0 0 1 16,21 5-3-16,-21-5-2 16,0 0-3-16,0 0-3 15,0 0-2-15,25 7-3 16,-25-7-1-16,0 0-1 15,26 2-1-15,-26-2 2 0,21 2-1 16,-21-2 0-16,0 0-1 16,0 0 1-16,20 7 0 15,-20-7 1-15,0 0 2 16,0 0-1-16,0 0 1 16,0 0 1-16,0 0 2 15,0 0 1-15,-25-2 0 16,25 2 1-16,-21 2-1 15,21-2 2-15,-23 7-3 16,23-7 0-16,0 0-3 16,0 0 0-16,0 0-1 15,0 0-1-15,0 0-1 0,0 0-1 16,0 0 1-16,28 9-1 16,-28-9 1-16,21-2 0 15,-21 2 0-15,0 0 1 16,0 0-1-16,0 0 0 15,0 0 0-15,0 0 2 16,0 0-1-16,0 0 2 16,0 0 0-16,-10-21 0 15,10 21-1-15,0 0 2 16,0 0-1-16,-25-7 0 16,25 7-1-16,0 0-4 15,0 0-8-15,0 0-20 16,0 0-51-16,0 0-27 0,0 0-4 15,9-30 0-15</inkml:trace>
          <inkml:trace contextRef="#ctx0" brushRef="#br0" timeOffset="34985.1259">8348-9600 1 0,'-25'4'80'0,"25"-4"12"0,0 0-35 16,0 0 3-16,0 0-1 15,0 0-2-15,0 0-6 16,-21-16-9-16,21 16-6 16,-2-23-7-16,2 23-5 15,7-30-5-15,-7 30-6 16,18-39-2-16,-18 39-3 15,30-35 2-15,-9 21-1 16,0-2 0-16,4 5-3 16,-2 2 0-16,5 2-2 0,-3 4 0 15,1 1 0 1,-3 2 0-16,0 5-2 16,-2-1 0-16,-1 5 0 15,-20-9 0-15,33 26-1 0,-33-26 0 16,23 32 0-16,-23-32-1 15,16 37 2-15,-16-37 3 16,7 42-7-16,-9-19 7 16,2 0-5-16,-5 2 5 15,0 1-4-15,-4-1 4 16,0 0-4-16,-3 3 0 16,1-7 2-16,-1 0-3 0,-2 2 1 15,1-2-1-15,-1 2 0 16,2 2 0-16,-2-2 0 15,3 2-1 1,-1 3 1-16,1 0 0 0,1 2 0 16,6-2-1-16,-1 2 1 15,3 2 0-15,2-2 1 16,2 0-2-16,3 0 1 16,-1-7-1-16,1 0-2 15,2 0-7-15,-7-23-12 16,9 33-42-16,-9-33-73 15,0 0-1-15,0 0-2 16,0 0-2-16</inkml:trace>
          <inkml:trace contextRef="#ctx0" brushRef="#br0" timeOffset="35885.6752">8491-8340 160 0,'0'0'107'16,"-23"-4"7"-16,23 4-20 15,-23 4-70-15,23-4 1 16,0 0 4-16,0 0-5 15,-11 21-3-15,11-21 1 16,7 23-5-16,-7-23-2 16,0 0-3-16,32 30-3 15,-32-30-4-15,30 14 0 16,-30-14-3-16,35 2 1 0,-35-2-2 16,27-11 1-16,-27 11 0 15,16-21 1-15,-16 21 0 16,-4-25 1-16,4 25 0 15,-19-26-1-15,19 26 0 16,-30-11 0-16,30 11-1 16,-37 9 1-16,37-9-1 15,-32 25 0-15,32-25-1 16,-23 37 1-16,23-37 0 16,-5 33 0-16,5-33 0 15,17 23 0-15,-17-23-1 16,27 2 1-16,-27-2-1 0,33-14 0 15,-33 14 0-15,23-28-1 16,-23 28 1-16,4-32-1 16,-4 32-4-16,-16-25 4 15,16 25-1-15,-28-7 1 16,28 7 1-16,-34 9-1 16,34-9-1-16,-26 23 2 15,26-23 4-15,-9 28-4 16,9-28 0-16,7 21 0 15,-7-21 0-15,21 6 0 16,-21-6 0-16,23-11 0 16,-23 11 0-16,18-23 0 15,-18 23 0-15,7-30 0 0,-7 30-5 16,0 0 4-16,-20-23 1 16,20 23 0-16,-26 2-1 15,26-2 1 1,-25 16 0-16,25-16-1 0,-16 21 1 15,16-21-16-15,0 0-39 16,0 0-82-16,0 0-5 16,0 0-3-16,27-21-2 15</inkml:trace>
          <inkml:trace contextRef="#ctx0" brushRef="#br0" timeOffset="37468.4184">8334-9589 1 0,'0'0'29'16,"0"0"46"-16,0 0-30 16,0 0-6-16,0 0 1 15,0 0 2-15,-23-9 1 16,23 9 0-16,0 0-3 0,0 0-4 16,0 0-9-1,0 0-2-15,0 0-7 16,-14-23 0-16,14 23-8 15,0 0-3-15,3-32-1 0,-3 32-1 16,9-21 4-16,-9 21-4 16,12-21 3-16,-12 21-4 15,0 0 3-15,20-25-2 16,-20 25 0-16,21-19-1 16,-21 19-1-16,26-16-1 15,-26 16 1-15,25-14-2 16,-25 14 1-16,28-11-1 15,-28 11 0-15,23-7 0 16,-23 7 0-16,25-2-1 16,-25 2 0-16,25 0 0 15,-25 0-1-15,26 6 1 16,-26-6 0-16,25 10 0 0,-25-10-1 16,23 16 1-16,-23-16-1 15,0 0 1-15,28 25-1 16,-28-25 1-16,0 0 0 15,25 26 0-15,-25-26 1 16,0 0-1-16,26 27 1 16,-26-27-1-16,11 23 5 15,-11-23 0-15,10 24 0 16,-10-24 0-16,4 34-2 16,-4-34-5-16,3 32 6 15,-1-11-5-15,-2-21 0 16,0 37-4-16,0-37 4 0,-2 30-4 15,2-30 5 1,-5 32 1-16,5-32-2 0,-7 28 1 16,7-28 0-16,-9 28 0 15,9-28 0-15,-12 25 0 16,12-25 0-16,-14 23 0 16,14-23 0-16,-11 23 0 15,11-23 0-15,-14 28 0 16,14-28 0-16,-12 28 0 15,12-28 0-15,-9 32 1 16,9-32-2-16,-9 37 1 16,9-37 1-16,-9 32-1 15,9-32 1-15,-7 30 1 0,7-30-3 16,-7 30 3-16,7-30-2 16,-7 30 1-16,7-30-1 15,-5 30 1 1,5-30-1-16,-4 31-1 0,4-31 2 15,-3 25-2-15,3-25 1 16,3 25-1-16,-3-25 1 16,0 0 0-16,9 26 0 15,-9-26 1-15,0 0-2 16,0 0 1-16,0 0-3 16,0 0-6-16,0 0-18 15,0 0-48-15,0 0-50 0,0 0-3 16,0 0-1-16,-14-23 0 15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75" units="1/cm"/>
          <inkml:channelProperty channel="Y" name="resolution" value="310.22726" units="1/cm"/>
          <inkml:channelProperty channel="T" name="resolution" value="1" units="1/dev"/>
        </inkml:channelProperties>
      </inkml:inkSource>
      <inkml:timestamp xml:id="ts0" timeString="2016-01-04T08:33:39.88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2CAED2F-51F7-4A0E-8DD4-3D23BC78A5FC}" emma:medium="tactile" emma:mode="ink">
          <msink:context xmlns:msink="http://schemas.microsoft.com/ink/2010/main" type="writingRegion" rotatedBoundingBox="24619,15537 27809,15537 27809,16081 24619,16081"/>
        </emma:interpretation>
      </emma:emma>
    </inkml:annotationXML>
    <inkml:traceGroup>
      <inkml:annotationXML>
        <emma:emma xmlns:emma="http://www.w3.org/2003/04/emma" version="1.0">
          <emma:interpretation id="{EC6C5732-40BE-4B24-B4D9-4AB84DF51AA5}" emma:medium="tactile" emma:mode="ink">
            <msink:context xmlns:msink="http://schemas.microsoft.com/ink/2010/main" type="paragraph" rotatedBoundingBox="24619,15537 27809,15537 27809,16081 24619,160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021539-DC3D-4BBA-99B9-A89E9ADA9C79}" emma:medium="tactile" emma:mode="ink">
              <msink:context xmlns:msink="http://schemas.microsoft.com/ink/2010/main" type="line" rotatedBoundingBox="24619,15537 27809,15537 27809,16081 24619,16081"/>
            </emma:interpretation>
          </emma:emma>
        </inkml:annotationXML>
        <inkml:traceGroup>
          <inkml:annotationXML>
            <emma:emma xmlns:emma="http://www.w3.org/2003/04/emma" version="1.0">
              <emma:interpretation id="{40CC926D-4604-41D2-95B0-C7F43D83D1A6}" emma:medium="tactile" emma:mode="ink">
                <msink:context xmlns:msink="http://schemas.microsoft.com/ink/2010/main" type="inkWord" rotatedBoundingBox="24619,15537 24634,15537 24634,15552 24619,15552"/>
              </emma:interpretation>
              <emma:one-of disjunction-type="recognition" id="oneOf0">
                <emma:interpretation id="interp0" emma:lang="en-GB" emma:confidence="0">
                  <emma:literal>.</emma:literal>
                </emma:interpretation>
                <emma:interpretation id="interp1" emma:lang="en-GB" emma:confidence="0">
                  <emma:literal>`</emma:literal>
                </emma:interpretation>
                <emma:interpretation id="interp2" emma:lang="en-GB" emma:confidence="0">
                  <emma:literal>'</emma:literal>
                </emma:interpretation>
                <emma:interpretation id="interp3" emma:lang="en-GB" emma:confidence="0">
                  <emma:literal>l</emma:literal>
                </emma:interpretation>
                <emma:interpretation id="interp4" emma:lang="en-GB" emma:confidence="0">
                  <emma:literal>,</emma:literal>
                </emma:interpretation>
              </emma:one-of>
            </emma:emma>
          </inkml:annotationXML>
          <inkml:trace contextRef="#ctx0" brushRef="#br0">0 0 0,'0'0'0,"0"0"16,0 0-1</inkml:trace>
        </inkml:traceGroup>
        <inkml:traceGroup>
          <inkml:annotationXML>
            <emma:emma xmlns:emma="http://www.w3.org/2003/04/emma" version="1.0">
              <emma:interpretation id="{E7F66AAB-C054-424D-A3AA-4AD8C38BA550}" emma:medium="tactile" emma:mode="ink">
                <msink:context xmlns:msink="http://schemas.microsoft.com/ink/2010/main" type="inkWord" rotatedBoundingBox="27794,16066 27809,16066 27809,16081 27794,16081"/>
              </emma:interpretation>
              <emma:one-of disjunction-type="recognition" id="oneOf1">
                <emma:interpretation id="interp5" emma:lang="en-GB" emma:confidence="0">
                  <emma:literal>.</emma:literal>
                </emma:interpretation>
                <emma:interpretation id="interp6" emma:lang="en-GB" emma:confidence="0">
                  <emma:literal>`</emma:literal>
                </emma:interpretation>
                <emma:interpretation id="interp7" emma:lang="en-GB" emma:confidence="0">
                  <emma:literal>'</emma:literal>
                </emma:interpretation>
                <emma:interpretation id="interp8" emma:lang="en-GB" emma:confidence="0">
                  <emma:literal>l</emma:literal>
                </emma:interpretation>
                <emma:interpretation id="interp9" emma:lang="en-GB" emma:confidence="0">
                  <emma:literal>,</emma:literal>
                </emma:interpretation>
              </emma:one-of>
            </emma:emma>
          </inkml:annotationXML>
          <inkml:trace contextRef="#ctx0" brushRef="#br0" timeOffset="-108145.7621">3175 529 0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04T08:33:25.10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4E80EA8-DF26-4863-99F7-1DE500CE692E}" emma:medium="tactile" emma:mode="ink">
          <msink:context xmlns:msink="http://schemas.microsoft.com/ink/2010/main" type="writingRegion" rotatedBoundingBox="5613,15769 18250,14715 18457,17204 5820,18257"/>
        </emma:interpretation>
      </emma:emma>
    </inkml:annotationXML>
    <inkml:traceGroup>
      <inkml:annotationXML>
        <emma:emma xmlns:emma="http://www.w3.org/2003/04/emma" version="1.0">
          <emma:interpretation id="{651CAD37-A3C8-44C7-B597-11EF2602C6D7}" emma:medium="tactile" emma:mode="ink">
            <msink:context xmlns:msink="http://schemas.microsoft.com/ink/2010/main" type="paragraph" rotatedBoundingBox="5613,15769 18250,14715 18457,17204 5820,182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C71E69-E8DE-40AE-AFCF-CEC36922537E}" emma:medium="tactile" emma:mode="ink">
              <msink:context xmlns:msink="http://schemas.microsoft.com/ink/2010/main" type="line" rotatedBoundingBox="5613,15769 18250,14715 18457,17204 5820,18257"/>
            </emma:interpretation>
          </emma:emma>
        </inkml:annotationXML>
        <inkml:traceGroup>
          <inkml:annotationXML>
            <emma:emma xmlns:emma="http://www.w3.org/2003/04/emma" version="1.0">
              <emma:interpretation id="{783E3D57-1040-481C-8EE9-AA8F464CF402}" emma:medium="tactile" emma:mode="ink">
                <msink:context xmlns:msink="http://schemas.microsoft.com/ink/2010/main" type="inkWord" rotatedBoundingBox="5686,15559 9144,15566 9141,17107 5683,17100"/>
              </emma:interpretation>
              <emma:one-of disjunction-type="recognition" id="oneOf0">
                <emma:interpretation id="interp0" emma:lang="en-GB" emma:confidence="0">
                  <emma:literal>amts</emma:literal>
                </emma:interpretation>
                <emma:interpretation id="interp1" emma:lang="en-GB" emma:confidence="0">
                  <emma:literal>Amts</emma:literal>
                </emma:interpretation>
                <emma:interpretation id="interp2" emma:lang="en-GB" emma:confidence="0">
                  <emma:literal>mms</emma:literal>
                </emma:interpretation>
                <emma:interpretation id="interp3" emma:lang="en-GB" emma:confidence="0">
                  <emma:literal>pmts</emma:literal>
                </emma:interpretation>
                <emma:interpretation id="interp4" emma:lang="en-GB" emma:confidence="0">
                  <emma:literal>tms2</emma:literal>
                </emma:interpretation>
              </emma:one-of>
            </emma:emma>
          </inkml:annotationXML>
          <inkml:trace contextRef="#ctx0" brushRef="#br0">-9405 336 123 0,'0'0'120'0,"0"0"4"0,5 37-2 15,2 4-75 1,-9-1-20-16,11 20-2 16,-11-10-3-16,6 13-6 15,-8-15-1-15,4-2-4 0,-7-13-1 16,4-10-4-16,3-23 2 16,0 0-2-16,-4-26 1 15,8-8-1-15,8-15-3 16,4-8 0-16,9-3-2 15,3 2 2-15,2 9-3 16,5 10 4-16,-3 18-5 16,0 17 0-16,1 15 0 0,-8 17 0 15,-4 14 0 1,-5 8-3-16,-4 6 2 16,-5-3-2-16,-3-2 3 15,1-12-2-15,-3-11 2 0,-2-28-3 16,0 0 5-16,0 0 4 15,30-30-2-15,-11-10 2 16,4-4-3-16,7-9 2 16,4 3-3-16,3 3 4 15,5 8-4-15,2 11-1 16,-3 12 0-16,1 16 1 16,-5 12 1-16,-5 13 0 15,-9 10-1-15,-2 13 1 16,-10 3-1-16,-6 0-4 15,-5 2-1-15,-5-11-15 16,8 1-19-16,-3-43-51 16,-12 30-50-16,12-30-4 0,0 0-1 15,21-46 3-15</inkml:trace>
          <inkml:trace contextRef="#ctx0" brushRef="#br0" timeOffset="316.2234">-7983-447 104 0,'24'-46'123'0,"-6"14"3"16,-4 9 1-16,-14 23-56 16,0 0-45-16,16 20-3 0,-11 27-2 15,-15 8-3-15,3 26-3 16,-11 16-2-16,-5 23-2 15,-5 11-2-15,1 8-2 16,-6-5-2-16,3 0-4 16,2-14 0-16,5-12-3 15,3-22 2-15,3-22-5 16,8-20 1-16,-5-21-9 16,14-23-9-16,0 0-26 15,0 0-88-15,0 0 1 16,-13-25-6-16,15 4 1 15</inkml:trace>
          <inkml:trace contextRef="#ctx0" brushRef="#br0" timeOffset="779.5538">-7096 315 175 0,'7'-32'132'0,"-5"4"5"16,-11-7-3-16,9 35-87 15,-35-46-20-15,5 35-3 16,-18 2-7-1,-1 15-5-15,-13 8-3 0,4 9-2 16,1 7-2-16,8 5 0 16,14 0-1-16,17 4 1 15,20-4-2-15,19-3 1 16,16 2-1-16,16 1-1 16,9 0-1-16,1 6 2 15,-3 1-2-15,-5 4-2 16,-11-2 3-16,-14 0-3 15,-18-5 4-15,-15 3-4 0,-20-10 4 16,-11-7-5-16,-13-4 2 16,-8-9-3-1,-5-8-11-15,-12-18-36 0,15 3-97 16,-6-17-1-16,13-9-9 16,3-11 5-16</inkml:trace>
          <inkml:trace contextRef="#ctx0" brushRef="#br0" timeOffset="-623.6971">-10377 158 5 0,'-25'2'99'0,"25"-2"10"16,-32 3-25-16,6-19-20 16,26 16 4-16,-41-33-4 15,41 33-9-15,-32-41-12 16,27 15-10-16,-2-15-9 0,21 2-7 16,4-12-3-16,22 5-5 15,8-5-1-15,14 2-2 16,5 8-1-1,9 8 0-15,1 15-1 0,-6 16-2 16,-6 11 1-16,-7 19 1 16,-17 13-3-16,-11 10 1 15,-14 9-1-15,-13 12 0 16,-17 6 0-16,-12 7 0 16,-11 3 0-16,-11 2 0 15,-10 5-4-15,-6-1 0 16,-3-6 1-16,0-5-2 15,2-11 2-15,5-12-3 0,7-9 2 16,11-14-1-16,10-12 4 16,11-7 0-1,21-18 0-15,0 0-1 16,0 0 1-16,0 0 0 0,37 17 0 16,-2-15 1-16,4 5-1 15,7 0 2-15,10 0 0 16,-1 2 0-16,5-2 0 15,0 2-1-15,-2-2-2 16,-10-2-11-16,3 6-22 16,-26-15-73-16,10 8-33 15,-12-8-2-15,0-1-4 0</inkml:trace>
        </inkml:traceGroup>
        <inkml:traceGroup>
          <inkml:annotationXML>
            <emma:emma xmlns:emma="http://www.w3.org/2003/04/emma" version="1.0">
              <emma:interpretation id="{3B120AEB-DF1E-4C35-B2F2-6AE32208AC14}" emma:medium="tactile" emma:mode="ink">
                <msink:context xmlns:msink="http://schemas.microsoft.com/ink/2010/main" type="inkWord" rotatedBoundingBox="15526,14942 18250,14715 18457,17204 15733,17431"/>
              </emma:interpretation>
              <emma:one-of disjunction-type="recognition" id="oneOf1">
                <emma:interpretation id="interp5" emma:lang="en-GB" emma:confidence="0">
                  <emma:literal>"royals*</emma:literal>
                </emma:interpretation>
                <emma:interpretation id="interp6" emma:lang="en-GB" emma:confidence="0">
                  <emma:literal>"toys*</emma:literal>
                </emma:interpretation>
                <emma:interpretation id="interp7" emma:lang="en-GB" emma:confidence="0">
                  <emma:literal>Noyes*</emma:literal>
                </emma:interpretation>
                <emma:interpretation id="interp8" emma:lang="en-GB" emma:confidence="0">
                  <emma:literal>*Hoys*</emma:literal>
                </emma:interpretation>
                <emma:interpretation id="interp9" emma:lang="en-GB" emma:confidence="0">
                  <emma:literal>*royals*</emma:literal>
                </emma:interpretation>
              </emma:one-of>
            </emma:emma>
          </inkml:annotationXML>
          <inkml:trace contextRef="#ctx0" brushRef="#br0" timeOffset="16332.3273">-535 63 59 0,'0'0'41'0,"0"0"1"15,0 0-2-15,5 21-4 16,-5-21-4-16,0 0-4 16,0 0-5-16,2 23-4 15,-2-23-2-15,4 21-2 16,-4-21 0-16,5 23 1 16,-5-23-2-16,5 35 1 15,-5-35-3-15,2 39-1 16,-2-39-2-16,0 35-1 0,0-35-3 15,2 32-1-15,-2-32-2 16,0 0-1-16,0 0 1 16,0 0-2-16,0 0 0 15,0 0-3-15,0 0 2 16,19-30-2-16,-19 30 1 16,4-37-1-16,-4 37 1 15,5-39-2-15,-5 39 1 16,2-32 0-16,-2 32-1 15,5-30 1-15,-5 30 0 16,2-21 1-16,-2 21 0 16,0 0 0-16,0 0 1 0,0 0 1 15,0 0-1-15,0 0 1 16,0 0 1-16,0 0-1 16,-4 25 0-16,4-25 1 15,0 23 0-15,0-23 1 16,2 21 0-16,-2-21-1 15,0 0 0-15,0 0 0 16,0 0-1-16,0 0 0 16,0 0-2-16,0 0-1 15,-2-25-1-15,2 25 0 16,0-21 1-16,0 21 0 16,0 0 1-16,0 0 0 0,0 0 1 15,0 0 2-15,0 0-1 16,0 0 1-16,16 21 0 15,-16-21 0-15,4 25-1 16,-4-25 1-16,5 21 0 16,-5-21 0-16,0 0 0 15,0 0 0-15,0 0-1 16,0 0 0-16,2-21-3 16,-2 21-5-16,0 0-10 15,3-30-23-15,-3 30-58 16,0 0-3-16,4-39 1 15,-4 39 55-15</inkml:trace>
          <inkml:trace contextRef="#ctx0" brushRef="#br0" timeOffset="-88531.2711">266 389 59 0,'0'0'105'15,"0"0"1"-15,-23 0 5 16,23 0-53-16,0 0-15 16,-28-21-5-16,28 21-4 15,-11-25-4-15,11 25-4 16,-7-37-3-16,11 16-5 16,-4-14-2-16,12 3-4 15,-1-12-2-15,8 12-4 16,4-5-1-16,9 5-3 15,3 2 0-15,4 7-1 16,0 6 1-16,1 13 0 16,-3 6 0-16,-3 5-1 0,-6 14 0 15,-3 4 1-15,-9 8-2 16,-4 6 1-16,-5 5-1 16,-7 2 1-16,-2 9-1 15,-10-2 1-15,-2 3-1 16,-9-1 1-16,-5-2 0 15,-8 5-1-15,-1-3 0 16,-5 1-4-16,-4-5 5 16,0-1-5-16,0-1 4 0,2-3-3 15,2-2 3 1,5-5-3-16,0-2 4 16,5 0 0-16,4-7-1 15,5-2 0-15,5-8 1 0,18-20-1 16,-17 33 0-16,17-33 1 15,0 0-1-15,24 21 1 16,-1-19 0-16,9-2 1 16,7-2 1-16,7-1-1 15,10-1 0-15,4-3 1 16,0 2-1-16,-2 0 0 16,-5-1-1-16,-7-1-1 15,-7 0-3-15,-14-3-8 16,-4 8-14-16,-21-19-36 15,0 21-74-15,-2-27-1 16,2 27-4-16,-7-33 1 0</inkml:trace>
          <inkml:trace contextRef="#ctx0" brushRef="#br0" timeOffset="-87615.1948">1254 643 23 0,'0'0'100'15,"0"0"2"-15,0 0 9 16,23-12-52-16,-23 12-11 15,0 0 0-15,2-25-7 16,-2 25-5-16,0 0-4 16,0 0-5-16,-9-30-7 15,9 30-3-15,-21-18-6 16,21 18-2-16,-34-14-5 0,11 11 0 16,-3 3-1-16,1 3 0 15,-3 4-1-15,-2 4 0 16,0 5 0-1,2 3 0-15,3 2 2 0,4 9-2 16,1-3 0-16,8 3-4 16,3-4 4-16,13 4-3 15,3-7 4-15,9 0-5 16,-16-23 3-16,44 32-3 16,-16-20 2-16,2-3 2 15,0 0-3-15,-2-2 1 16,-1 2 0-16,1 1 1 0,-2-4-1 15,-1 4 0-15,0 1 1 16,-2-1-1 0,-2 1 2-16,0 1-1 0,-21-12 1 15,32 34-1 1,-20-13 1-16,-3 0 1 0,-7 2 0 16,-2 0 1-16,-7 0-1 15,-6 0 1-15,-8-4-1 16,-5-3 1-16,-8-7-1 15,-3-2 0-15,-5-7-1 16,1-5-3-16,-1 1-10 16,-6-17-49-16,11 12-79 15,2-12-5-15,10 0-5 0,11-4-4 16</inkml:trace>
          <inkml:trace contextRef="#ctx0" brushRef="#br0" timeOffset="-93775.9258">-572-934 65 0,'0'0'94'16,"-7"-21"8"-16,7 21-26 16,0 0-21-16,-5-25-8 15,5 25-4-15,0 0-9 0,7 21-3 16,-7-21-5 0,5 51-5-16,-5-14-3 15,7 13 0-15,-5 1-7 16,7 9 0-16,-6 7-2 0,4 5-3 15,-3-3 1-15,3 2-4 16,-4-4 1-16,-1 3-2 16,-2-3 2-16,0 0-1 15,-2-19 0-15,-1 1 1 16,-1-10-2-16,-1-7 1 16,-2-11-2-16,7-21 0 15,0 0 1-15,-21 7-2 16,21-7 1-16,-16-46-2 15,7 6 1-15,2-8-2 16,0-10 0-16,0-11 0 16,2-7-1-16,1 0 5 15,2-1-2-15,-1 3 1 0,3 3-1 16,0 4 2-16,3 7-1 16,-3 11 2-16,0 8-1 15,2 9-4-15,0 6 2 16,-2 26-1-16,7-21 2 15,-7 21-1-15,9 24 1 16,-2 6 1-16,-2 9-1 16,2 12 0-16,-3 13-2 15,-1 5 1-15,1 8-1 16,-1-1 0-16,-1-2 1 16,0-3-2-16,1-8 1 15,-1-8 2-15,0-16 0 0,1-9 1 16,-3-30 0-16,0 0-1 15,0 0 0-15,0 0-1 16,-7-51 1-16,0-4-2 16,-5-14 2-16,-2-12 0 15,-2-9-1-15,-2-7 1 16,1-2-1-16,1-1 0 16,5 10 0-16,4 12 0 15,2 13-1-15,3 12-2 16,4 19 3-16,-2 34-1 15,0 0 0-15,21 9 1 16,-12 30 0-16,3 16 2 16,2 17-4-16,-1 9 3 0,-3 16-2 15,1 2 1-15,-2 3 0 16,-2-5 0-16,-4-7 0 16,-1-7-1-1,0-14 3-15,-2-11-2 0,0-21 1 16,0-17-1-16,0-20 2 15,0 0-3-15,-7-32 1 16,3-9-1-16,1-19 2 16,-1-12 1-16,-1-4 0 15,3-5-1-15,0 2 0 16,2 6 1-16,4 3-1 16,1 10 1-16,-1 16-2 0,1 8-2 15,2 12 0-15,-7 24 1 16,9-20 0-1,-9 20 0-15,7 30 0 16,0 2 2-16,-2 16-2 0,2 15 1 16,2 8-1-16,0 8-1 15,0 2 2-15,1-3-2 16,-1-9 2-16,0-6-2 16,-2-15 2-16,2-15-1 15,-9-33 2-15,0 0-1 16,0 0 1-16,0-35-3 15,-11-16 0-15,-8-16 3 16,-2-9-2-16,-4-12 1 16,2-2-2-16,-5-2 1 15,7 4 0-15,1 0 1 16,6 17 0-16,5 9-2 16,6 11 0-16,3 12 0 0,3 9 2 15,1 9-1-15,-4 21 0 16,0 0 1-16,0 0 0 15,21 27 1-15,-16 3-1 16,2 5 1-16,-1 4-1 16,-1 5 1-16,2-2-1 15,0-3 1-15,-2-4-1 16,-1-10 0-16,-4-25 0 16,7 23 1-16,-7-23 0 15,0 0-1-15,0-41 1 16,-5 11-2-16,3-10 1 15,-5-1-2-15,0-3 2 0,0 2-1 16,-2 3 0-16,0 4 0 16,2 8 0-16,2 6 0 15,5 21 1-15,0 0 0 16,0 0 0-16,0 0 0 16,0 21 1-16,5 9 0 15,2 2-1-15,0 3 2 16,0-1-2-16,0-4 2 15,-3-4-1-15,-4-26 0 16,7 23-1-16,-7-23-1 16,0 0 2-16,-2-30-2 15,-5 2 1-15,0-2-3 16,0-5 1-16,-2 1-1 0,4 2 0 16,-2 4 0-16,7 28 1 15,-2-30-1-15,2 30 0 16,0 0 3-16,21 14-2 15,-21-14 2-15,23 41-1 16,-9-15 2-16,-3-3-1 16,3 2 1-16,-14-25-1 15,16 37 1-15,-16-37-1 16,0 0 1-16,0 0 0 16,0 0-1-16,0 0 0 15,14-32 0-15,-16 6 0 16,-3-1-2-16,1 1 1 0,-3 1 1 15,7 25-2-15,-9-35 1 16,9 35 1-16,0 0 0 16,0 0-1-16,0 0 2 15,-10 32-1-15,15-4 1 16,2 7-2-16,0 6 3 16,2 3-2-16,-2 5 2 15,2-1-1-15,0-2 1 16,-2-4-1-16,0-5 0 15,0-9 0-15,-5-5 0 16,-2-23-1-16,0 0 1 16,0 0-1-16,0 0-1 15,12-33 0-15,-12-6-2 0,-2-5 1 16,-1-7-2-16,1-2 2 16,-3 3-2-16,3 6 2 15,-2 2-2-15,1 14 3 16,3 28-1-16,0-23 2 15,0 23 0-15,0 28 1 16,3 2-1-16,-1 9 1 16,2 10 0-16,-1 6 0 15,1 5 2-15,-4 5-3 16,3 2 1-16,-1 4-1 16,-2 3 0-16,2-4 2 15,1 1-2-15,-3-4 1 0,2 0-1 16,3 0 3-16,-1-2-1 15,1-8 0-15,-1-1 1 16,1-3 0 0,0-2 0-16,-1-5-1 0,1-5 0 15,-1-8-1-15,-1-8 1 16,-3-25-1-16,2 28 0 16,-2-28-1-16,0 0 0 15,-9-37 0-15,2 11-1 16,2-8 0-16,-4-6-2 15,2-6 1-15,-2 0-2 16,2-2 1-16,-2 2-2 16,2 4 1-16,0-4-1 0,2 4 2 15,3 8 0 1,0 6 1-16,2 2-1 16,0 26 2-16,2-34-2 15,-2 34 2-15,0 0 1 0,0 0-1 16,0 0 1-16,0 0 1 15,14 28-1-15,-12-8 0 16,3 3 2-16,-3 1-2 16,0-1 2-16,-2-23-1 15,7 34 1-15,-7-34 0 16,0 0-1-16,0 0 1 16,0 0-1-16,0 0 0 15,5-32-2-15,-5 9 1 0,-2-3-1 16,2 6-1-16,-3-3 0 15,3 23 1 1,-2-28 0-16,2 28-1 16,0 0 1-16,0 0 1 0,9 30 1 15,-6-7-1-15,-1 7 2 16,0 0 0-16,0 2 1 16,-4-2 0-16,2-4 0 15,-2-6-1-15,2-20 1 16,-9 26-1-16,9-26-1 15,0 0-1-15,0 0 0 16,-28-26 0-16,28 26-2 0,-19-30 1 16,19 30-1-16,-16-27 1 15,16 27 0 1,0 0 0-16,-20 2 1 16,17 19-2-16,1 2 3 0,0 7-2 15,-1 5 3-15,3-5-2 16,-2 0 1-16,2-5 0 15,-2-4 1-15,2-21 0 16,0 23 0-16,0-23-1 16,0 0 0-16,0 0 0 15,0 0 0-15,0 0-1 16,0 0 0-16,0 0-1 16,0 0 1-16,0 0 0 15,0 0 0-15,0 0 0 16,0 0 0-16,0 0 0 15,0 0 0-15,-5 23 0 16,5-23 0-16,-2 42 1 0,2-19-1 16,0 0-1-16,0-23 2 15,-3 37-1-15,3-37 1 16,0 0-1-16,-2 23 1 16,2-23-2-16,0 0 1 15,0 0 0-15,-2-23 0 16,2 23 0-16,2-26-1 15,-2 26 0-15,2-25 0 16,-2 25 1-16,0 0 0 16,3-21 0-16,-3 21-1 15,0 0 2-15,0 0-1 16,7 35 1-16,-7-35 0 0,9 39-1 16,-9-39 1-16,14 32-1 15,-14-32 1-15,9 21-4 16,-9-21-7-16,0 0-32 15,0 0-85-15,7-28-1 16,-12 5-6-16,-4-7-4 16</inkml:trace>
          <inkml:trace contextRef="#ctx0" brushRef="#br0" timeOffset="-98616.2314">-526-1142 62 0,'0'0'91'0,"5"-20"5"16,-5 20-23-16,0 0-19 16,-3-23-8-16,3 23-7 15,0 0-8-15,0 0-3 16,0 0-5-16,0 0-3 16,10 20-5-16,-6 6 0 15,-1-1-3-15,1 14 0 16,-1 1-1-16,3 10 0 15,-3 1-2-15,4 5 1 16,-3-3-3-16,3 2 2 16,-2-4-4-16,2 2-1 0,-5 0-1 15,5-2-3-15,-5-7 1 16,3-3-1 0,-3-6 1-16,-2-5-3 15,0-9 5-15,0-21-3 0,0 0 3 16,0 0-1-16,0 0-1 15,-11-37 1-15,8 4-1 16,-1-6 2-16,-1-5-1 16,3-4-1-16,0-3-1 15,-1-2 4-15,1 0-3 16,0 0-2-16,2-3 2 16,0 1-3-16,0 2 1 0,0 4 0 15,0 6 1 1,0 8-3-16,0 5 3 15,0 9 0-15,0 21-2 0,0 0 2 16,0 0 0 0,0 0 0-16,2 37-1 0,0 0 2 15,-2 11-1-15,3 10 2 16,-3 5-2-16,2 8 0 16,-2-2-1-16,2-2 1 15,-4 0 0-15,4-7-2 16,0-11 1-16,1-10-2 15,-3-9 2-15,0-30 0 16,4 21 2-16,-4-21-1 0,0-30 1 16,-4-5 1-16,-5-6-3 15,-1-15 3 1,-1-2-4-16,-1-4 2 16,-2 2-2-16,3 5 0 0,2 9-1 15,-1 9 0-15,8 16 2 16,2 21-1-16,0 0 2 15,5 23 0-15,2 9 1 16,2 5-5-16,7 9-22 16,-14-9-77-16,14 2-20 15,-2-8-6-15,-14-31-1 16</inkml:trace>
          <inkml:trace contextRef="#ctx0" brushRef="#br0" timeOffset="-97376.1427">-346-564 2 0,'-27'-3'84'15,"27"3"5"-15,0 0-27 0,-28-2-15 16,28 2 0-16,0 0-4 16,0 0-5-16,0 0-1 15,0 0-5-15,0 0-4 16,0 0-4-16,0 0-4 15,25 11-2-15,-25-11-3 16,44 5-1-16,-19-3-4 16,8 3-3-16,-1-5 1 15,5 5 0-15,0-5-3 16,2 0 1-16,-2 0-1 16,2 2 0-16,1-2-1 15,1 2-1-15,1-2 0 0,6 0 0 16,-2-2 1-16,5 2 0 15,2-2-1-15,0 2 0 16,0-3 0-16,1 3-1 16,-6-2 0-16,-2 4 1 15,0-2-2-15,-2 3 0 16,0-6 0-16,-2 6 0 16,-1-1 0-16,3 0 1 15,-2-2-2-15,2 5 1 16,-3-1 0-16,1 1-1 15,-3 2 1-15,2-2 0 16,-1-3 1-16,1 0-2 16,3 1 1-16,-2-3-1 0,1-5 1 15,4 3-1 1,-1-3-1-16,2 3 1 0,1-3 0 16,-5 3 0-16,0-3-1 15,-3 3 1-15,1-3 0 16,-3 3 0-16,-2 0 0 15,-3-1 1-15,-1 1-1 16,-1-3 0-16,-2 3 0 16,0-3 1-16,-4 3-1 15,-3-2 4-15,-3 1-3 16,-20 3-2-16,37-7 1 16,-37 7 2-16,28-4-1 0,-28 4 2 15,0 0-3-15,21-3-3 16,-21 3 3-16,0 0 2 15,0 0-6 1,0 0-16-16,0 0-61 16,0 0-53-16,-28-4-4 0,3-1 2 15,-8-4 0-15</inkml:trace>
          <inkml:trace contextRef="#ctx0" brushRef="#br0" timeOffset="-90680.5111">2014-1123 83 0,'-12'-28'48'16,"12"28"4"-16,0 0 2 16,0 0-3-16,0 0-7 15,-14-23-6 1,14 23-4-16,0 0-2 0,0 0-2 16,0 0-3-16,7 30-1 15,-7-30-4-15,5 46-2 16,-8-16-5-16,10 12-2 15,-4-1-2-15,4 10-2 16,-3 2-2-16,1 3 0 16,-1 1-3-16,3 1 0 15,-4 4 1-15,1 5-2 16,-1-4 0-16,-1 1-1 16,0-6 0-16,0 2-1 0,-2-2 2 15,0-3-1 1,5-6-1-16,-3-5 1 15,-2-7-1-15,3-1 0 0,-1-10 0 16,-2-1 1-16,0-25-1 16,5 28 0-16,-5-28 0 15,0 0-1-15,0 0 1 16,-5-21-1-16,5 21 0 16,-5-39-1-16,1 11 0 15,1-4 0-15,1-7 1 16,0-3-3-16,0-6 1 15,2-8-2-15,0-4 2 16,-5-2 3-16,3 2-2 16,-3-5 2-16,0 7-3 15,-2-2 4-15,1 5-1 0,-4 2 2 16,1 4-2-16,2-1-3 16,0 4 3-16,3 2-4 15,1 4 4-15,3 6-2 16,0 4 2-16,3 9-2 15,-3 21 1-15,4-25-1 16,-4 25 1-16,0 0 1 16,0 0-1-16,12 34 2 15,-8-6-1-15,3 9 2 16,0 7-2-16,2 7 2 16,-2 4-2-16,0 5 1 15,-2 7-1-15,2 0-2 16,-5 0 2-16,3 0-1 0,-3-3 2 15,3 1-2-15,-3-5 3 16,3 2-1-16,-1-11 0 16,-1 0 1-16,1-7-2 15,-1-7 1-15,-1-7-1 16,2-7 0-16,-4-23 0 16,0 0 1-16,0 0-2 15,0 0 1-15,-4-23 0 16,2-5-2-16,-5-9 1 15,0-7-1-15,0-4-1 16,0-12-3-16,-2-3 2 16,-3-1 2-16,3-1-1 0,0-2 1 15,2 7 0-15,0 0-1 16,2 7 2 0,-2 9 2-16,5 5-1 0,0 2-3 15,-1 7 1-15,3 7 0 16,0 2 1-16,0 21 0 15,0-21 0-15,0 21 0 16,0 0 0-16,5 30 1 16,-3-4 0-16,3 11 2 15,-3 9-4-15,5 7 1 16,-2 12-1-16,2 6 0 16,-1 3 1-16,-1 5-1 15,0-3 2-15,-1 0-2 0,-4-2 3 16,3-5 1-16,-1-11-1 15,-2-7 3 1,0-5-4-16,2-12 2 16,-2-6-2-16,0-7 1 0,0-21-1 15,0 0-1-15,0 0 0 16,0 0 0-16,-2-49 0 16,-3 15 1-16,1-12-2 15,-1-10-2-15,-2-2 1 16,3-11-1-16,-1-2-1 15,-2-6 3-15,2-1-1 16,-2-3-2-16,3 0 1 0,-3-2 1 16,5 5 0-16,-5 2 1 15,4 9 0-15,-1 7-3 16,1 11 2-16,1 10-1 16,2 13 2-16,0 26 0 15,0 0 0-15,0 0 1 16,0 0-1-16,2 42 2 15,3 0-1-15,0 6 2 16,-1 10-2-16,6 6-1 16,-4 10 1-16,4 2-2 15,-1 3 2-15,-2 2-1 16,0-5 1-16,2 0 0 16,-4-4 1-16,2-3 2 0,-3-11 0 15,3-5 1-15,-2-9-1 16,-1-7 0-16,-1-12 0 15,-3-25-1 1,0 0 0-16,0 0-1 0,0 0 0 16,2-55-2-16,-9 8 2 15,0-8-3-15,0-7 1 16,0-10-2-16,0 0 3 16,0 1 1-16,3 4-3 15,-3-2 3-15,7 6-2 16,-5-1 1-16,5 4-1 15,-4 7 3-15,4 6-4 0,-3 4 0 16,3 6 2 0,-2 7-2-16,2 9 1 0,0 21 1 15,0 0 0 1,0 0 0-16,0 0-1 0,7 37 2 16,-2 4-2-16,4 8 3 15,-2 18-3-15,4 9-1 16,3 5 1-16,-2 6 0 15,-1 1 0-15,1 0 0 16,-3-7 2-16,-2-3-2 16,-2-13 4-16,-5-10 1 15,2-11-1-15,-2-9 1 16,-2-10-2-16,2-25 0 16,-3 23 0-16,3-23-2 15,-2-30 0-15,-3-2-1 16,1-10 0-16,-3-13-2 15,0-17 2-15,-2-8 2 0,-1-6-3 16,-1-2 2-16,2 5-2 16,-3 0 2-16,3 7-1 15,-3 2 3-15,3 14-3 16,-3 0-2-16,3 5 2 16,0-1-1-16,0 6 1 15,0 3-1-15,4 8 0 16,-2 4 0-16,5 10 1 0,2 25 0 15,0 0 0 1,0 0 0-16,0 0 1 16,14 37 2-16,-10 5-1 15,5 6 1-15,-2 12 0 0,5 7 1 16,-1 5-3-16,1 6 1 16,-3 5 0-16,5 7-1 15,-5-4 1-15,3 1 0 16,-3-4 1-16,-2 3-1 15,0-10 3-15,0-2-1 16,0-12-1-16,0-6 1 16,0-12-1-16,-3-12 0 15,-4-32-1-15,9 25 0 16,-9-25-1-16,0 0-1 16,0-34-1-16,-2 6-7 15,2 28-18-15,-14-51-64 16,12 28-42-16,-5 0-2 0,0 0-2 15</inkml:trace>
          <inkml:trace contextRef="#ctx0" brushRef="#br0" timeOffset="-100131.9056">1995-1299 27 0,'0'0'83'16,"0"0"3"-16,0 0-35 15,9-20-6-15,-9 20-1 16,0 0-2-16,0 0-6 16,0 0-5-16,0 0-4 15,0 0-2-15,7-23-4 16,-7 23-3-16,0 0-2 0,0 0-4 16,0 0-1-1,14 30 0-15,-14-30-2 16,5 30-2-16,-5-10 0 15,2 3 1-15,-2 1-2 0,2 8 1 16,-2 0-1-16,3 3 1 16,-3 4-1-16,2 3 0 15,-2-1-2-15,2 3 1 16,-4-2-1-16,4-1 0 16,-4-2-1-16,2 1 1 15,-2-3-4-15,-1-3 3 16,1-1-2-16,2-1-2 15,0-4 1-15,0-3-1 16,0-2 0-16,2-2-1 16,-2 0 3-16,0-21-5 15,0 30 4-15,0-30-1 16,-2 25 2-16,2-25-2 0,0 0 2 16,0 0-1-16,0 0 0 15,-12-30 5-15,12 7-3 16,-2-7 1-16,0-5-2 15,0-2 3-15,-1-2-2 16,3-5-1-16,0-2 1 16,3-5-4-16,-3-2 1 15,0-5-1-15,0-2 1 16,-3 0-1-16,1 5 2 16,0 6-2-16,-1 6 2 15,-1 3-1-15,1 10 1 16,1 7-1-16,2 23 1 0,-5-30-1 15,5 30 1-15,0 0 0 16,-9-25-1-16,9 25 1 16,0 0 0-16,0 0 0 15,-4 21 0-15,4-21 0 16,2 44 0-16,0-12 1 16,1 9-1-16,1 6 1 15,1 3 0-15,-1 10 1 16,1 3 0-16,0 4 0 15,-1-3 0-15,1 1-1 16,-1-5-1-16,1-5 0 16,-3 1 0-16,3-8-2 15,-3-6 0-15,3-10 0 0,-3-6 1 16,-2-26 1-16,7 25 0 16,-7-25-1-16,0 0 2 15,5-44 4-15,-5 14-4 16,-5-9 3-16,3-7-2 15,-3-10 0-15,1-2-1 16,-3-4 0-16,2-2-1 16,0-1-3-16,1-2 2 15,2 5-3-15,-1 2 3 16,3 6-1-16,0 6 0 16,0 9 1-16,0 9 1 15,3 7-1-15,-3 23 1 0,2-26-1 16,-2 26 1-16,0 0 0 15,2 23 0-15,0 0 0 16,1 12-1 0,-1 7 2-16,0 8-1 0,1 6 1 15,1 4-1-15,1 2 1 16,-3 3 0-16,3-3 1 16,-1-4-4-16,1-5 1 15,0-7-1-15,-1-4 1 16,1-8 0-16,0-6-1 15,-1-5-4-15,-4-23-14 16,9 28-61-16,-9-28-47 0,0 0 2 16,-4-28-8-16,-15-4 0 15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04T08:32:20.55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BD08C98-2A4C-459D-8D3C-2621547802D4}" emma:medium="tactile" emma:mode="ink">
          <msink:context xmlns:msink="http://schemas.microsoft.com/ink/2010/main" type="writingRegion" rotatedBoundingBox="13497,12916 16095,14796 15393,15767 12794,13887"/>
        </emma:interpretation>
      </emma:emma>
    </inkml:annotationXML>
    <inkml:traceGroup>
      <inkml:annotationXML>
        <emma:emma xmlns:emma="http://www.w3.org/2003/04/emma" version="1.0">
          <emma:interpretation id="{EBEF9717-A30F-414E-97CD-B2825BCD96EF}" emma:medium="tactile" emma:mode="ink">
            <msink:context xmlns:msink="http://schemas.microsoft.com/ink/2010/main" type="paragraph" rotatedBoundingBox="13497,12916 16095,14796 15393,15767 12794,138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344B33-DF02-4386-BC12-67721511F7A0}" emma:medium="tactile" emma:mode="ink">
              <msink:context xmlns:msink="http://schemas.microsoft.com/ink/2010/main" type="line" rotatedBoundingBox="13497,12916 16095,14796 15393,15767 12794,13887"/>
            </emma:interpretation>
          </emma:emma>
        </inkml:annotationXML>
        <inkml:traceGroup>
          <inkml:annotationXML>
            <emma:emma xmlns:emma="http://www.w3.org/2003/04/emma" version="1.0">
              <emma:interpretation id="{4218DE36-9EFA-4C22-AAA0-4EE353317A58}" emma:medium="tactile" emma:mode="ink">
                <msink:context xmlns:msink="http://schemas.microsoft.com/ink/2010/main" type="inkWord" rotatedBoundingBox="13497,12916 16095,14796 15393,15767 12794,13887"/>
              </emma:interpretation>
              <emma:one-of disjunction-type="recognition" id="oneOf0">
                <emma:interpretation id="interp0" emma:lang="en-GB" emma:confidence="0">
                  <emma:literal>Tm.</emma:literal>
                </emma:interpretation>
                <emma:interpretation id="interp1" emma:lang="en-GB" emma:confidence="0">
                  <emma:literal>um.</emma:literal>
                </emma:interpretation>
                <emma:interpretation id="interp2" emma:lang="en-GB" emma:confidence="0">
                  <emma:literal>"m.</emma:literal>
                </emma:interpretation>
                <emma:interpretation id="interp3" emma:lang="en-GB" emma:confidence="0">
                  <emma:literal>am.</emma:literal>
                </emma:interpretation>
                <emma:interpretation id="interp4" emma:lang="en-GB" emma:confidence="0">
                  <emma:literal>1m.</emma:literal>
                </emma:interpretation>
              </emma:one-of>
            </emma:emma>
          </inkml:annotationXML>
          <inkml:trace contextRef="#ctx0" brushRef="#br0">-3102-2654 39 0,'0'0'100'0,"4"-20"3"16,-4 20 4-16,0 0-39 16,7-28-27-16,-7 28-4 15,0 0-5-15,19-23-4 16,-19 23-3-16,0 0-6 16,0 0-3-16,0 0-4 15,11 25-2-15,-15 1-3 16,-3 1-1-16,-2 10-2 15,-8 5-2-15,1 4 0 0,0-2-2 16,0 0 1-16,2-5-1 16,5-5 2-16,4-3 2 15,5-4 1-15,0-27 1 16,21 30 0-16,0-25 1 16,11 2 0-16,0-5 0 15,10 0-1-15,2-4-2 16,4 0-3-16,-2 2-4 0,1-5-5 15,-1 5-8 1,-12-9-7-16,6 7-11 16,-17-17-11-16,4 10-8 15,-17-21-12-15,-10 30-8 0,14-60-3 16,-10 25 4-16,-11-13 8 16,3 2 17-16,-8-3 18 15,3 1 17-15,-3-1 19 16,3 3 21-16,2 4 15 15,-4 5 9-15,4 10 4 16,-3-3 2-16,10 30-8 16,-11-30-4-16,11 30-8 15,0 0-4-15,0 0-5 16,-9 34-6-16,13 3-5 16,-1 12-3-16,6 13 0 15,-5 12-4-15,3 11 2 16,0 3-5-16,3 7 1 0,-6-5-3 15,5 2 3-15,-6-6-5 16,1-3-1-16,1-14 0 16,-3-7-2-16,1-9 2 15,-1-6-3-15,-2-8 1 16,0-9-3-16,0-30-2 16,-5 28-8-16,5-28-23 15,0 0-49-15,0 0-44 16,0 0 2-16,-9-40-6 15,16 10-1-15</inkml:trace>
          <inkml:trace contextRef="#ctx0" brushRef="#br0" timeOffset="728.2812">-2290-2414 125 0,'-11'-20'104'15,"11"20"5"-15,-5 23-24 0,5-23-48 16,3 37 0-16,-3-14-6 15,11 18-3-15,-11-4-5 16,9 14-3 0,-9-3-6-16,0 6 0 0,-2-8-2 15,-5 2-1-15,-2-2-2 16,0-4-5-16,-1-12 1 16,10-30-2-16,-20 23 0 15,20-23-1-15,0 0-1 16,-10-44-1-16,17 3-1 15,5-10 3-15,2-7-3 16,2 0 1-16,9 3 0 0,3 2-2 16,4 7 2-16,1 9-2 15,-1 11 3-15,-2 15-1 16,0 13 0 0,-5 14 0-16,-4 12 1 0,-5 7 1 15,-4 2-1-15,-3 4 3 16,-4-4-3-16,-3-2 2 15,-2-10 0-15,0-25 0 16,0 21 0-16,0-21-1 16,7-21 1-16,0-4-3 15,4-10 1-15,6-6-1 16,1-3 0-16,5-5-1 16,5 3 1-16,-1 4-2 0,3 6 2 15,1 8-1-15,-4 12 2 16,1 11 0-16,-5 14 1 15,-2 14 2 1,-7 7 1-16,-1 12 0 0,-6 4 0 16,0 5 1-16,-2 0-1 15,-3-3 0-15,3 1-6 16,-3-10-9-16,14 9-40 16,-6-20-86-16,-10-28 2 15,30 23-9-15,-30-23-2 16</inkml:trace>
          <inkml:trace contextRef="#ctx0" brushRef="#br0" timeOffset="-8824.7864">-1308-992 1 0,'0'0'34'16,"-28"10"48"-16,28-10 2 15,0 0-33-15,0 0-7 16,0 0 5-16,-21-7-3 16,21 7-3-16,0 0-4 15,0 0-3-15,0 0-4 16,0 0-6-16,0 0-6 0,0 0-6 15,21-5-2 1,-21 5-2-16,37-2 0 16,-10 2-1-16,6-7-1 15,6 5 0-15,3-3-2 0,4 0 0 16,5 1-2-16,-1-1 0 16,6 3-1-16,-1 0-2 15,3-1 0-15,-3 3 1 16,3 0-2-16,-3 0 1 15,-2 0-1-15,-2 0 1 16,-5 0-1-16,-4 0 0 16,-5 0 0-16,-7 0-1 15,-2 3 1-15,-8-3 1 16,-20 0 0-16,24 0-1 16,-24 0 1-16,0 0-1 15,0 0 1-15,-12-21-1 0,12 21 1 16,-39-12-1-16,9 8 0 15,-7-1 1-15,-7 3-1 16,-7 4 0-16,-7 0 1 16,-4 1-1-16,-5 1 0 15,0-1 1-15,0-3-2 16,0 2 1-16,5 0 0 16,2 0 1-16,7 1 0 15,7-1-1-15,4 3 1 16,7-1 1-16,10 1-1 15,2-3-1-15,23-2 1 16,0 0 0-16,0 0-1 16,0 0 1-16,30-4-1 0,5-1 0 15,9 0 0-15,9 1 1 16,7-1-1-16,7-2-1 16,-3 3 1-16,5-3-1 15,-6 2 1-15,-3 0 0 16,-7 3 1-16,-7 2-1 15,-14 0 1-15,-4 2 1 16,-28-2 0-16,28 5 0 16,-28-5 1-16,0 0-1 15,-26 5-1-15,1-8 2 16,-14 3-2-16,-10 0-1 16,-8 3 1-16,-6 1 0 0,-6 1-1 15,-5 2 1-15,3 2-1 16,4-2 0-16,7 2 1 15,9-2-1-15,12-5 1 16,9 3-2-16,30-5 2 16,-21-5-2-16,21 5 1 15,39-6-1-15,3-1 1 16,8 0 0-16,15 0 0 16,7 0 0-16,4 0 0 15,2 0-1-15,-2 0 1 16,-4 2 0-16,-12 1 0 15,-5-1 0-15,-13 3 0 16,-10 2 1-16,-32 0 1 0,30 2 0 16,-30-2 0-16,0 0 0 15,-32 3 0-15,2-3 0 16,-12-5-1-16,-8 0 0 16,-8 1-1-16,-4 1 0 15,-5 1 0-15,2 2 1 16,3 0-1-16,6 2 0 15,10 1 0-15,14-1 0 16,9 3 0-16,23-5-1 16,0 0 0-16,0 0 1 15,53 4 0-15,-5-6-1 16,10-3 2-16,11 3-1 16,3 0 0-16,2-3 0 0,-3 5 1 15,-8 0-2 1,-8 0 1-16,-13 5 0 0,-12-1 0 15,-30-4 1 1,23 12 0-16,-23-12-1 0,-28 14 0 16,-4-10 1-16,-17-1 0 15,-11-3 0-15,-11-3 0 16,-6 1-1-16,-1 2-1 16,-1-2 2-16,8 2-1 15,8 0 1-15,15 2-1 16,16 0 0-16,32-2-1 15,0 0 1-15,0 0 0 0,32 10 0 16,12-10 1-16,11-5-3 16,10 0 1-1,2 1 1-15,0-1-1 16,-5-2 2-16,-9 0-1 0,-9 3 0 16,-9-1 0-16,-35 5 1 15,25-7-1-15,-25 7 1 16,-28 2-1-16,-4 3 0 15,-14-3 0-15,-7 5-1 16,-7-4 0-16,-3 3 0 16,1 4 0-16,2-3 1 15,9 2-1-15,12-2 1 0,16 4 0 16,23-11 0-16,0 0 0 16,16 21 0-1,19-19 1-15,11-4-2 16,12 0 1-16,2-5-1 0,2 0 0 15,-4-2 1-15,-10-1-1 16,-6 4 1-16,-17-1-1 16,-25 7 1-16,0 0 0 15,0 0-1-15,-55-7 1 16,4 11 0-16,-9-1 0 16,-9 4 0-16,2-1 0 15,0 1 0-15,9 0 0 16,12-7 0-16,16 3-1 0,30-3 0 15,0 0-3 1,21-26-8-16,20 19-20 16,-6-13-77-16,20 6-24 15,-4-3-4-15,0-1-1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04T08:34:03.923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368F94C-D9E7-4AB9-A458-DA9F467BB342}" emma:medium="tactile" emma:mode="ink">
          <msink:context xmlns:msink="http://schemas.microsoft.com/ink/2010/main" type="writingRegion" rotatedBoundingBox="30082,9685 30599,9685 30599,11107 30082,11107"/>
        </emma:interpretation>
      </emma:emma>
    </inkml:annotationXML>
    <inkml:traceGroup>
      <inkml:annotationXML>
        <emma:emma xmlns:emma="http://www.w3.org/2003/04/emma" version="1.0">
          <emma:interpretation id="{DBBA08EB-839D-41E0-8D35-C6DB435F17C3}" emma:medium="tactile" emma:mode="ink">
            <msink:context xmlns:msink="http://schemas.microsoft.com/ink/2010/main" type="paragraph" rotatedBoundingBox="30082,9685 30599,9685 30599,11107 30082,111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14AF33-E8E6-40A1-8D34-D736AEE96819}" emma:medium="tactile" emma:mode="ink">
              <msink:context xmlns:msink="http://schemas.microsoft.com/ink/2010/main" type="line" rotatedBoundingBox="30082,9685 30599,9685 30599,11107 30082,11107"/>
            </emma:interpretation>
          </emma:emma>
        </inkml:annotationXML>
        <inkml:traceGroup>
          <inkml:annotationXML>
            <emma:emma xmlns:emma="http://www.w3.org/2003/04/emma" version="1.0">
              <emma:interpretation id="{52D1CBFC-1F1D-47C5-B0FB-4672738AFC44}" emma:medium="tactile" emma:mode="ink">
                <msink:context xmlns:msink="http://schemas.microsoft.com/ink/2010/main" type="inkWord" rotatedBoundingBox="30082,9685 30599,9685 30599,11107 30082,11107"/>
              </emma:interpretation>
              <emma:one-of disjunction-type="recognition" id="oneOf0">
                <emma:interpretation id="interp0" emma:lang="en-GB" emma:confidence="0">
                  <emma:literal>?</emma:literal>
                </emma:interpretation>
                <emma:interpretation id="interp1" emma:lang="en-GB" emma:confidence="0">
                  <emma:literal>!</emma:literal>
                </emma:interpretation>
                <emma:interpretation id="interp2" emma:lang="en-GB" emma:confidence="0">
                  <emma:literal>XO</emma:literal>
                </emma:interpretation>
                <emma:interpretation id="interp3" emma:lang="en-GB" emma:confidence="0">
                  <emma:literal>Xo</emma:literal>
                </emma:interpretation>
                <emma:interpretation id="interp4" emma:lang="en-GB" emma:confidence="0">
                  <emma:literal>YD</emma:literal>
                </emma:interpretation>
              </emma:one-of>
            </emma:emma>
          </inkml:annotationXML>
          <inkml:trace contextRef="#ctx0" brushRef="#br0">61 207 132 0,'0'0'61'15,"0"0"2"-15,0 0 5 16,-32 16-5-16,32-16-8 15,0 0-9-15,0 0-3 16,-30 7-4-16,30-7-2 16,0 0-6-16,0 0-6 15,-9-23-5-15,9 23-4 16,16-28-2-16,-16 28-5 16,37-42-1-16,-14 22-3 0,5-4 0 15,4 1-3 1,3 0 2-16,-1 7-2 15,-1 2 1-15,-1 3-2 16,0 6 0-16,1 3 0 0,-3 6 1 16,-3 3-1-16,1 5 0 15,-3 2-1-15,-4 4 1 16,-21-18 0-16,33 42 0 16,-22-17 1-16,-6-2-1 15,-3 5 0-15,-4-5 0 16,-1 2 0-16,-6-1 0 15,0-1 1-15,-3-3-2 16,-4 1 0-16,0 0 0 16,-2 0 0-16,-3-1 0 15,-2-1 1-15,0 2-1 16,0 2 1-16,-1 0-1 0,1-2 1 16,5 4-1-16,-1-2 1 15,3 3-2-15,5-1 1 16,-1-2 4-16,5 7-3 15,3-2 3-15,1-1-4 16,3 1 5-16,5-5-5 16,4 3 5-16,3-6-6 15,4 1 0-15,-16-21 1 16,39 21-2-16,-39-21-2 16,37 14-8-16,-37-14-15 15,30 9-49-15,-30-9-67 16,0 0-4-16,0 0-1 15,0 0-2-15</inkml:trace>
          <inkml:trace contextRef="#ctx0" brushRef="#br0" timeOffset="721.6437">292 1384 62 0,'-25'-23'118'15,"25"23"3"-15,0 0 4 16,-23-32-58-16,23 32-24 16,0 0 0-16,0 0-5 15,-23 6-9-15,23-6-5 16,0 0-6-16,-12 35-2 0,12-35-4 15,-2 25-3-15,2-25-3 16,0 0-2-16,16 21-2 16,-16-21 1-16,23 5-1 15,-23-5-2-15,23-19 2 16,-23 19-2-16,16-27 1 16,-16 27 0-16,5-35 0 15,-5 35-1-15,-7-25 2 16,7 25-1-16,0 0 1 15,-28-12-1-15,28 12 1 16,-23 14-1-16,23-14 0 16,-16 25 1-16,16-25-1 0,-4 28 1 15,4-28-2 1,6 25 1-16,-6-25 0 0,0 0 0 16,28 12 0-1,-28-12 0-15,0 0-1 0,21-25 0 16,-21 25 1-16,0-28 0 15,0 28 0-15,0 0 0 16,-28-23 1-16,28 23 0 16,-23 2 0-16,23-2 0 15,0 0-1-15,-21 7-4 16,21-7-22-16,0 0-117 16,0 0-4-16,0 0-4 15,10-32-4-15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CB01A-C5BF-4A3D-BBCA-AD1BECC4AF4C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C3476-DAF9-4032-8AA3-82F91E170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83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Usain Bolt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C5B3185-8B86-471E-A434-6E2AB0C96B5A}" type="slidenum">
              <a:rPr lang="en-GB" altLang="en-US" sz="1200"/>
              <a:pPr eaLnBrk="1" hangingPunct="1"/>
              <a:t>1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578942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Click to watch his world record race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About 23 miles per hour</a:t>
            </a:r>
          </a:p>
          <a:p>
            <a:pPr eaLnBrk="1" hangingPunct="1"/>
            <a:endParaRPr lang="en-GB" alt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D51DA4-91A8-42DB-8EC7-44CD274B0FC0}" type="slidenum">
              <a:rPr lang="en-GB" altLang="en-US" sz="1200">
                <a:solidFill>
                  <a:prstClr val="black"/>
                </a:solidFill>
              </a:rPr>
              <a:pPr eaLnBrk="1" hangingPunct="1"/>
              <a:t>4</a:t>
            </a:fld>
            <a:endParaRPr lang="en-GB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460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About 23 miles per hour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C3476-DAF9-4032-8AA3-82F91E1703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06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2266C58-EF55-42D8-A02D-E2E51E939A4F}" type="slidenum">
              <a:rPr lang="en-US" altLang="en-US" sz="12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/>
              <a:t>10</a:t>
            </a:fld>
            <a:endParaRPr lang="en-US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755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You could also say that the last section (travelling back) is a high speed because it is a steep gradient – it is just a high speed back the opposite direction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1BA668-37F0-4E72-B9F5-F0FE53CBE1AA}" type="slidenum">
              <a:rPr lang="en-GB" altLang="en-US" sz="1200">
                <a:solidFill>
                  <a:prstClr val="black"/>
                </a:solidFill>
              </a:rPr>
              <a:pPr eaLnBrk="1" hangingPunct="1"/>
              <a:t>11</a:t>
            </a:fld>
            <a:endParaRPr lang="en-GB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19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AutoNum type="arabicPeriod"/>
            </a:pPr>
            <a:r>
              <a:rPr lang="en-GB" altLang="en-US" smtClean="0"/>
              <a:t>Moves with constant speed travelling 50m in 20s, then is stationary for 20s, then travels at a greater speed for 20s, covering a distance of 125m.</a:t>
            </a:r>
          </a:p>
          <a:p>
            <a:pPr marL="228600" indent="-228600">
              <a:buFontTx/>
              <a:buAutoNum type="arabicPeriod"/>
            </a:pPr>
            <a:r>
              <a:rPr lang="en-GB" altLang="en-US" smtClean="0"/>
              <a:t>S = d/t  = 50 / 20 = 2.5 m/s</a:t>
            </a:r>
          </a:p>
          <a:p>
            <a:pPr marL="228600" indent="-228600">
              <a:buFontTx/>
              <a:buAutoNum type="arabicPeriod"/>
            </a:pPr>
            <a:r>
              <a:rPr lang="en-GB" altLang="en-US" smtClean="0"/>
              <a:t>0 m/s</a:t>
            </a:r>
          </a:p>
          <a:p>
            <a:pPr marL="228600" indent="-228600">
              <a:buFontTx/>
              <a:buAutoNum type="arabicPeriod"/>
            </a:pPr>
            <a:r>
              <a:rPr lang="en-GB" altLang="en-US" smtClean="0"/>
              <a:t>S = d/t = 125 / 20 = 6.25 m/s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4B0270-E0FC-4323-BCDA-04EB5D80586C}" type="slidenum">
              <a:rPr lang="en-GB" altLang="en-US" sz="1200">
                <a:solidFill>
                  <a:prstClr val="black"/>
                </a:solidFill>
              </a:rPr>
              <a:pPr eaLnBrk="1" hangingPunct="1"/>
              <a:t>16</a:t>
            </a:fld>
            <a:endParaRPr lang="en-GB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700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9310-FE58-4ED6-8159-CB11A3BBF0C2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36E2-DFE6-49CB-BBB8-A00A7E97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39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9310-FE58-4ED6-8159-CB11A3BBF0C2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36E2-DFE6-49CB-BBB8-A00A7E97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3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9310-FE58-4ED6-8159-CB11A3BBF0C2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36E2-DFE6-49CB-BBB8-A00A7E97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25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4E2D8-F6DA-4FB7-B0E7-E7CBA75718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0977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77A8E7-EB7E-4809-A830-BFFAE5C4B0A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1507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5E8C5C-9E49-4439-BDBF-38EFA4BFF1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3938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0B834-A740-4556-BAB5-EFC58F2D4E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7340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6313D-F607-4235-8817-4E246DA4F4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412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4CBB1-1D16-47A7-B2DC-4910521B535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5330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70C7F3-49C6-49DE-87E1-AE2BC0C554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3874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B6337-7F99-49A9-A7E4-E81CC5C2F57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236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9310-FE58-4ED6-8159-CB11A3BBF0C2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36E2-DFE6-49CB-BBB8-A00A7E97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05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4DF1A-4C50-44B7-AA16-70306A2C91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6512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0F40F-4936-4EF5-92F9-315EE37906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236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0"/>
            <a:ext cx="3048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940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B934A4-D744-4EE2-8875-8150F4F7A22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634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4E2D8-F6DA-4FB7-B0E7-E7CBA75718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91450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77A8E7-EB7E-4809-A830-BFFAE5C4B0A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0929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5E8C5C-9E49-4439-BDBF-38EFA4BFF1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36218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0B834-A740-4556-BAB5-EFC58F2D4E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7880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6313D-F607-4235-8817-4E246DA4F4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9637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4CBB1-1D16-47A7-B2DC-4910521B535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4757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70C7F3-49C6-49DE-87E1-AE2BC0C554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647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9310-FE58-4ED6-8159-CB11A3BBF0C2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36E2-DFE6-49CB-BBB8-A00A7E97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921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B6337-7F99-49A9-A7E4-E81CC5C2F57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43071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4DF1A-4C50-44B7-AA16-70306A2C91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21553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0F40F-4936-4EF5-92F9-315EE37906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05972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0"/>
            <a:ext cx="3048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940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B934A4-D744-4EE2-8875-8150F4F7A22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82892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4E2D8-F6DA-4FB7-B0E7-E7CBA75718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1394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77A8E7-EB7E-4809-A830-BFFAE5C4B0A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48367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5E8C5C-9E49-4439-BDBF-38EFA4BFF1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58284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0B834-A740-4556-BAB5-EFC58F2D4E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7250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6313D-F607-4235-8817-4E246DA4F4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4090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4CBB1-1D16-47A7-B2DC-4910521B535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9209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9310-FE58-4ED6-8159-CB11A3BBF0C2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36E2-DFE6-49CB-BBB8-A00A7E97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494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70C7F3-49C6-49DE-87E1-AE2BC0C554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99519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B6337-7F99-49A9-A7E4-E81CC5C2F57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719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4DF1A-4C50-44B7-AA16-70306A2C91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40299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0F40F-4936-4EF5-92F9-315EE37906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70717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0"/>
            <a:ext cx="3048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940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B934A4-D744-4EE2-8875-8150F4F7A22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588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9310-FE58-4ED6-8159-CB11A3BBF0C2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36E2-DFE6-49CB-BBB8-A00A7E97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21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9310-FE58-4ED6-8159-CB11A3BBF0C2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36E2-DFE6-49CB-BBB8-A00A7E97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99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9310-FE58-4ED6-8159-CB11A3BBF0C2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36E2-DFE6-49CB-BBB8-A00A7E97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8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9310-FE58-4ED6-8159-CB11A3BBF0C2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36E2-DFE6-49CB-BBB8-A00A7E97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9310-FE58-4ED6-8159-CB11A3BBF0C2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36E2-DFE6-49CB-BBB8-A00A7E97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22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49310-FE58-4ED6-8159-CB11A3BBF0C2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436E2-DFE6-49CB-BBB8-A00A7E97A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52000" y="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0808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BBF1AA-FC6C-4823-AC11-B7D4D2A11009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273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52000" y="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0808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BBF1AA-FC6C-4823-AC11-B7D4D2A11009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871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52000" y="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0808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BBF1AA-FC6C-4823-AC11-B7D4D2A11009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18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customXml" Target="../ink/ink6.xml"/><Relationship Id="rId18" Type="http://schemas.openxmlformats.org/officeDocument/2006/relationships/image" Target="../media/image30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7.emf"/><Relationship Id="rId17" Type="http://schemas.openxmlformats.org/officeDocument/2006/relationships/customXml" Target="../ink/ink8.xml"/><Relationship Id="rId2" Type="http://schemas.openxmlformats.org/officeDocument/2006/relationships/image" Target="../media/image11.png"/><Relationship Id="rId16" Type="http://schemas.openxmlformats.org/officeDocument/2006/relationships/image" Target="../media/image29.emf"/><Relationship Id="rId20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26.emf"/><Relationship Id="rId19" Type="http://schemas.openxmlformats.org/officeDocument/2006/relationships/customXml" Target="../ink/ink9.xml"/><Relationship Id="rId4" Type="http://schemas.openxmlformats.org/officeDocument/2006/relationships/image" Target="../media/image23.emf"/><Relationship Id="rId9" Type="http://schemas.openxmlformats.org/officeDocument/2006/relationships/customXml" Target="../ink/ink4.xml"/><Relationship Id="rId1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customXml" Target="../ink/ink15.xml"/><Relationship Id="rId18" Type="http://schemas.openxmlformats.org/officeDocument/2006/relationships/image" Target="../media/image39.emf"/><Relationship Id="rId26" Type="http://schemas.openxmlformats.org/officeDocument/2006/relationships/image" Target="../media/image43.emf"/><Relationship Id="rId39" Type="http://schemas.openxmlformats.org/officeDocument/2006/relationships/customXml" Target="../ink/ink28.xml"/><Relationship Id="rId3" Type="http://schemas.openxmlformats.org/officeDocument/2006/relationships/customXml" Target="../ink/ink10.xml"/><Relationship Id="rId21" Type="http://schemas.openxmlformats.org/officeDocument/2006/relationships/customXml" Target="../ink/ink19.xml"/><Relationship Id="rId34" Type="http://schemas.openxmlformats.org/officeDocument/2006/relationships/image" Target="../media/image47.emf"/><Relationship Id="rId7" Type="http://schemas.openxmlformats.org/officeDocument/2006/relationships/customXml" Target="../ink/ink12.xml"/><Relationship Id="rId12" Type="http://schemas.openxmlformats.org/officeDocument/2006/relationships/image" Target="../media/image36.emf"/><Relationship Id="rId17" Type="http://schemas.openxmlformats.org/officeDocument/2006/relationships/customXml" Target="../ink/ink17.xml"/><Relationship Id="rId25" Type="http://schemas.openxmlformats.org/officeDocument/2006/relationships/customXml" Target="../ink/ink21.xml"/><Relationship Id="rId33" Type="http://schemas.openxmlformats.org/officeDocument/2006/relationships/customXml" Target="../ink/ink25.xml"/><Relationship Id="rId38" Type="http://schemas.openxmlformats.org/officeDocument/2006/relationships/image" Target="../media/image49.emf"/><Relationship Id="rId2" Type="http://schemas.openxmlformats.org/officeDocument/2006/relationships/image" Target="../media/image11.png"/><Relationship Id="rId16" Type="http://schemas.openxmlformats.org/officeDocument/2006/relationships/image" Target="../media/image38.emf"/><Relationship Id="rId20" Type="http://schemas.openxmlformats.org/officeDocument/2006/relationships/image" Target="../media/image40.emf"/><Relationship Id="rId29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11" Type="http://schemas.openxmlformats.org/officeDocument/2006/relationships/customXml" Target="../ink/ink14.xml"/><Relationship Id="rId24" Type="http://schemas.openxmlformats.org/officeDocument/2006/relationships/image" Target="../media/image42.emf"/><Relationship Id="rId32" Type="http://schemas.openxmlformats.org/officeDocument/2006/relationships/image" Target="../media/image46.emf"/><Relationship Id="rId37" Type="http://schemas.openxmlformats.org/officeDocument/2006/relationships/customXml" Target="../ink/ink27.xml"/><Relationship Id="rId40" Type="http://schemas.openxmlformats.org/officeDocument/2006/relationships/image" Target="../media/image50.emf"/><Relationship Id="rId5" Type="http://schemas.openxmlformats.org/officeDocument/2006/relationships/customXml" Target="../ink/ink11.xml"/><Relationship Id="rId15" Type="http://schemas.openxmlformats.org/officeDocument/2006/relationships/customXml" Target="../ink/ink16.xml"/><Relationship Id="rId23" Type="http://schemas.openxmlformats.org/officeDocument/2006/relationships/customXml" Target="../ink/ink20.xml"/><Relationship Id="rId28" Type="http://schemas.openxmlformats.org/officeDocument/2006/relationships/image" Target="../media/image44.emf"/><Relationship Id="rId36" Type="http://schemas.openxmlformats.org/officeDocument/2006/relationships/image" Target="../media/image48.emf"/><Relationship Id="rId10" Type="http://schemas.openxmlformats.org/officeDocument/2006/relationships/image" Target="../media/image35.emf"/><Relationship Id="rId19" Type="http://schemas.openxmlformats.org/officeDocument/2006/relationships/customXml" Target="../ink/ink18.xml"/><Relationship Id="rId31" Type="http://schemas.openxmlformats.org/officeDocument/2006/relationships/customXml" Target="../ink/ink24.xml"/><Relationship Id="rId4" Type="http://schemas.openxmlformats.org/officeDocument/2006/relationships/image" Target="../media/image32.emf"/><Relationship Id="rId9" Type="http://schemas.openxmlformats.org/officeDocument/2006/relationships/customXml" Target="../ink/ink13.xml"/><Relationship Id="rId14" Type="http://schemas.openxmlformats.org/officeDocument/2006/relationships/image" Target="../media/image37.emf"/><Relationship Id="rId22" Type="http://schemas.openxmlformats.org/officeDocument/2006/relationships/image" Target="../media/image41.emf"/><Relationship Id="rId27" Type="http://schemas.openxmlformats.org/officeDocument/2006/relationships/customXml" Target="../ink/ink22.xml"/><Relationship Id="rId30" Type="http://schemas.openxmlformats.org/officeDocument/2006/relationships/image" Target="../media/image45.emf"/><Relationship Id="rId35" Type="http://schemas.openxmlformats.org/officeDocument/2006/relationships/customXml" Target="../ink/ink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y1JQFxfLM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GD8496398@Jamaica%27s-Usain-Bolt--51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0"/>
            <a:ext cx="9078912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2135560" y="476672"/>
            <a:ext cx="60007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200" dirty="0">
                <a:solidFill>
                  <a:srgbClr val="FF0000"/>
                </a:solidFill>
              </a:rPr>
              <a:t>How fast is the fastest man alive?</a:t>
            </a:r>
          </a:p>
        </p:txBody>
      </p:sp>
    </p:spTree>
    <p:extLst>
      <p:ext uri="{BB962C8B-B14F-4D97-AF65-F5344CB8AC3E}">
        <p14:creationId xmlns:p14="http://schemas.microsoft.com/office/powerpoint/2010/main" val="171791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4"/>
          <p:cNvSpPr>
            <a:spLocks noChangeShapeType="1"/>
          </p:cNvSpPr>
          <p:nvPr/>
        </p:nvSpPr>
        <p:spPr bwMode="auto">
          <a:xfrm>
            <a:off x="1524000" y="928688"/>
            <a:ext cx="9144000" cy="0"/>
          </a:xfrm>
          <a:prstGeom prst="line">
            <a:avLst/>
          </a:prstGeom>
          <a:noFill/>
          <a:ln w="2540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7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3" t="19899" r="32422" b="26347"/>
          <a:stretch>
            <a:fillRect/>
          </a:stretch>
        </p:blipFill>
        <p:spPr bwMode="auto">
          <a:xfrm>
            <a:off x="1638300" y="1484313"/>
            <a:ext cx="4457700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48" name="Group 2"/>
          <p:cNvGrpSpPr>
            <a:grpSpLocks/>
          </p:cNvGrpSpPr>
          <p:nvPr/>
        </p:nvGrpSpPr>
        <p:grpSpPr bwMode="auto">
          <a:xfrm>
            <a:off x="1920875" y="5449889"/>
            <a:ext cx="3556000" cy="1023937"/>
            <a:chOff x="607219" y="5369018"/>
            <a:chExt cx="3555284" cy="1024589"/>
          </a:xfrm>
        </p:grpSpPr>
        <p:sp>
          <p:nvSpPr>
            <p:cNvPr id="6173" name="TextBox 1"/>
            <p:cNvSpPr txBox="1">
              <a:spLocks noChangeArrowheads="1"/>
            </p:cNvSpPr>
            <p:nvPr/>
          </p:nvSpPr>
          <p:spPr bwMode="auto">
            <a:xfrm>
              <a:off x="607219" y="5582374"/>
              <a:ext cx="3555284" cy="70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2000">
                  <a:solidFill>
                    <a:srgbClr val="FF0000"/>
                  </a:solidFill>
                  <a:cs typeface="Arial" panose="020B0604020202020204" pitchFamily="34" charset="0"/>
                </a:rPr>
                <a:t>Where would you see this sign and what does it mean?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07219" y="5369018"/>
              <a:ext cx="3555284" cy="1024589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5770564" y="893763"/>
            <a:ext cx="48974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 this speed, how far would I travel in 1 hour?</a:t>
            </a:r>
          </a:p>
        </p:txBody>
      </p:sp>
      <p:sp>
        <p:nvSpPr>
          <p:cNvPr id="6150" name="TextBox 21"/>
          <p:cNvSpPr txBox="1">
            <a:spLocks noChangeArrowheads="1"/>
          </p:cNvSpPr>
          <p:nvPr/>
        </p:nvSpPr>
        <p:spPr bwMode="auto">
          <a:xfrm>
            <a:off x="5792788" y="2159001"/>
            <a:ext cx="4895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 this speed, how far would I travel in 2 hours?</a:t>
            </a:r>
          </a:p>
        </p:txBody>
      </p:sp>
      <p:sp>
        <p:nvSpPr>
          <p:cNvPr id="23" name="TextBox 2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23992" y="3635732"/>
            <a:ext cx="4896544" cy="483466"/>
          </a:xfrm>
          <a:prstGeom prst="rect">
            <a:avLst/>
          </a:prstGeom>
          <a:blipFill rotWithShape="1">
            <a:blip r:embed="rId4"/>
            <a:stretch>
              <a:fillRect l="-996" b="-5000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6152" name="TextBox 23"/>
          <p:cNvSpPr txBox="1">
            <a:spLocks noChangeArrowheads="1"/>
          </p:cNvSpPr>
          <p:nvPr/>
        </p:nvSpPr>
        <p:spPr bwMode="auto">
          <a:xfrm>
            <a:off x="5561013" y="4797425"/>
            <a:ext cx="5359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 this speed, how far would I travel in 20 minutes?</a:t>
            </a:r>
          </a:p>
        </p:txBody>
      </p:sp>
      <p:sp>
        <p:nvSpPr>
          <p:cNvPr id="6153" name="TextBox 24"/>
          <p:cNvSpPr txBox="1">
            <a:spLocks noChangeArrowheads="1"/>
          </p:cNvSpPr>
          <p:nvPr/>
        </p:nvSpPr>
        <p:spPr bwMode="auto">
          <a:xfrm>
            <a:off x="5561013" y="5795964"/>
            <a:ext cx="5359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 this speed, how far would I travel in 10 minutes?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23164" y="1358900"/>
            <a:ext cx="169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rgbClr val="7030A0"/>
                </a:solidFill>
                <a:cs typeface="Arial" panose="020B0604020202020204" pitchFamily="34" charset="0"/>
              </a:rPr>
              <a:t>30 miles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483475" y="2601913"/>
            <a:ext cx="1352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7030A0"/>
                </a:solidFill>
                <a:cs typeface="Arial" panose="020B0604020202020204" pitchFamily="34" charset="0"/>
              </a:rPr>
              <a:t>30 x 2 =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780463" y="2589213"/>
            <a:ext cx="1700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rgbClr val="7030A0"/>
                </a:solidFill>
                <a:cs typeface="Arial" panose="020B0604020202020204" pitchFamily="34" charset="0"/>
              </a:rPr>
              <a:t>60 miles</a:t>
            </a:r>
          </a:p>
        </p:txBody>
      </p:sp>
      <p:sp>
        <p:nvSpPr>
          <p:cNvPr id="28" name="TextBox 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29728" y="4325034"/>
            <a:ext cx="1352570" cy="400110"/>
          </a:xfrm>
          <a:prstGeom prst="rect">
            <a:avLst/>
          </a:prstGeom>
          <a:blipFill rotWithShape="1">
            <a:blip r:embed="rId5"/>
            <a:stretch>
              <a:fillRect l="-4505" t="-6061" b="-27273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851776" y="4324350"/>
            <a:ext cx="1700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rgbClr val="7030A0"/>
                </a:solidFill>
                <a:cs typeface="Arial" panose="020B0604020202020204" pitchFamily="34" charset="0"/>
              </a:rPr>
              <a:t>15 miles</a:t>
            </a:r>
          </a:p>
        </p:txBody>
      </p:sp>
      <p:sp>
        <p:nvSpPr>
          <p:cNvPr id="31" name="TextBox 3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47144" y="5449866"/>
            <a:ext cx="1352570" cy="400110"/>
          </a:xfrm>
          <a:prstGeom prst="rect">
            <a:avLst/>
          </a:prstGeom>
          <a:blipFill rotWithShape="1">
            <a:blip r:embed="rId6"/>
            <a:stretch>
              <a:fillRect l="-4505" t="-6061" b="-27273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869238" y="5449888"/>
            <a:ext cx="1700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rgbClr val="7030A0"/>
                </a:solidFill>
                <a:cs typeface="Arial" panose="020B0604020202020204" pitchFamily="34" charset="0"/>
              </a:rPr>
              <a:t>10 miles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589713" y="4030664"/>
            <a:ext cx="3251200" cy="306387"/>
            <a:chOff x="5066176" y="4030031"/>
            <a:chExt cx="3250240" cy="307777"/>
          </a:xfrm>
        </p:grpSpPr>
        <p:sp>
          <p:nvSpPr>
            <p:cNvPr id="6171" name="TextBox 5"/>
            <p:cNvSpPr txBox="1">
              <a:spLocks noChangeArrowheads="1"/>
            </p:cNvSpPr>
            <p:nvPr/>
          </p:nvSpPr>
          <p:spPr bwMode="auto">
            <a:xfrm>
              <a:off x="5093472" y="4030031"/>
              <a:ext cx="322294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400" b="1">
                  <a:solidFill>
                    <a:srgbClr val="00B050"/>
                  </a:solidFill>
                  <a:cs typeface="Arial" panose="020B0604020202020204" pitchFamily="34" charset="0"/>
                </a:rPr>
                <a:t>Two lots of 30 minutes in an hour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066176" y="4044383"/>
              <a:ext cx="3150257" cy="29342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6600826" y="5124450"/>
            <a:ext cx="3249613" cy="306388"/>
            <a:chOff x="5066176" y="4030031"/>
            <a:chExt cx="3250240" cy="307777"/>
          </a:xfrm>
        </p:grpSpPr>
        <p:sp>
          <p:nvSpPr>
            <p:cNvPr id="6169" name="TextBox 35"/>
            <p:cNvSpPr txBox="1">
              <a:spLocks noChangeArrowheads="1"/>
            </p:cNvSpPr>
            <p:nvPr/>
          </p:nvSpPr>
          <p:spPr bwMode="auto">
            <a:xfrm>
              <a:off x="5093472" y="4030031"/>
              <a:ext cx="322294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400" b="1">
                  <a:solidFill>
                    <a:srgbClr val="00B050"/>
                  </a:solidFill>
                  <a:cs typeface="Arial" panose="020B0604020202020204" pitchFamily="34" charset="0"/>
                </a:rPr>
                <a:t>Three lots of 20 minutes in an hour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66176" y="4044384"/>
              <a:ext cx="3150208" cy="29342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6627813" y="6132514"/>
            <a:ext cx="3332162" cy="306387"/>
            <a:chOff x="5066176" y="4030031"/>
            <a:chExt cx="3332128" cy="307777"/>
          </a:xfrm>
        </p:grpSpPr>
        <p:sp>
          <p:nvSpPr>
            <p:cNvPr id="6167" name="TextBox 39"/>
            <p:cNvSpPr txBox="1">
              <a:spLocks noChangeArrowheads="1"/>
            </p:cNvSpPr>
            <p:nvPr/>
          </p:nvSpPr>
          <p:spPr bwMode="auto">
            <a:xfrm>
              <a:off x="5175360" y="4030031"/>
              <a:ext cx="322294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400" b="1">
                  <a:solidFill>
                    <a:srgbClr val="00B050"/>
                  </a:solidFill>
                  <a:cs typeface="Arial" panose="020B0604020202020204" pitchFamily="34" charset="0"/>
                </a:rPr>
                <a:t>Six lots of 10 minutes in an hour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066176" y="4044383"/>
              <a:ext cx="3151155" cy="29342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42" name="TextBox 4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57024" y="6457978"/>
            <a:ext cx="1352570" cy="400110"/>
          </a:xfrm>
          <a:prstGeom prst="rect">
            <a:avLst/>
          </a:prstGeom>
          <a:blipFill rotWithShape="1">
            <a:blip r:embed="rId7"/>
            <a:stretch>
              <a:fillRect l="-4955" t="-6061" b="-27273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880351" y="6457950"/>
            <a:ext cx="169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rgbClr val="7030A0"/>
                </a:solidFill>
                <a:cs typeface="Arial" panose="020B0604020202020204" pitchFamily="34" charset="0"/>
              </a:rPr>
              <a:t>5 miles</a:t>
            </a:r>
          </a:p>
        </p:txBody>
      </p:sp>
      <p:sp>
        <p:nvSpPr>
          <p:cNvPr id="6166" name="TextBox 1"/>
          <p:cNvSpPr txBox="1">
            <a:spLocks noChangeArrowheads="1"/>
          </p:cNvSpPr>
          <p:nvPr/>
        </p:nvSpPr>
        <p:spPr bwMode="auto">
          <a:xfrm>
            <a:off x="2198688" y="304799"/>
            <a:ext cx="8281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/>
              <a:t>Try </a:t>
            </a:r>
            <a:r>
              <a:rPr lang="en-GB" altLang="en-US" dirty="0" smtClean="0"/>
              <a:t>these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9865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  <p:bldP spid="27" grpId="0"/>
      <p:bldP spid="29" grpId="0"/>
      <p:bldP spid="3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524000" y="176213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rgbClr val="FFFFFF"/>
                </a:solidFill>
              </a:rPr>
              <a:t>A distance-time graph describes a journey. The slope of the line tells you the speed of the object (i.e. how many metres they travel in how much time). </a:t>
            </a:r>
            <a:r>
              <a:rPr lang="en-GB" altLang="en-US" sz="2800" i="1" dirty="0">
                <a:solidFill>
                  <a:srgbClr val="FFFFFF"/>
                </a:solidFill>
              </a:rPr>
              <a:t>Sketch this graph and match the labels to the lines</a:t>
            </a:r>
          </a:p>
        </p:txBody>
      </p:sp>
      <p:pic>
        <p:nvPicPr>
          <p:cNvPr id="12291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2211388"/>
            <a:ext cx="52006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7"/>
          <p:cNvSpPr txBox="1">
            <a:spLocks noChangeArrowheads="1"/>
          </p:cNvSpPr>
          <p:nvPr/>
        </p:nvSpPr>
        <p:spPr bwMode="auto">
          <a:xfrm>
            <a:off x="1633538" y="2486025"/>
            <a:ext cx="1631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High speed</a:t>
            </a:r>
          </a:p>
        </p:txBody>
      </p:sp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1658939" y="4237038"/>
            <a:ext cx="14874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Low speed</a:t>
            </a:r>
          </a:p>
        </p:txBody>
      </p:sp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8759825" y="2636838"/>
            <a:ext cx="2376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stationary</a:t>
            </a:r>
          </a:p>
        </p:txBody>
      </p:sp>
      <p:sp>
        <p:nvSpPr>
          <p:cNvPr id="12295" name="TextBox 10"/>
          <p:cNvSpPr txBox="1">
            <a:spLocks noChangeArrowheads="1"/>
          </p:cNvSpPr>
          <p:nvPr/>
        </p:nvSpPr>
        <p:spPr bwMode="auto">
          <a:xfrm>
            <a:off x="8453438" y="5068888"/>
            <a:ext cx="2374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Travelling back to where you started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640013" y="2867026"/>
            <a:ext cx="1871662" cy="16414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640013" y="3500438"/>
            <a:ext cx="3960812" cy="14414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294" idx="1"/>
          </p:cNvCxnSpPr>
          <p:nvPr/>
        </p:nvCxnSpPr>
        <p:spPr>
          <a:xfrm flipH="1">
            <a:off x="5232401" y="2867025"/>
            <a:ext cx="3527425" cy="9223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7824788" y="4365626"/>
            <a:ext cx="639762" cy="10080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75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Distance – Time Graph (Steepness = Speed)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285" t="29278" r="16303" b="14376"/>
          <a:stretch/>
        </p:blipFill>
        <p:spPr>
          <a:xfrm>
            <a:off x="623667" y="1153549"/>
            <a:ext cx="11150991" cy="540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4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Calculating Speed from a Distance Time Graph</a:t>
            </a:r>
            <a:endParaRPr lang="en-GB" dirty="0"/>
          </a:p>
        </p:txBody>
      </p:sp>
      <p:pic>
        <p:nvPicPr>
          <p:cNvPr id="4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1347787"/>
            <a:ext cx="6982460" cy="508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Ink 24"/>
              <p14:cNvContentPartPr/>
              <p14:nvPr/>
            </p14:nvContentPartPr>
            <p14:xfrm>
              <a:off x="5475960" y="3646200"/>
              <a:ext cx="78840" cy="17499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68400" y="3635400"/>
                <a:ext cx="102240" cy="177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5" name="Ink 34"/>
              <p14:cNvContentPartPr/>
              <p14:nvPr/>
            </p14:nvContentPartPr>
            <p14:xfrm>
              <a:off x="461880" y="2092080"/>
              <a:ext cx="3304440" cy="171324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160" y="2078400"/>
                <a:ext cx="3318840" cy="173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4" name="Ink 93"/>
              <p14:cNvContentPartPr/>
              <p14:nvPr/>
            </p14:nvContentPartPr>
            <p14:xfrm>
              <a:off x="466920" y="4142640"/>
              <a:ext cx="2516040" cy="104796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0720" y="4129320"/>
                <a:ext cx="2544480" cy="10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5" name="Ink 94"/>
              <p14:cNvContentPartPr/>
              <p14:nvPr/>
            </p14:nvContentPartPr>
            <p14:xfrm>
              <a:off x="1542960" y="4815480"/>
              <a:ext cx="1557720" cy="124308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27840" y="4800720"/>
                <a:ext cx="1590120" cy="12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6" name="Ink 95"/>
              <p14:cNvContentPartPr/>
              <p14:nvPr/>
            </p14:nvContentPartPr>
            <p14:xfrm>
              <a:off x="2841480" y="2272440"/>
              <a:ext cx="6132600" cy="241488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27800" y="2256600"/>
                <a:ext cx="6161040" cy="244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9" name="Ink 98"/>
              <p14:cNvContentPartPr/>
              <p14:nvPr/>
            </p14:nvContentPartPr>
            <p14:xfrm>
              <a:off x="8862840" y="5593440"/>
              <a:ext cx="1143360" cy="19080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850240" y="5580840"/>
                <a:ext cx="11685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2" name="Ink 101"/>
              <p14:cNvContentPartPr/>
              <p14:nvPr/>
            </p14:nvContentPartPr>
            <p14:xfrm>
              <a:off x="2048400" y="5317680"/>
              <a:ext cx="4555440" cy="90612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33280" y="5302560"/>
                <a:ext cx="4586400" cy="9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8" name="Ink 107"/>
              <p14:cNvContentPartPr/>
              <p14:nvPr/>
            </p14:nvContentPartPr>
            <p14:xfrm>
              <a:off x="4700160" y="4763640"/>
              <a:ext cx="1016280" cy="68364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684680" y="4750680"/>
                <a:ext cx="1047600" cy="70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4" name="Ink 113"/>
              <p14:cNvContentPartPr/>
              <p14:nvPr/>
            </p14:nvContentPartPr>
            <p14:xfrm>
              <a:off x="10833120" y="3487080"/>
              <a:ext cx="182880" cy="51192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816920" y="3469800"/>
                <a:ext cx="216360" cy="54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8765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Calculating Speed from a Distance Time Graph</a:t>
            </a:r>
            <a:endParaRPr lang="en-GB" dirty="0"/>
          </a:p>
        </p:txBody>
      </p:sp>
      <p:pic>
        <p:nvPicPr>
          <p:cNvPr id="4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1347787"/>
            <a:ext cx="6982460" cy="508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8" name="Ink 67"/>
              <p14:cNvContentPartPr/>
              <p14:nvPr/>
            </p14:nvContentPartPr>
            <p14:xfrm>
              <a:off x="366840" y="1706880"/>
              <a:ext cx="3772800" cy="163764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040" y="1691760"/>
                <a:ext cx="3799440" cy="166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6" name="Ink 175"/>
              <p14:cNvContentPartPr/>
              <p14:nvPr/>
            </p14:nvContentPartPr>
            <p14:xfrm>
              <a:off x="308880" y="3732600"/>
              <a:ext cx="2118960" cy="1020240"/>
            </p14:xfrm>
          </p:contentPart>
        </mc:Choice>
        <mc:Fallback xmlns="">
          <p:pic>
            <p:nvPicPr>
              <p:cNvPr id="176" name="Ink 17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7720" y="3719280"/>
                <a:ext cx="2146680" cy="10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4" name="Ink 183"/>
              <p14:cNvContentPartPr/>
              <p14:nvPr/>
            </p14:nvContentPartPr>
            <p14:xfrm>
              <a:off x="3082680" y="5228040"/>
              <a:ext cx="898920" cy="20160"/>
            </p14:xfrm>
          </p:contentPart>
        </mc:Choice>
        <mc:Fallback xmlns="">
          <p:pic>
            <p:nvPicPr>
              <p:cNvPr id="184" name="Ink 18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71520" y="5212920"/>
                <a:ext cx="9252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5" name="Ink 184"/>
              <p14:cNvContentPartPr/>
              <p14:nvPr/>
            </p14:nvContentPartPr>
            <p14:xfrm>
              <a:off x="233280" y="3945720"/>
              <a:ext cx="6082560" cy="2677320"/>
            </p14:xfrm>
          </p:contentPart>
        </mc:Choice>
        <mc:Fallback xmlns="">
          <p:pic>
            <p:nvPicPr>
              <p:cNvPr id="185" name="Ink 18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7800" y="3933120"/>
                <a:ext cx="6115320" cy="270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7" name="Ink 186"/>
              <p14:cNvContentPartPr/>
              <p14:nvPr/>
            </p14:nvContentPartPr>
            <p14:xfrm>
              <a:off x="8366040" y="2645760"/>
              <a:ext cx="24840" cy="924120"/>
            </p14:xfrm>
          </p:contentPart>
        </mc:Choice>
        <mc:Fallback xmlns="">
          <p:pic>
            <p:nvPicPr>
              <p:cNvPr id="187" name="Ink 18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55600" y="2633880"/>
                <a:ext cx="50760" cy="9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0" name="Ink 189"/>
              <p14:cNvContentPartPr/>
              <p14:nvPr/>
            </p14:nvContentPartPr>
            <p14:xfrm>
              <a:off x="8364600" y="2662680"/>
              <a:ext cx="34560" cy="876240"/>
            </p14:xfrm>
          </p:contentPart>
        </mc:Choice>
        <mc:Fallback xmlns="">
          <p:pic>
            <p:nvPicPr>
              <p:cNvPr id="190" name="Ink 18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50920" y="2650080"/>
                <a:ext cx="62640" cy="90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1" name="Ink 190"/>
              <p14:cNvContentPartPr/>
              <p14:nvPr/>
            </p14:nvContentPartPr>
            <p14:xfrm>
              <a:off x="8380440" y="2601840"/>
              <a:ext cx="37800" cy="685800"/>
            </p14:xfrm>
          </p:contentPart>
        </mc:Choice>
        <mc:Fallback xmlns="">
          <p:pic>
            <p:nvPicPr>
              <p:cNvPr id="191" name="Ink 19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367120" y="2592120"/>
                <a:ext cx="66240" cy="71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8" name="Ink 197"/>
              <p14:cNvContentPartPr/>
              <p14:nvPr/>
            </p14:nvContentPartPr>
            <p14:xfrm>
              <a:off x="8377560" y="2764200"/>
              <a:ext cx="42480" cy="821520"/>
            </p14:xfrm>
          </p:contentPart>
        </mc:Choice>
        <mc:Fallback xmlns="">
          <p:pic>
            <p:nvPicPr>
              <p:cNvPr id="198" name="Ink 19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66400" y="2753040"/>
                <a:ext cx="69840" cy="84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4" name="Ink 203"/>
              <p14:cNvContentPartPr/>
              <p14:nvPr/>
            </p14:nvContentPartPr>
            <p14:xfrm>
              <a:off x="7648560" y="1904160"/>
              <a:ext cx="1574640" cy="1316160"/>
            </p14:xfrm>
          </p:contentPart>
        </mc:Choice>
        <mc:Fallback xmlns="">
          <p:pic>
            <p:nvPicPr>
              <p:cNvPr id="204" name="Ink 20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632360" y="1887240"/>
                <a:ext cx="1608120" cy="13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0" name="Ink 209"/>
              <p14:cNvContentPartPr/>
              <p14:nvPr/>
            </p14:nvContentPartPr>
            <p14:xfrm>
              <a:off x="8367120" y="3540360"/>
              <a:ext cx="1409760" cy="73080"/>
            </p14:xfrm>
          </p:contentPart>
        </mc:Choice>
        <mc:Fallback xmlns="">
          <p:pic>
            <p:nvPicPr>
              <p:cNvPr id="210" name="Ink 20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353080" y="3525960"/>
                <a:ext cx="14382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5" name="Ink 214"/>
              <p14:cNvContentPartPr/>
              <p14:nvPr/>
            </p14:nvContentPartPr>
            <p14:xfrm>
              <a:off x="10751040" y="3473040"/>
              <a:ext cx="988560" cy="563760"/>
            </p14:xfrm>
          </p:contentPart>
        </mc:Choice>
        <mc:Fallback xmlns="">
          <p:pic>
            <p:nvPicPr>
              <p:cNvPr id="215" name="Ink 21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735560" y="3457920"/>
                <a:ext cx="101736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8" name="Ink 217"/>
              <p14:cNvContentPartPr/>
              <p14:nvPr/>
            </p14:nvContentPartPr>
            <p14:xfrm>
              <a:off x="9746640" y="2649000"/>
              <a:ext cx="48960" cy="2781000"/>
            </p14:xfrm>
          </p:contentPart>
        </mc:Choice>
        <mc:Fallback xmlns="">
          <p:pic>
            <p:nvPicPr>
              <p:cNvPr id="218" name="Ink 21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734760" y="2637480"/>
                <a:ext cx="76680" cy="28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0" name="Ink 219"/>
              <p14:cNvContentPartPr/>
              <p14:nvPr/>
            </p14:nvContentPartPr>
            <p14:xfrm>
              <a:off x="9706680" y="3453240"/>
              <a:ext cx="59040" cy="228240"/>
            </p14:xfrm>
          </p:contentPart>
        </mc:Choice>
        <mc:Fallback xmlns="">
          <p:pic>
            <p:nvPicPr>
              <p:cNvPr id="220" name="Ink 219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699120" y="3445680"/>
                <a:ext cx="795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1" name="Ink 220"/>
              <p14:cNvContentPartPr/>
              <p14:nvPr/>
            </p14:nvContentPartPr>
            <p14:xfrm>
              <a:off x="9707400" y="3444600"/>
              <a:ext cx="47880" cy="294840"/>
            </p14:xfrm>
          </p:contentPart>
        </mc:Choice>
        <mc:Fallback xmlns="">
          <p:pic>
            <p:nvPicPr>
              <p:cNvPr id="221" name="Ink 22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691920" y="3429480"/>
                <a:ext cx="7776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2" name="Ink 221"/>
              <p14:cNvContentPartPr/>
              <p14:nvPr/>
            </p14:nvContentPartPr>
            <p14:xfrm>
              <a:off x="8187480" y="2354520"/>
              <a:ext cx="1670400" cy="2530800"/>
            </p14:xfrm>
          </p:contentPart>
        </mc:Choice>
        <mc:Fallback xmlns="">
          <p:pic>
            <p:nvPicPr>
              <p:cNvPr id="222" name="Ink 221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170200" y="2339400"/>
                <a:ext cx="1703880" cy="25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3" name="Ink 222"/>
              <p14:cNvContentPartPr/>
              <p14:nvPr/>
            </p14:nvContentPartPr>
            <p14:xfrm>
              <a:off x="8862840" y="5593440"/>
              <a:ext cx="360" cy="360"/>
            </p14:xfrm>
          </p:contentPart>
        </mc:Choice>
        <mc:Fallback xmlns="">
          <p:pic>
            <p:nvPicPr>
              <p:cNvPr id="223" name="Ink 222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850240" y="5580840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5" name="Ink 234"/>
              <p14:cNvContentPartPr/>
              <p14:nvPr/>
            </p14:nvContentPartPr>
            <p14:xfrm>
              <a:off x="9811440" y="5452680"/>
              <a:ext cx="1070640" cy="35280"/>
            </p14:xfrm>
          </p:contentPart>
        </mc:Choice>
        <mc:Fallback xmlns="">
          <p:pic>
            <p:nvPicPr>
              <p:cNvPr id="235" name="Ink 234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799920" y="5435400"/>
                <a:ext cx="109908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2" name="Ink 241"/>
              <p14:cNvContentPartPr/>
              <p14:nvPr/>
            </p14:nvContentPartPr>
            <p14:xfrm>
              <a:off x="9545400" y="5410560"/>
              <a:ext cx="1582200" cy="666360"/>
            </p14:xfrm>
          </p:contentPart>
        </mc:Choice>
        <mc:Fallback xmlns="">
          <p:pic>
            <p:nvPicPr>
              <p:cNvPr id="242" name="Ink 241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532080" y="5395800"/>
                <a:ext cx="1611720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8" name="Ink 247"/>
              <p14:cNvContentPartPr/>
              <p14:nvPr/>
            </p14:nvContentPartPr>
            <p14:xfrm>
              <a:off x="13231080" y="5044440"/>
              <a:ext cx="360" cy="360"/>
            </p14:xfrm>
          </p:contentPart>
        </mc:Choice>
        <mc:Fallback xmlns="">
          <p:pic>
            <p:nvPicPr>
              <p:cNvPr id="248" name="Ink 247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218480" y="5031840"/>
                <a:ext cx="25560" cy="2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3686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Complete the 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94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784226"/>
            <a:ext cx="5164138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631951" y="4437064"/>
            <a:ext cx="88566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GB" altLang="en-US">
                <a:solidFill>
                  <a:srgbClr val="FFFFFF"/>
                </a:solidFill>
              </a:rPr>
              <a:t>Describe this journey. (use numbers from the graph in your description)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GB" altLang="en-US">
                <a:solidFill>
                  <a:srgbClr val="FFFFFF"/>
                </a:solidFill>
              </a:rPr>
              <a:t>What is the speed in the first 20s?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GB" altLang="en-US">
                <a:solidFill>
                  <a:srgbClr val="FFFFFF"/>
                </a:solidFill>
              </a:rPr>
              <a:t>What is the speed from 20 to 40s?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GB" altLang="en-US">
                <a:solidFill>
                  <a:srgbClr val="FFFFFF"/>
                </a:solidFill>
              </a:rPr>
              <a:t>What is the speed from 40 to 60s? 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919288" y="1"/>
            <a:ext cx="7993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Calculating speed from distance time graphs</a:t>
            </a:r>
          </a:p>
        </p:txBody>
      </p:sp>
    </p:spTree>
    <p:extLst>
      <p:ext uri="{BB962C8B-B14F-4D97-AF65-F5344CB8AC3E}">
        <p14:creationId xmlns:p14="http://schemas.microsoft.com/office/powerpoint/2010/main" val="255033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1951" y="260350"/>
            <a:ext cx="8856663" cy="6370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</a:rPr>
              <a:t>Describe this journey. (use numbers from the graph in your description)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</a:rPr>
              <a:t>What is the speed in the first 20s?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</a:rPr>
              <a:t>What is the speed from 20 to 40s?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</a:rPr>
              <a:t>What is the speed from 40 to 60s?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endParaRPr lang="en-GB" sz="24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</a:rPr>
              <a:t>ANSWERS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endParaRPr lang="en-GB" sz="24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</a:rPr>
              <a:t>1. Moves with constant speed travelling 50m in 20s, then is stationary for 20s, then travels at a greater speed for 20s, covering a distance of 125m.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</a:rPr>
              <a:t>2. S = d/t  = 50 / 20 = 2.5 m/s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</a:rPr>
              <a:t>3. 0 m/s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</a:rPr>
              <a:t>4. S = d/t = 125 / 20 = 6.25 m/s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FFFFFF"/>
                </a:solidFill>
                <a:latin typeface="Arial" panose="020B0604020202020204" pitchFamily="34" charset="0"/>
              </a:rPr>
              <a:t>Now do the same for the graphs on your worksheet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80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Lesson 5 </a:t>
            </a:r>
            <a:r>
              <a:rPr lang="en-GB" dirty="0" smtClean="0"/>
              <a:t>– Speed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Learning Objectives:</a:t>
            </a:r>
          </a:p>
          <a:p>
            <a:pPr marL="514350" indent="-514350">
              <a:buAutoNum type="arabicPeriod"/>
            </a:pPr>
            <a:r>
              <a:rPr lang="en-GB" dirty="0" smtClean="0"/>
              <a:t>Calculate speed using the equation speed = distance / time.</a:t>
            </a:r>
          </a:p>
          <a:p>
            <a:pPr marL="514350" indent="-514350">
              <a:buAutoNum type="arabicPeriod"/>
            </a:pPr>
            <a:r>
              <a:rPr lang="en-GB" dirty="0" smtClean="0"/>
              <a:t>Analyse distance/time graphs.</a:t>
            </a:r>
          </a:p>
          <a:p>
            <a:pPr marL="514350" indent="-514350">
              <a:buAutoNum type="arabicPeriod"/>
            </a:pPr>
            <a:r>
              <a:rPr lang="en-GB" dirty="0" smtClean="0"/>
              <a:t>Carry out an experiment to measure speed.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19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b="1" dirty="0" smtClean="0">
                    <a:solidFill>
                      <a:srgbClr val="FF0000"/>
                    </a:solidFill>
                  </a:rPr>
                  <a:t>Speed</a:t>
                </a:r>
                <a:r>
                  <a:rPr lang="en-GB" dirty="0" smtClean="0"/>
                  <a:t> represents how much distance is travelled per unit of time.</a:t>
                </a:r>
              </a:p>
              <a:p>
                <a:r>
                  <a:rPr lang="en-GB" dirty="0" smtClean="0"/>
                  <a:t>The metric unit for speed is </a:t>
                </a:r>
                <a:r>
                  <a:rPr lang="en-GB" b="1" dirty="0" smtClean="0">
                    <a:solidFill>
                      <a:srgbClr val="FF0000"/>
                    </a:solidFill>
                  </a:rPr>
                  <a:t>m/s</a:t>
                </a:r>
                <a:r>
                  <a:rPr lang="en-GB" dirty="0" smtClean="0"/>
                  <a:t> (meters per second) but can have many others (miles per hour, or km/hr).</a:t>
                </a:r>
              </a:p>
              <a:p>
                <a:r>
                  <a:rPr lang="en-GB" dirty="0" smtClean="0"/>
                  <a:t>This is how many meters is travelled in one second.</a:t>
                </a:r>
              </a:p>
              <a:p>
                <a:pPr marL="0" indent="0">
                  <a:buNone/>
                </a:pPr>
                <a:endParaRPr lang="en-GB" sz="700" dirty="0" smtClean="0"/>
              </a:p>
              <a:p>
                <a:r>
                  <a:rPr lang="en-GB" dirty="0" smtClean="0"/>
                  <a:t>The equation for speed is:</a:t>
                </a:r>
              </a:p>
              <a:p>
                <a:pPr marL="0" indent="0">
                  <a:buNone/>
                </a:pPr>
                <a:r>
                  <a:rPr lang="en-GB" sz="4400" b="1" i="1" dirty="0" smtClean="0">
                    <a:solidFill>
                      <a:srgbClr val="FF0000"/>
                    </a:solidFill>
                  </a:rPr>
                  <a:t> Speed</a:t>
                </a:r>
                <a:r>
                  <a:rPr lang="en-GB" sz="4400" b="1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𝑫𝒊𝒔𝒕𝒂𝒏𝒄𝒆</m:t>
                        </m:r>
                      </m:num>
                      <m:den>
                        <m:r>
                          <a:rPr lang="en-GB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𝑻𝒊𝒎𝒆</m:t>
                        </m:r>
                      </m:den>
                    </m:f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5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usercontent2.hubimg.com/6149219_f2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317" y="3203111"/>
            <a:ext cx="3363252" cy="252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65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92313" y="1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Just how </a:t>
            </a:r>
            <a:r>
              <a:rPr lang="en-GB" dirty="0">
                <a:effectLst>
                  <a:outerShdw blurRad="38100" dist="38100" dir="2700000" algn="tl">
                    <a:srgbClr val="808080"/>
                  </a:outerShdw>
                </a:effectLst>
                <a:hlinkClick r:id="rId3"/>
              </a:rPr>
              <a:t>fast</a:t>
            </a:r>
            <a:r>
              <a:rPr lang="en-GB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 is </a:t>
            </a:r>
            <a:r>
              <a:rPr lang="en-GB" dirty="0" err="1">
                <a:effectLst>
                  <a:outerShdw blurRad="38100" dist="38100" dir="2700000" algn="tl">
                    <a:srgbClr val="808080"/>
                  </a:outerShdw>
                </a:effectLst>
              </a:rPr>
              <a:t>Usain</a:t>
            </a:r>
            <a:r>
              <a:rPr lang="en-GB" dirty="0">
                <a:effectLst>
                  <a:outerShdw blurRad="38100" dist="38100" dir="2700000" algn="tl">
                    <a:srgbClr val="808080"/>
                  </a:outerShdw>
                </a:effectLst>
              </a:rPr>
              <a:t> Bolt?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17713" y="1268414"/>
            <a:ext cx="8229600" cy="4530725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GB" altLang="en-US" smtClean="0"/>
              <a:t>He ran the 100m in 9.58s. What was his average speed?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GB" altLang="en-US" smtClean="0"/>
              <a:t>He ran the 200m in 19.19s. What was his average speed?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GB" altLang="en-US" smtClean="0"/>
              <a:t>Explain why this is only his average speed.</a:t>
            </a:r>
          </a:p>
        </p:txBody>
      </p:sp>
      <p:pic>
        <p:nvPicPr>
          <p:cNvPr id="9220" name="Picture 4" descr="usain-bolt-olympics-200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4395788"/>
            <a:ext cx="4103688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42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"/>
            <a:ext cx="9144000" cy="4530725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GB" altLang="en-US" sz="2800" dirty="0"/>
              <a:t>1. He ran the 100m in 9.58s. What was his average speed? </a:t>
            </a:r>
          </a:p>
          <a:p>
            <a:pPr marL="609600" indent="-609600" eaLnBrk="1" hangingPunct="1">
              <a:buNone/>
            </a:pPr>
            <a:r>
              <a:rPr lang="en-GB" altLang="en-US" sz="2800" dirty="0"/>
              <a:t>S</a:t>
            </a:r>
            <a:r>
              <a:rPr lang="en-GB" altLang="en-US" sz="2800" dirty="0" smtClean="0"/>
              <a:t> </a:t>
            </a:r>
            <a:r>
              <a:rPr lang="en-GB" altLang="en-US" sz="2800" dirty="0"/>
              <a:t>= d /t  = 100 / 9.58 = 10.44 m/s</a:t>
            </a:r>
          </a:p>
          <a:p>
            <a:pPr marL="609600" indent="-609600" eaLnBrk="1" hangingPunct="1">
              <a:buNone/>
            </a:pPr>
            <a:r>
              <a:rPr lang="en-GB" altLang="en-US" sz="2800" dirty="0"/>
              <a:t>2. He ran the 200m in 19.19s. What was his average speed?</a:t>
            </a:r>
          </a:p>
          <a:p>
            <a:pPr marL="609600" indent="-609600" eaLnBrk="1" hangingPunct="1">
              <a:buNone/>
            </a:pPr>
            <a:r>
              <a:rPr lang="en-GB" altLang="en-US" sz="2800" dirty="0"/>
              <a:t>S</a:t>
            </a:r>
            <a:r>
              <a:rPr lang="en-GB" altLang="en-US" sz="2800" dirty="0" smtClean="0"/>
              <a:t> </a:t>
            </a:r>
            <a:r>
              <a:rPr lang="en-GB" altLang="en-US" sz="2800" dirty="0"/>
              <a:t>= d / t = 200 / 19.19 = 10.42 m/s</a:t>
            </a:r>
          </a:p>
          <a:p>
            <a:pPr marL="609600" indent="-609600" eaLnBrk="1" hangingPunct="1">
              <a:buNone/>
            </a:pPr>
            <a:r>
              <a:rPr lang="en-GB" altLang="en-US" sz="2800" dirty="0"/>
              <a:t>3. He is not running the same speed throughout. He starts off slow and accelerates up to his top speed</a:t>
            </a:r>
          </a:p>
        </p:txBody>
      </p:sp>
      <p:pic>
        <p:nvPicPr>
          <p:cNvPr id="10243" name="Picture 3" descr="usain-bolt-olympics-200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4387851"/>
            <a:ext cx="410368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78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506437" y="188913"/>
            <a:ext cx="1135262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Use the formula for speed (speed = distance / time) to write down: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GB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The speed of a car that travels 100m in 3 seconds.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GB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The speed of a ball that travels 20m in 0.5 seconds.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GB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The time it takes a man to walk 1km at a speed of 2m/s.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endParaRPr lang="en-GB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GB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Extension: Now write 2 of your own questions and show the solution with working</a:t>
            </a:r>
          </a:p>
        </p:txBody>
      </p:sp>
    </p:spTree>
    <p:extLst>
      <p:ext uri="{BB962C8B-B14F-4D97-AF65-F5344CB8AC3E}">
        <p14:creationId xmlns:p14="http://schemas.microsoft.com/office/powerpoint/2010/main" val="314366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09751" y="214314"/>
            <a:ext cx="85010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defRPr/>
            </a:pPr>
            <a:r>
              <a:rPr lang="en-GB" sz="3200" dirty="0"/>
              <a:t>Peer marking – 3 marks per question</a:t>
            </a:r>
          </a:p>
          <a:p>
            <a:pPr eaLnBrk="1" hangingPunct="1">
              <a:buFontTx/>
              <a:buAutoNum type="arabicPeriod"/>
              <a:defRPr/>
            </a:pPr>
            <a:endParaRPr lang="en-GB" sz="3200" dirty="0"/>
          </a:p>
          <a:p>
            <a:pPr eaLnBrk="1" hangingPunct="1">
              <a:buFontTx/>
              <a:buAutoNum type="arabicPeriod"/>
              <a:defRPr/>
            </a:pPr>
            <a:endParaRPr lang="en-GB" sz="3200" dirty="0"/>
          </a:p>
          <a:p>
            <a:pPr eaLnBrk="1" hangingPunct="1">
              <a:buFontTx/>
              <a:buAutoNum type="arabicPeriod"/>
              <a:defRPr/>
            </a:pPr>
            <a:r>
              <a:rPr lang="en-GB" sz="3200" dirty="0"/>
              <a:t>s = d/t = 100 / 3 = 33.33 m/s</a:t>
            </a:r>
          </a:p>
          <a:p>
            <a:pPr eaLnBrk="1" hangingPunct="1">
              <a:buFontTx/>
              <a:buAutoNum type="arabicPeriod"/>
              <a:defRPr/>
            </a:pPr>
            <a:endParaRPr lang="en-GB" sz="3200" dirty="0"/>
          </a:p>
          <a:p>
            <a:pPr eaLnBrk="1" hangingPunct="1">
              <a:buFontTx/>
              <a:buAutoNum type="arabicPeriod"/>
              <a:defRPr/>
            </a:pPr>
            <a:r>
              <a:rPr lang="en-GB" sz="3200" dirty="0"/>
              <a:t>s = d / t = 20 / 0.5 = 40 m/s</a:t>
            </a:r>
          </a:p>
          <a:p>
            <a:pPr eaLnBrk="1" hangingPunct="1">
              <a:buFontTx/>
              <a:buAutoNum type="arabicPeriod"/>
              <a:defRPr/>
            </a:pPr>
            <a:endParaRPr lang="en-GB" sz="3200" dirty="0"/>
          </a:p>
          <a:p>
            <a:pPr eaLnBrk="1" hangingPunct="1">
              <a:buFontTx/>
              <a:buAutoNum type="arabicPeriod"/>
              <a:defRPr/>
            </a:pPr>
            <a:r>
              <a:rPr lang="en-GB" sz="3200" dirty="0"/>
              <a:t>s = d / t      </a:t>
            </a:r>
          </a:p>
          <a:p>
            <a:pPr eaLnBrk="1" hangingPunct="1">
              <a:defRPr/>
            </a:pPr>
            <a:r>
              <a:rPr lang="en-GB" sz="3200" dirty="0"/>
              <a:t>       t  = d / s = 1000 / 2 = 500s </a:t>
            </a:r>
          </a:p>
        </p:txBody>
      </p:sp>
      <p:pic>
        <p:nvPicPr>
          <p:cNvPr id="8195" name="Picture 3" descr="C:\Users\davey\AppData\Local\Microsoft\Windows\Temporary Internet Files\Content.IE5\HF9NL48C\MC90043466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1412875"/>
            <a:ext cx="3127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 descr="C:\Users\davey\AppData\Local\Microsoft\Windows\Temporary Internet Files\Content.IE5\HF9NL48C\MC90043466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1412875"/>
            <a:ext cx="3111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 descr="C:\Users\davey\AppData\Local\Microsoft\Windows\Temporary Internet Files\Content.IE5\HF9NL48C\MC90043466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1408114"/>
            <a:ext cx="3111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" descr="C:\Users\davey\AppData\Local\Microsoft\Windows\Temporary Internet Files\Content.IE5\HF9NL48C\MC90043466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2492375"/>
            <a:ext cx="3111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3" descr="C:\Users\davey\AppData\Local\Microsoft\Windows\Temporary Internet Files\Content.IE5\HF9NL48C\MC90043466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2419350"/>
            <a:ext cx="3111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3" descr="C:\Users\davey\AppData\Local\Microsoft\Windows\Temporary Internet Files\Content.IE5\HF9NL48C\MC90043466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2492375"/>
            <a:ext cx="3111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3" descr="C:\Users\davey\AppData\Local\Microsoft\Windows\Temporary Internet Files\Content.IE5\HF9NL48C\MC90043466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3459163"/>
            <a:ext cx="3111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3" descr="C:\Users\davey\AppData\Local\Microsoft\Windows\Temporary Internet Files\Content.IE5\HF9NL48C\MC90043466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3933825"/>
            <a:ext cx="3111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3" descr="C:\Users\davey\AppData\Local\Microsoft\Windows\Temporary Internet Files\Content.IE5\HF9NL48C\MC90043466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4014789"/>
            <a:ext cx="3111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08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129" y="200294"/>
            <a:ext cx="11521341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u="sng" dirty="0">
                <a:latin typeface="Arial" charset="0"/>
              </a:rPr>
              <a:t>Experiment- measuring speed</a:t>
            </a:r>
          </a:p>
          <a:p>
            <a:pPr>
              <a:defRPr/>
            </a:pPr>
            <a:endParaRPr lang="en-GB" sz="2800" dirty="0">
              <a:latin typeface="Arial" charset="0"/>
            </a:endParaRPr>
          </a:p>
          <a:p>
            <a:pPr>
              <a:defRPr/>
            </a:pPr>
            <a:r>
              <a:rPr lang="en-GB" sz="2800" dirty="0">
                <a:latin typeface="Arial" charset="0"/>
              </a:rPr>
              <a:t>Discuss: What measurements will you need to make in order to calculate the speed of a marble down a ramp? </a:t>
            </a:r>
          </a:p>
          <a:p>
            <a:pPr>
              <a:defRPr/>
            </a:pPr>
            <a:endParaRPr lang="en-GB" sz="2800" dirty="0">
              <a:latin typeface="Arial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800" dirty="0">
                <a:latin typeface="Arial" charset="0"/>
              </a:rPr>
              <a:t>Independent variable (thing we will change) =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800" dirty="0">
                <a:latin typeface="Arial" charset="0"/>
              </a:rPr>
              <a:t>Dependent variable (thing we will measure)=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800" dirty="0">
                <a:latin typeface="Arial" charset="0"/>
              </a:rPr>
              <a:t>Which variables I will control (keep the same) in order to have a fair test =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800" dirty="0">
                <a:latin typeface="Arial" charset="0"/>
              </a:rPr>
              <a:t>Apparatus I will need:</a:t>
            </a:r>
          </a:p>
          <a:p>
            <a:pPr>
              <a:defRPr/>
            </a:pPr>
            <a:r>
              <a:rPr lang="en-GB" sz="2800" i="1" dirty="0">
                <a:latin typeface="Arial" charset="0"/>
              </a:rPr>
              <a:t>Draw a simple diagram of how your apparatus will be set up using a ruler and pencil</a:t>
            </a:r>
          </a:p>
          <a:p>
            <a:pPr>
              <a:defRPr/>
            </a:pPr>
            <a:r>
              <a:rPr lang="en-GB" sz="2800" dirty="0">
                <a:latin typeface="Arial" charset="0"/>
              </a:rPr>
              <a:t>5. To be safe I will…</a:t>
            </a:r>
          </a:p>
          <a:p>
            <a:pPr>
              <a:defRPr/>
            </a:pPr>
            <a:r>
              <a:rPr lang="en-GB" sz="2800" dirty="0">
                <a:latin typeface="Arial" charset="0"/>
              </a:rPr>
              <a:t>6. Method: </a:t>
            </a:r>
            <a:r>
              <a:rPr lang="en-GB" sz="2800" i="1" dirty="0">
                <a:latin typeface="Arial" charset="0"/>
              </a:rPr>
              <a:t>First, I will set up the apparatus…</a:t>
            </a:r>
          </a:p>
        </p:txBody>
      </p:sp>
    </p:spTree>
    <p:extLst>
      <p:ext uri="{BB962C8B-B14F-4D97-AF65-F5344CB8AC3E}">
        <p14:creationId xmlns:p14="http://schemas.microsoft.com/office/powerpoint/2010/main" val="12714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31950" y="479425"/>
          <a:ext cx="8856664" cy="1295400"/>
        </p:xfrm>
        <a:graphic>
          <a:graphicData uri="http://schemas.openxmlformats.org/drawingml/2006/table">
            <a:tbl>
              <a:tblPr/>
              <a:tblGrid>
                <a:gridCol w="1475801"/>
                <a:gridCol w="1476730"/>
                <a:gridCol w="1475801"/>
                <a:gridCol w="1476730"/>
                <a:gridCol w="1475801"/>
                <a:gridCol w="1475801"/>
              </a:tblGrid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97485" algn="l"/>
                        </a:tabLs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-BoldMT"/>
                        </a:rPr>
                        <a:t>Ramp height (cm)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4" marR="36194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97485" algn="l"/>
                        </a:tabLs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-BoldMT"/>
                        </a:rPr>
                        <a:t>Time 1 (s) 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4" marR="36194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97485" algn="l"/>
                        </a:tabLs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-BoldMT"/>
                        </a:rPr>
                        <a:t>Time 2 (s) 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4" marR="36194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97485" algn="l"/>
                        </a:tabLs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-BoldMT"/>
                        </a:rPr>
                        <a:t>Time 3 (s) 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4" marR="36194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97485" algn="l"/>
                        </a:tabLs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-BoldMT"/>
                        </a:rPr>
                        <a:t>average 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-BoldMT"/>
                        </a:rPr>
                        <a:t>time (s)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4" marR="36194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97485" algn="l"/>
                        </a:tabLs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-BoldMT"/>
                        </a:rPr>
                        <a:t>Average speed 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-BoldMT"/>
                        </a:rPr>
                        <a:t>(m/s)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4" marR="36194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M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4" marR="36194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M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4" marR="36194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M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4" marR="36194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M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4" marR="36194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M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4" marR="36194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M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4" marR="36194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M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4" marR="36194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M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4" marR="36194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M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4" marR="36194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M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4" marR="36194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M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4" marR="36194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M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4" marR="36194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M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4" marR="36194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M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4" marR="36194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M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4" marR="36194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M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4" marR="36194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M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4" marR="36194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M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4" marR="36194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M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4" marR="36194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M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4" marR="36194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M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4" marR="36194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M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4" marR="36194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M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4" marR="36194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M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4" marR="36194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86" name="TextBox 3"/>
          <p:cNvSpPr txBox="1">
            <a:spLocks noChangeArrowheads="1"/>
          </p:cNvSpPr>
          <p:nvPr/>
        </p:nvSpPr>
        <p:spPr bwMode="auto">
          <a:xfrm>
            <a:off x="1703389" y="28576"/>
            <a:ext cx="1728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Distance = </a:t>
            </a:r>
          </a:p>
        </p:txBody>
      </p:sp>
      <p:pic>
        <p:nvPicPr>
          <p:cNvPr id="10287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9" y="2420938"/>
            <a:ext cx="24479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8" name="TextBox 5"/>
          <p:cNvSpPr txBox="1">
            <a:spLocks noChangeArrowheads="1"/>
          </p:cNvSpPr>
          <p:nvPr/>
        </p:nvSpPr>
        <p:spPr bwMode="auto">
          <a:xfrm>
            <a:off x="1524000" y="1844676"/>
            <a:ext cx="91440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ctr" hangingPunct="1"/>
            <a:r>
              <a:rPr lang="en-GB" altLang="en-US" dirty="0"/>
              <a:t>Display your results on a line graph. You need to use axes like these.</a:t>
            </a:r>
          </a:p>
          <a:p>
            <a:pPr eaLnBrk="1" fontAlgn="ctr" hangingPunct="1"/>
            <a:r>
              <a:rPr lang="en-GB" altLang="en-US" dirty="0"/>
              <a:t> </a:t>
            </a:r>
          </a:p>
          <a:p>
            <a:pPr eaLnBrk="1" fontAlgn="ctr" hangingPunct="1"/>
            <a:r>
              <a:rPr lang="en-GB" altLang="en-US" dirty="0"/>
              <a:t> </a:t>
            </a:r>
          </a:p>
          <a:p>
            <a:pPr eaLnBrk="1" fontAlgn="ctr" hangingPunct="1"/>
            <a:r>
              <a:rPr lang="en-GB" altLang="en-US" dirty="0"/>
              <a:t> </a:t>
            </a:r>
          </a:p>
          <a:p>
            <a:pPr eaLnBrk="1" fontAlgn="ctr" hangingPunct="1"/>
            <a:r>
              <a:rPr lang="en-GB" altLang="en-US" dirty="0"/>
              <a:t> </a:t>
            </a:r>
          </a:p>
          <a:p>
            <a:pPr eaLnBrk="1" fontAlgn="ctr" hangingPunct="1"/>
            <a:r>
              <a:rPr lang="en-GB" altLang="en-US" dirty="0"/>
              <a:t> </a:t>
            </a:r>
            <a:endParaRPr lang="en-GB" altLang="en-US" b="1" dirty="0"/>
          </a:p>
          <a:p>
            <a:pPr eaLnBrk="1" fontAlgn="ctr" hangingPunct="1"/>
            <a:r>
              <a:rPr lang="en-GB" altLang="en-US" b="1" dirty="0"/>
              <a:t>1</a:t>
            </a:r>
            <a:r>
              <a:rPr lang="en-GB" altLang="en-US" dirty="0"/>
              <a:t>. How does the height of the ramp affect the speed of the car? </a:t>
            </a:r>
          </a:p>
          <a:p>
            <a:pPr eaLnBrk="1" fontAlgn="ctr" hangingPunct="1"/>
            <a:r>
              <a:rPr lang="en-GB" altLang="en-US" b="1" dirty="0"/>
              <a:t>2</a:t>
            </a:r>
            <a:r>
              <a:rPr lang="en-GB" altLang="en-US" dirty="0"/>
              <a:t>. How reliable were your results? (</a:t>
            </a:r>
            <a:r>
              <a:rPr lang="en-GB" altLang="en-US" i="1" dirty="0"/>
              <a:t>Hint:</a:t>
            </a:r>
            <a:r>
              <a:rPr lang="en-GB" altLang="en-US" dirty="0"/>
              <a:t> how close were your repeated results to each other?)</a:t>
            </a:r>
          </a:p>
          <a:p>
            <a:pPr eaLnBrk="1" fontAlgn="ctr" hangingPunct="1"/>
            <a:r>
              <a:rPr lang="en-GB" altLang="en-US" b="1" dirty="0"/>
              <a:t>3.</a:t>
            </a:r>
            <a:r>
              <a:rPr lang="en-GB" altLang="en-US" dirty="0"/>
              <a:t> </a:t>
            </a:r>
            <a:r>
              <a:rPr lang="en-GB" altLang="en-US" b="1" dirty="0"/>
              <a:t>A </a:t>
            </a:r>
            <a:r>
              <a:rPr lang="en-GB" altLang="en-US" dirty="0"/>
              <a:t>Suggest one way to improve your investigation. </a:t>
            </a:r>
          </a:p>
          <a:p>
            <a:pPr eaLnBrk="1" fontAlgn="ctr" hangingPunct="1"/>
            <a:r>
              <a:rPr lang="en-GB" altLang="en-US" b="1" dirty="0"/>
              <a:t>B </a:t>
            </a:r>
            <a:r>
              <a:rPr lang="en-GB" altLang="en-US" dirty="0"/>
              <a:t>Explain why your suggestions will improve the investigation.</a:t>
            </a:r>
          </a:p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0062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933</Words>
  <Application>Microsoft Office PowerPoint</Application>
  <PresentationFormat>Widescreen</PresentationFormat>
  <Paragraphs>151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Arial</vt:lpstr>
      <vt:lpstr>Arial-BoldMT</vt:lpstr>
      <vt:lpstr>ArialMT</vt:lpstr>
      <vt:lpstr>Calibri</vt:lpstr>
      <vt:lpstr>Calibri Light</vt:lpstr>
      <vt:lpstr>Cambria</vt:lpstr>
      <vt:lpstr>Cambria Math</vt:lpstr>
      <vt:lpstr>Comic Sans MS</vt:lpstr>
      <vt:lpstr>Tahoma</vt:lpstr>
      <vt:lpstr>Times New Roman</vt:lpstr>
      <vt:lpstr>Wingdings</vt:lpstr>
      <vt:lpstr>Office Theme</vt:lpstr>
      <vt:lpstr>2_Default Design</vt:lpstr>
      <vt:lpstr>3_Default Design</vt:lpstr>
      <vt:lpstr>5_Default Design</vt:lpstr>
      <vt:lpstr>PowerPoint Presentation</vt:lpstr>
      <vt:lpstr>Lesson 5 – Speed </vt:lpstr>
      <vt:lpstr>Speed</vt:lpstr>
      <vt:lpstr>Just how fast is Usain Bolt?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Distance – Time Graph (Steepness = Speed)</vt:lpstr>
      <vt:lpstr>Calculating Speed from a Distance Time Graph</vt:lpstr>
      <vt:lpstr>Calculating Speed from a Distance Time Graph</vt:lpstr>
      <vt:lpstr>Complete the WS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4 – Speed</dc:title>
  <dc:creator>Jessica Luu</dc:creator>
  <cp:lastModifiedBy>Jessica Luu</cp:lastModifiedBy>
  <cp:revision>14</cp:revision>
  <dcterms:created xsi:type="dcterms:W3CDTF">2016-01-03T21:58:23Z</dcterms:created>
  <dcterms:modified xsi:type="dcterms:W3CDTF">2016-01-15T10:50:22Z</dcterms:modified>
</cp:coreProperties>
</file>