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6" r:id="rId19"/>
    <p:sldId id="275" r:id="rId20"/>
    <p:sldId id="273" r:id="rId21"/>
    <p:sldId id="274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2" d="100"/>
          <a:sy n="62" d="100"/>
        </p:scale>
        <p:origin x="5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343686774964491"/>
          <c:y val="3.005772028995522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Fractions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LPG</c:v>
                </c:pt>
                <c:pt idx="1">
                  <c:v>Naptha</c:v>
                </c:pt>
                <c:pt idx="2">
                  <c:v>Kerosine</c:v>
                </c:pt>
                <c:pt idx="3">
                  <c:v>Light Gas Oil</c:v>
                </c:pt>
                <c:pt idx="4">
                  <c:v>Inter Gas Oil</c:v>
                </c:pt>
                <c:pt idx="5">
                  <c:v>Residue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49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D7C3D7-481A-4073-8ACA-F3AE11E3496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CF69F1-DEA9-4B8D-8A3D-024C0E072089}">
      <dgm:prSet phldrT="[Text]"/>
      <dgm:spPr/>
      <dgm:t>
        <a:bodyPr/>
        <a:lstStyle/>
        <a:p>
          <a:r>
            <a:rPr lang="en-GB" dirty="0" smtClean="0"/>
            <a:t>Crude Oil</a:t>
          </a:r>
          <a:endParaRPr lang="en-US" dirty="0"/>
        </a:p>
      </dgm:t>
    </dgm:pt>
    <dgm:pt modelId="{B96BB838-DE1C-4853-82D0-8DAFAE3966E4}" type="parTrans" cxnId="{C801EFBF-CF24-46C7-A350-D7477E480D78}">
      <dgm:prSet/>
      <dgm:spPr/>
      <dgm:t>
        <a:bodyPr/>
        <a:lstStyle/>
        <a:p>
          <a:endParaRPr lang="en-US"/>
        </a:p>
      </dgm:t>
    </dgm:pt>
    <dgm:pt modelId="{50308A62-E6B6-40D5-8EBD-7ED5B42A78BB}" type="sibTrans" cxnId="{C801EFBF-CF24-46C7-A350-D7477E480D78}">
      <dgm:prSet/>
      <dgm:spPr/>
      <dgm:t>
        <a:bodyPr/>
        <a:lstStyle/>
        <a:p>
          <a:endParaRPr lang="en-US"/>
        </a:p>
      </dgm:t>
    </dgm:pt>
    <dgm:pt modelId="{A7FD5049-34D2-4E5E-AF31-9D9B5997D19E}">
      <dgm:prSet phldrT="[Text]"/>
      <dgm:spPr/>
      <dgm:t>
        <a:bodyPr/>
        <a:lstStyle/>
        <a:p>
          <a:r>
            <a:rPr lang="en-GB" dirty="0" smtClean="0"/>
            <a:t>?</a:t>
          </a:r>
          <a:endParaRPr lang="en-US" dirty="0"/>
        </a:p>
      </dgm:t>
    </dgm:pt>
    <dgm:pt modelId="{43508FD0-616B-447F-B1F1-C798D3520171}" type="parTrans" cxnId="{94FF9A72-6FDF-4978-AD68-B4D9CFE1FD09}">
      <dgm:prSet/>
      <dgm:spPr/>
      <dgm:t>
        <a:bodyPr/>
        <a:lstStyle/>
        <a:p>
          <a:endParaRPr lang="en-US"/>
        </a:p>
      </dgm:t>
    </dgm:pt>
    <dgm:pt modelId="{8EEF0485-7B35-4705-AB5A-DE19063E6E69}" type="sibTrans" cxnId="{94FF9A72-6FDF-4978-AD68-B4D9CFE1FD09}">
      <dgm:prSet/>
      <dgm:spPr/>
      <dgm:t>
        <a:bodyPr/>
        <a:lstStyle/>
        <a:p>
          <a:endParaRPr lang="en-US"/>
        </a:p>
      </dgm:t>
    </dgm:pt>
    <dgm:pt modelId="{F178BEEE-7E23-4635-93DD-4BD53829714E}">
      <dgm:prSet phldrT="[Text]"/>
      <dgm:spPr/>
      <dgm:t>
        <a:bodyPr/>
        <a:lstStyle/>
        <a:p>
          <a:r>
            <a:rPr lang="en-GB" dirty="0" smtClean="0"/>
            <a:t>?</a:t>
          </a:r>
          <a:endParaRPr lang="en-US" dirty="0"/>
        </a:p>
      </dgm:t>
    </dgm:pt>
    <dgm:pt modelId="{041A63B1-E222-43C7-88DB-3C5BC181D972}" type="parTrans" cxnId="{C84CE700-60A7-440F-A71B-5E6276A273DA}">
      <dgm:prSet/>
      <dgm:spPr/>
      <dgm:t>
        <a:bodyPr/>
        <a:lstStyle/>
        <a:p>
          <a:endParaRPr lang="en-US"/>
        </a:p>
      </dgm:t>
    </dgm:pt>
    <dgm:pt modelId="{30C61FD9-335F-4E27-9738-BBA6334C7F20}" type="sibTrans" cxnId="{C84CE700-60A7-440F-A71B-5E6276A273DA}">
      <dgm:prSet/>
      <dgm:spPr/>
      <dgm:t>
        <a:bodyPr/>
        <a:lstStyle/>
        <a:p>
          <a:endParaRPr lang="en-US"/>
        </a:p>
      </dgm:t>
    </dgm:pt>
    <dgm:pt modelId="{20AC8A0B-EF74-4740-9B9F-496B7F57D81F}">
      <dgm:prSet phldrT="[Text]"/>
      <dgm:spPr/>
      <dgm:t>
        <a:bodyPr/>
        <a:lstStyle/>
        <a:p>
          <a:r>
            <a:rPr lang="en-GB" dirty="0" smtClean="0"/>
            <a:t>?</a:t>
          </a:r>
          <a:endParaRPr lang="en-US" dirty="0"/>
        </a:p>
      </dgm:t>
    </dgm:pt>
    <dgm:pt modelId="{CFBD1163-E995-4572-A0E0-042621C79D5F}" type="parTrans" cxnId="{2F01CFC8-1084-49EA-8AED-FAFD292D88CF}">
      <dgm:prSet/>
      <dgm:spPr/>
      <dgm:t>
        <a:bodyPr/>
        <a:lstStyle/>
        <a:p>
          <a:endParaRPr lang="en-US"/>
        </a:p>
      </dgm:t>
    </dgm:pt>
    <dgm:pt modelId="{A718D48E-61DD-4515-A9A2-4EF5DD8F18C0}" type="sibTrans" cxnId="{2F01CFC8-1084-49EA-8AED-FAFD292D88CF}">
      <dgm:prSet/>
      <dgm:spPr/>
      <dgm:t>
        <a:bodyPr/>
        <a:lstStyle/>
        <a:p>
          <a:endParaRPr lang="en-US"/>
        </a:p>
      </dgm:t>
    </dgm:pt>
    <dgm:pt modelId="{FA2BA296-6451-4257-AC42-29CF93D28A6A}">
      <dgm:prSet phldrT="[Text]"/>
      <dgm:spPr/>
      <dgm:t>
        <a:bodyPr/>
        <a:lstStyle/>
        <a:p>
          <a:r>
            <a:rPr lang="en-GB" dirty="0" smtClean="0"/>
            <a:t>?</a:t>
          </a:r>
          <a:endParaRPr lang="en-US" dirty="0"/>
        </a:p>
      </dgm:t>
    </dgm:pt>
    <dgm:pt modelId="{8365A779-02C5-4B07-8ABA-7ED7D8C56802}" type="parTrans" cxnId="{D2FBFC0F-BB60-4594-B718-0DC23AB0113B}">
      <dgm:prSet/>
      <dgm:spPr/>
      <dgm:t>
        <a:bodyPr/>
        <a:lstStyle/>
        <a:p>
          <a:endParaRPr lang="en-US"/>
        </a:p>
      </dgm:t>
    </dgm:pt>
    <dgm:pt modelId="{EFBD0643-EF5A-4AC8-8D28-0CA1E9141E37}" type="sibTrans" cxnId="{D2FBFC0F-BB60-4594-B718-0DC23AB0113B}">
      <dgm:prSet/>
      <dgm:spPr/>
      <dgm:t>
        <a:bodyPr/>
        <a:lstStyle/>
        <a:p>
          <a:endParaRPr lang="en-US"/>
        </a:p>
      </dgm:t>
    </dgm:pt>
    <dgm:pt modelId="{C54EE0A4-9774-4999-90A1-C02C37942EAE}" type="pres">
      <dgm:prSet presAssocID="{E1D7C3D7-481A-4073-8ACA-F3AE11E3496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1F68D3-C051-4FC3-A141-700C680DCD9E}" type="pres">
      <dgm:prSet presAssocID="{78CF69F1-DEA9-4B8D-8A3D-024C0E072089}" presName="centerShape" presStyleLbl="node0" presStyleIdx="0" presStyleCnt="1"/>
      <dgm:spPr/>
      <dgm:t>
        <a:bodyPr/>
        <a:lstStyle/>
        <a:p>
          <a:endParaRPr lang="en-US"/>
        </a:p>
      </dgm:t>
    </dgm:pt>
    <dgm:pt modelId="{B3D1C06D-2847-4FB4-91F2-C4919B60E244}" type="pres">
      <dgm:prSet presAssocID="{43508FD0-616B-447F-B1F1-C798D3520171}" presName="Name9" presStyleLbl="parChTrans1D2" presStyleIdx="0" presStyleCnt="4"/>
      <dgm:spPr/>
      <dgm:t>
        <a:bodyPr/>
        <a:lstStyle/>
        <a:p>
          <a:endParaRPr lang="en-US"/>
        </a:p>
      </dgm:t>
    </dgm:pt>
    <dgm:pt modelId="{604AEB76-0B40-490E-9349-D8782FE526E1}" type="pres">
      <dgm:prSet presAssocID="{43508FD0-616B-447F-B1F1-C798D3520171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52B24A5-83C5-4769-ACA0-92BA6D55B4C4}" type="pres">
      <dgm:prSet presAssocID="{A7FD5049-34D2-4E5E-AF31-9D9B5997D19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8CAB-0EE7-438E-A268-C1CD694682E2}" type="pres">
      <dgm:prSet presAssocID="{041A63B1-E222-43C7-88DB-3C5BC181D972}" presName="Name9" presStyleLbl="parChTrans1D2" presStyleIdx="1" presStyleCnt="4"/>
      <dgm:spPr/>
      <dgm:t>
        <a:bodyPr/>
        <a:lstStyle/>
        <a:p>
          <a:endParaRPr lang="en-US"/>
        </a:p>
      </dgm:t>
    </dgm:pt>
    <dgm:pt modelId="{D227499B-54B7-4F7C-979C-BB4969EEDC93}" type="pres">
      <dgm:prSet presAssocID="{041A63B1-E222-43C7-88DB-3C5BC181D97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CE6BB438-09AE-47C8-9763-ED73F1A4A44D}" type="pres">
      <dgm:prSet presAssocID="{F178BEEE-7E23-4635-93DD-4BD53829714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FC7BA-37FA-45D3-9C73-59322DB65499}" type="pres">
      <dgm:prSet presAssocID="{CFBD1163-E995-4572-A0E0-042621C79D5F}" presName="Name9" presStyleLbl="parChTrans1D2" presStyleIdx="2" presStyleCnt="4"/>
      <dgm:spPr/>
      <dgm:t>
        <a:bodyPr/>
        <a:lstStyle/>
        <a:p>
          <a:endParaRPr lang="en-US"/>
        </a:p>
      </dgm:t>
    </dgm:pt>
    <dgm:pt modelId="{F56FEB86-40FA-4BC9-9154-87FF10E91FF5}" type="pres">
      <dgm:prSet presAssocID="{CFBD1163-E995-4572-A0E0-042621C79D5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F3ACDC5B-87C2-4109-A4AF-269EA15FD4B4}" type="pres">
      <dgm:prSet presAssocID="{20AC8A0B-EF74-4740-9B9F-496B7F57D81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B454A-A69E-414B-9C24-8E26F2CD1720}" type="pres">
      <dgm:prSet presAssocID="{8365A779-02C5-4B07-8ABA-7ED7D8C56802}" presName="Name9" presStyleLbl="parChTrans1D2" presStyleIdx="3" presStyleCnt="4"/>
      <dgm:spPr/>
      <dgm:t>
        <a:bodyPr/>
        <a:lstStyle/>
        <a:p>
          <a:endParaRPr lang="en-US"/>
        </a:p>
      </dgm:t>
    </dgm:pt>
    <dgm:pt modelId="{90BDCD64-C11F-4F8F-B1E7-CA383E1C3C38}" type="pres">
      <dgm:prSet presAssocID="{8365A779-02C5-4B07-8ABA-7ED7D8C5680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90EDBCB9-C959-4C0F-A6D8-CF58DFA38EF4}" type="pres">
      <dgm:prSet presAssocID="{FA2BA296-6451-4257-AC42-29CF93D28A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FF9A72-6FDF-4978-AD68-B4D9CFE1FD09}" srcId="{78CF69F1-DEA9-4B8D-8A3D-024C0E072089}" destId="{A7FD5049-34D2-4E5E-AF31-9D9B5997D19E}" srcOrd="0" destOrd="0" parTransId="{43508FD0-616B-447F-B1F1-C798D3520171}" sibTransId="{8EEF0485-7B35-4705-AB5A-DE19063E6E69}"/>
    <dgm:cxn modelId="{6DBDDB8E-8431-4A5D-A259-FBC28723062E}" type="presOf" srcId="{E1D7C3D7-481A-4073-8ACA-F3AE11E34961}" destId="{C54EE0A4-9774-4999-90A1-C02C37942EAE}" srcOrd="0" destOrd="0" presId="urn:microsoft.com/office/officeart/2005/8/layout/radial1"/>
    <dgm:cxn modelId="{A42CDEE9-3EA2-4859-B083-3337A0C8A517}" type="presOf" srcId="{CFBD1163-E995-4572-A0E0-042621C79D5F}" destId="{F56FEB86-40FA-4BC9-9154-87FF10E91FF5}" srcOrd="1" destOrd="0" presId="urn:microsoft.com/office/officeart/2005/8/layout/radial1"/>
    <dgm:cxn modelId="{7BBD1743-2C38-452A-96DB-E16F16816355}" type="presOf" srcId="{A7FD5049-34D2-4E5E-AF31-9D9B5997D19E}" destId="{152B24A5-83C5-4769-ACA0-92BA6D55B4C4}" srcOrd="0" destOrd="0" presId="urn:microsoft.com/office/officeart/2005/8/layout/radial1"/>
    <dgm:cxn modelId="{5E4D0481-A9D4-4C03-91D1-4C9ACAEDE050}" type="presOf" srcId="{20AC8A0B-EF74-4740-9B9F-496B7F57D81F}" destId="{F3ACDC5B-87C2-4109-A4AF-269EA15FD4B4}" srcOrd="0" destOrd="0" presId="urn:microsoft.com/office/officeart/2005/8/layout/radial1"/>
    <dgm:cxn modelId="{18EA6E5A-C9E0-48E5-90E7-78AC7C79E586}" type="presOf" srcId="{F178BEEE-7E23-4635-93DD-4BD53829714E}" destId="{CE6BB438-09AE-47C8-9763-ED73F1A4A44D}" srcOrd="0" destOrd="0" presId="urn:microsoft.com/office/officeart/2005/8/layout/radial1"/>
    <dgm:cxn modelId="{890EB5E4-BBD9-455D-8FA0-8D4DBA749D12}" type="presOf" srcId="{041A63B1-E222-43C7-88DB-3C5BC181D972}" destId="{C4398CAB-0EE7-438E-A268-C1CD694682E2}" srcOrd="0" destOrd="0" presId="urn:microsoft.com/office/officeart/2005/8/layout/radial1"/>
    <dgm:cxn modelId="{C801EFBF-CF24-46C7-A350-D7477E480D78}" srcId="{E1D7C3D7-481A-4073-8ACA-F3AE11E34961}" destId="{78CF69F1-DEA9-4B8D-8A3D-024C0E072089}" srcOrd="0" destOrd="0" parTransId="{B96BB838-DE1C-4853-82D0-8DAFAE3966E4}" sibTransId="{50308A62-E6B6-40D5-8EBD-7ED5B42A78BB}"/>
    <dgm:cxn modelId="{D2FBFC0F-BB60-4594-B718-0DC23AB0113B}" srcId="{78CF69F1-DEA9-4B8D-8A3D-024C0E072089}" destId="{FA2BA296-6451-4257-AC42-29CF93D28A6A}" srcOrd="3" destOrd="0" parTransId="{8365A779-02C5-4B07-8ABA-7ED7D8C56802}" sibTransId="{EFBD0643-EF5A-4AC8-8D28-0CA1E9141E37}"/>
    <dgm:cxn modelId="{6A3F9AB9-E51D-45C7-A861-3167B48D4856}" type="presOf" srcId="{43508FD0-616B-447F-B1F1-C798D3520171}" destId="{604AEB76-0B40-490E-9349-D8782FE526E1}" srcOrd="1" destOrd="0" presId="urn:microsoft.com/office/officeart/2005/8/layout/radial1"/>
    <dgm:cxn modelId="{432E7D73-2757-4A85-9A18-F923B545BBB6}" type="presOf" srcId="{FA2BA296-6451-4257-AC42-29CF93D28A6A}" destId="{90EDBCB9-C959-4C0F-A6D8-CF58DFA38EF4}" srcOrd="0" destOrd="0" presId="urn:microsoft.com/office/officeart/2005/8/layout/radial1"/>
    <dgm:cxn modelId="{2F01CFC8-1084-49EA-8AED-FAFD292D88CF}" srcId="{78CF69F1-DEA9-4B8D-8A3D-024C0E072089}" destId="{20AC8A0B-EF74-4740-9B9F-496B7F57D81F}" srcOrd="2" destOrd="0" parTransId="{CFBD1163-E995-4572-A0E0-042621C79D5F}" sibTransId="{A718D48E-61DD-4515-A9A2-4EF5DD8F18C0}"/>
    <dgm:cxn modelId="{0EF5DE50-C506-41D5-A13B-33DC3115FBDC}" type="presOf" srcId="{041A63B1-E222-43C7-88DB-3C5BC181D972}" destId="{D227499B-54B7-4F7C-979C-BB4969EEDC93}" srcOrd="1" destOrd="0" presId="urn:microsoft.com/office/officeart/2005/8/layout/radial1"/>
    <dgm:cxn modelId="{765FE5F2-CA4E-4887-A8EF-D0F8D116FA02}" type="presOf" srcId="{8365A779-02C5-4B07-8ABA-7ED7D8C56802}" destId="{F08B454A-A69E-414B-9C24-8E26F2CD1720}" srcOrd="0" destOrd="0" presId="urn:microsoft.com/office/officeart/2005/8/layout/radial1"/>
    <dgm:cxn modelId="{3CEE1C09-4038-455E-AB27-EB387AE3ACCA}" type="presOf" srcId="{43508FD0-616B-447F-B1F1-C798D3520171}" destId="{B3D1C06D-2847-4FB4-91F2-C4919B60E244}" srcOrd="0" destOrd="0" presId="urn:microsoft.com/office/officeart/2005/8/layout/radial1"/>
    <dgm:cxn modelId="{2DFEE197-8372-49E4-A05B-41A969ECE13D}" type="presOf" srcId="{78CF69F1-DEA9-4B8D-8A3D-024C0E072089}" destId="{FE1F68D3-C051-4FC3-A141-700C680DCD9E}" srcOrd="0" destOrd="0" presId="urn:microsoft.com/office/officeart/2005/8/layout/radial1"/>
    <dgm:cxn modelId="{157FDEB4-8DCA-420E-9683-F34DCE4A7AC4}" type="presOf" srcId="{8365A779-02C5-4B07-8ABA-7ED7D8C56802}" destId="{90BDCD64-C11F-4F8F-B1E7-CA383E1C3C38}" srcOrd="1" destOrd="0" presId="urn:microsoft.com/office/officeart/2005/8/layout/radial1"/>
    <dgm:cxn modelId="{D06DDF76-66FD-4FE2-9EDF-85D1C8B2C5AF}" type="presOf" srcId="{CFBD1163-E995-4572-A0E0-042621C79D5F}" destId="{C13FC7BA-37FA-45D3-9C73-59322DB65499}" srcOrd="0" destOrd="0" presId="urn:microsoft.com/office/officeart/2005/8/layout/radial1"/>
    <dgm:cxn modelId="{C84CE700-60A7-440F-A71B-5E6276A273DA}" srcId="{78CF69F1-DEA9-4B8D-8A3D-024C0E072089}" destId="{F178BEEE-7E23-4635-93DD-4BD53829714E}" srcOrd="1" destOrd="0" parTransId="{041A63B1-E222-43C7-88DB-3C5BC181D972}" sibTransId="{30C61FD9-335F-4E27-9738-BBA6334C7F20}"/>
    <dgm:cxn modelId="{6FBEB0FC-F28A-4CB3-AC60-E623C0444C33}" type="presParOf" srcId="{C54EE0A4-9774-4999-90A1-C02C37942EAE}" destId="{FE1F68D3-C051-4FC3-A141-700C680DCD9E}" srcOrd="0" destOrd="0" presId="urn:microsoft.com/office/officeart/2005/8/layout/radial1"/>
    <dgm:cxn modelId="{F4FC22E7-78A0-4AEB-918C-15AE060C438E}" type="presParOf" srcId="{C54EE0A4-9774-4999-90A1-C02C37942EAE}" destId="{B3D1C06D-2847-4FB4-91F2-C4919B60E244}" srcOrd="1" destOrd="0" presId="urn:microsoft.com/office/officeart/2005/8/layout/radial1"/>
    <dgm:cxn modelId="{52335D2F-8344-4C27-ABB4-BCC51722EC8F}" type="presParOf" srcId="{B3D1C06D-2847-4FB4-91F2-C4919B60E244}" destId="{604AEB76-0B40-490E-9349-D8782FE526E1}" srcOrd="0" destOrd="0" presId="urn:microsoft.com/office/officeart/2005/8/layout/radial1"/>
    <dgm:cxn modelId="{CD69F7F6-DEB5-4495-A703-F1AD7C9AEEC4}" type="presParOf" srcId="{C54EE0A4-9774-4999-90A1-C02C37942EAE}" destId="{152B24A5-83C5-4769-ACA0-92BA6D55B4C4}" srcOrd="2" destOrd="0" presId="urn:microsoft.com/office/officeart/2005/8/layout/radial1"/>
    <dgm:cxn modelId="{F3910CD7-CCCF-4414-9FBC-D62E62A673D4}" type="presParOf" srcId="{C54EE0A4-9774-4999-90A1-C02C37942EAE}" destId="{C4398CAB-0EE7-438E-A268-C1CD694682E2}" srcOrd="3" destOrd="0" presId="urn:microsoft.com/office/officeart/2005/8/layout/radial1"/>
    <dgm:cxn modelId="{0F544BF7-8211-467A-8014-AB4C45CA7CAF}" type="presParOf" srcId="{C4398CAB-0EE7-438E-A268-C1CD694682E2}" destId="{D227499B-54B7-4F7C-979C-BB4969EEDC93}" srcOrd="0" destOrd="0" presId="urn:microsoft.com/office/officeart/2005/8/layout/radial1"/>
    <dgm:cxn modelId="{366EA98F-BF94-4824-B3B2-81CC7C8E77BF}" type="presParOf" srcId="{C54EE0A4-9774-4999-90A1-C02C37942EAE}" destId="{CE6BB438-09AE-47C8-9763-ED73F1A4A44D}" srcOrd="4" destOrd="0" presId="urn:microsoft.com/office/officeart/2005/8/layout/radial1"/>
    <dgm:cxn modelId="{604D77C5-43EB-4692-8321-40669F0B2F10}" type="presParOf" srcId="{C54EE0A4-9774-4999-90A1-C02C37942EAE}" destId="{C13FC7BA-37FA-45D3-9C73-59322DB65499}" srcOrd="5" destOrd="0" presId="urn:microsoft.com/office/officeart/2005/8/layout/radial1"/>
    <dgm:cxn modelId="{F9091841-C741-4E84-8BE6-D3D0C8D24E9D}" type="presParOf" srcId="{C13FC7BA-37FA-45D3-9C73-59322DB65499}" destId="{F56FEB86-40FA-4BC9-9154-87FF10E91FF5}" srcOrd="0" destOrd="0" presId="urn:microsoft.com/office/officeart/2005/8/layout/radial1"/>
    <dgm:cxn modelId="{670DBE09-8BFD-4E88-8CB8-1A8300DABE7B}" type="presParOf" srcId="{C54EE0A4-9774-4999-90A1-C02C37942EAE}" destId="{F3ACDC5B-87C2-4109-A4AF-269EA15FD4B4}" srcOrd="6" destOrd="0" presId="urn:microsoft.com/office/officeart/2005/8/layout/radial1"/>
    <dgm:cxn modelId="{F6ACC4B3-129E-4374-8426-CF37B1146D9A}" type="presParOf" srcId="{C54EE0A4-9774-4999-90A1-C02C37942EAE}" destId="{F08B454A-A69E-414B-9C24-8E26F2CD1720}" srcOrd="7" destOrd="0" presId="urn:microsoft.com/office/officeart/2005/8/layout/radial1"/>
    <dgm:cxn modelId="{CFAAB0C5-E518-4EA2-9D52-1CB0F25EA0B7}" type="presParOf" srcId="{F08B454A-A69E-414B-9C24-8E26F2CD1720}" destId="{90BDCD64-C11F-4F8F-B1E7-CA383E1C3C38}" srcOrd="0" destOrd="0" presId="urn:microsoft.com/office/officeart/2005/8/layout/radial1"/>
    <dgm:cxn modelId="{B3394136-17E2-4BE0-BCE8-1FA6E9301F23}" type="presParOf" srcId="{C54EE0A4-9774-4999-90A1-C02C37942EAE}" destId="{90EDBCB9-C959-4C0F-A6D8-CF58DFA38EF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333.63635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08T07:51:14.943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E45D385-CAF6-4F9E-B59E-E034CCB83A14}" emma:medium="tactile" emma:mode="ink">
          <msink:context xmlns:msink="http://schemas.microsoft.com/ink/2010/main" type="writingRegion" rotatedBoundingBox="3435,5133 27493,5262 27455,12484 3397,12356"/>
        </emma:interpretation>
      </emma:emma>
    </inkml:annotationXML>
    <inkml:traceGroup>
      <inkml:annotationXML>
        <emma:emma xmlns:emma="http://www.w3.org/2003/04/emma" version="1.0">
          <emma:interpretation id="{9D9F792A-220A-4FD9-AB3D-5F3AC8B43874}" emma:medium="tactile" emma:mode="ink">
            <msink:context xmlns:msink="http://schemas.microsoft.com/ink/2010/main" type="paragraph" rotatedBoundingBox="5298,5430 25333,5251 25349,7124 5315,730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F124C43-B429-4B7F-B684-04AED26F36E4}" emma:medium="tactile" emma:mode="ink">
              <msink:context xmlns:msink="http://schemas.microsoft.com/ink/2010/main" type="inkBullet" rotatedBoundingBox="5300,5704 5709,5699 5717,6408 5307,6412"/>
            </emma:interpretation>
            <emma:one-of disjunction-type="recognition" id="oneOf0">
              <emma:interpretation id="interp0" emma:lang="en-GB" emma:confidence="0">
                <emma:literal>H</emma:literal>
              </emma:interpretation>
              <emma:interpretation id="interp1" emma:lang="en-GB" emma:confidence="0">
                <emma:literal>h</emma:literal>
              </emma:interpretation>
              <emma:interpretation id="interp2" emma:lang="en-GB" emma:confidence="0">
                <emma:literal>N</emma:literal>
              </emma:interpretation>
              <emma:interpretation id="interp3" emma:lang="en-GB" emma:confidence="0">
                <emma:literal>n</emma:literal>
              </emma:interpretation>
              <emma:interpretation id="interp4" emma:lang="en-GB" emma:confidence="0">
                <emma:literal>*</emma:literal>
              </emma:interpretation>
            </emma:one-of>
          </emma:emma>
        </inkml:annotationXML>
        <inkml:trace contextRef="#ctx0" brushRef="#br0">-155-1449 104 0,'0'0'101'16,"-8"-25"7"-16,8 25-4 15,0 0-59-15,6 35-15 16,-6 10-7-16,-6 2-3 16,6 13-8-16,0 2-1 15,6 3-8-15,-4 0-11 16,-2-13-23-16,13-2-76 0,-12-18-1 15,7-9-7-15,-8-23 4 16</inkml:trace>
        <inkml:trace contextRef="#ctx0" brushRef="#br0" timeOffset="173.7671">-148-1182 172 0,'0'0'115'0,"0"0"-2"15,37-5-1-15,-37 5-77 16,53 12-21-16,-23-7-23 16,14-2-33-16,-6-11-69 0,-1 1 0 15,-1-8-4-15,-7-5 2 16</inkml:trace>
        <inkml:trace contextRef="#ctx0" brushRef="#br0" timeOffset="336.1937">240-1650 212 0,'0'0'117'0,"-22"49"-5"15,20-1-2-15,-5 6-98 16,7 16-7-16,7 7-32 16,-5-2-81-16,6 0-3 15,6-3-5-15,-6-5-2 16</inkml:trace>
      </inkml:traceGroup>
      <inkml:traceGroup>
        <inkml:annotationXML>
          <emma:emma xmlns:emma="http://www.w3.org/2003/04/emma" version="1.0">
            <emma:interpretation id="{A291A4B5-A98F-412C-9114-076140018489}" emma:medium="tactile" emma:mode="ink">
              <msink:context xmlns:msink="http://schemas.microsoft.com/ink/2010/main" type="line" rotatedBoundingBox="7780,5430 25333,5251 25345,6512 7793,6691"/>
            </emma:interpretation>
          </emma:emma>
        </inkml:annotationXML>
        <inkml:traceGroup>
          <inkml:annotationXML>
            <emma:emma xmlns:emma="http://www.w3.org/2003/04/emma" version="1.0">
              <emma:interpretation id="{B3397EDD-1471-4F78-84B3-97852F106719}" emma:medium="tactile" emma:mode="ink">
                <msink:context xmlns:msink="http://schemas.microsoft.com/ink/2010/main" type="inkWord" rotatedBoundingBox="7782,5674 8269,5670 8275,6321 7789,6326"/>
              </emma:interpretation>
              <emma:one-of disjunction-type="recognition" id="oneOf1">
                <emma:interpretation id="interp5" emma:lang="en-GB" emma:confidence="0">
                  <emma:literal>H</emma:literal>
                </emma:interpretation>
                <emma:interpretation id="interp6" emma:lang="en-GB" emma:confidence="0">
                  <emma:literal>h</emma:literal>
                </emma:interpretation>
                <emma:interpretation id="interp7" emma:lang="en-GB" emma:confidence="0">
                  <emma:literal>u</emma:literal>
                </emma:interpretation>
                <emma:interpretation id="interp8" emma:lang="en-GB" emma:confidence="0">
                  <emma:literal>N</emma:literal>
                </emma:interpretation>
                <emma:interpretation id="interp9" emma:lang="en-GB" emma:confidence="0">
                  <emma:literal>U</emma:literal>
                </emma:interpretation>
              </emma:one-of>
            </emma:emma>
          </inkml:annotationXML>
          <inkml:trace contextRef="#ctx0" brushRef="#br0" timeOffset="1948.5405">2319-1262 191 0,'0'0'121'0,"26"25"-12"0,0-18 3 15,1-2-117-15,6-7-25 16,16-3-73-16,-8-8-6 16,4-4 0-16,-8 0-12 15</inkml:trace>
          <inkml:trace contextRef="#ctx0" brushRef="#br0" timeOffset="1784.4227">2375-1523 159 0,'0'0'117'16,"-7"-25"-3"-16,7 25 3 15,0 0-82-15,7 52-7 0,-7-10-12 16,8 13 0-16,-1 7-5 15,1 5-6-15,3 1-9 16,-7-16-23-16,14 3-80 16,-14-18-8-16,3-14 0 15,-7-23-9-15</inkml:trace>
          <inkml:trace contextRef="#ctx0" brushRef="#br0" timeOffset="2127.6661">2801-1680 221 0,'0'0'126'0,"-19"32"1"16,4 3-4-16,8 15-102 0,-4 14-8 15,3 9-11-15,8 9-13 16,0-8-35-16,8 4-72 15,-5-11-3-15,9-10-3 16,-1-17-4-16</inkml:trace>
        </inkml:traceGroup>
        <inkml:traceGroup>
          <inkml:annotationXML>
            <emma:emma xmlns:emma="http://www.w3.org/2003/04/emma" version="1.0">
              <emma:interpretation id="{2BF35364-3D8A-43CD-9AC6-7F7E88BDA002}" emma:medium="tactile" emma:mode="ink">
                <msink:context xmlns:msink="http://schemas.microsoft.com/ink/2010/main" type="inkWord" rotatedBoundingBox="9641,5662 10132,5657 10139,6296 9647,6301"/>
              </emma:interpretation>
              <emma:one-of disjunction-type="recognition" id="oneOf2">
                <emma:interpretation id="interp10" emma:lang="en-GB" emma:confidence="0">
                  <emma:literal>H</emma:literal>
                </emma:interpretation>
                <emma:interpretation id="interp11" emma:lang="en-GB" emma:confidence="0">
                  <emma:literal>h</emma:literal>
                </emma:interpretation>
                <emma:interpretation id="interp12" emma:lang="en-GB" emma:confidence="0">
                  <emma:literal>N</emma:literal>
                </emma:interpretation>
                <emma:interpretation id="interp13" emma:lang="en-GB" emma:confidence="0">
                  <emma:literal>Hl</emma:literal>
                </emma:interpretation>
                <emma:interpretation id="interp14" emma:lang="en-GB" emma:confidence="0">
                  <emma:literal>He</emma:literal>
                </emma:interpretation>
              </emma:one-of>
            </emma:emma>
          </inkml:annotationXML>
          <inkml:trace contextRef="#ctx0" brushRef="#br0" timeOffset="2659.8638">4177-1337 202 0,'0'0'122'16,"30"10"1"-16,-5-12-8 15,18 2-102-15,-6 0-11 0,8-8-12 16,14 6-25-16,-21-13-57 16,8 2-23-1,-8-2-3-15,-3-2 1 16</inkml:trace>
          <inkml:trace contextRef="#ctx0" brushRef="#br0" timeOffset="2493.4094">4237-1688 131 0,'0'0'113'0,"0"0"4"15,0 0-4-15,-5 60-67 16,5-13-19-16,13 25-8 0,-11 3-3 16,5 5-10-16,-1 2-8 15,-5-12-25-15,13-3-82 16,-20-17-4-1,6-15-4-15,0-35 0 0</inkml:trace>
          <inkml:trace contextRef="#ctx0" brushRef="#br0" timeOffset="2829.1264">4665-1685 168 0,'0'0'121'0,"0"0"4"16,-32 27-3-16,26 25-70 16,-3-2-30-16,9 20-9 15,-5 5-9-15,3-6-19 0,17 11-43 16,-15-13-60-16,9-7-4 16,-3-13-4-1,9-12-3-15</inkml:trace>
        </inkml:traceGroup>
        <inkml:traceGroup>
          <inkml:annotationXML>
            <emma:emma xmlns:emma="http://www.w3.org/2003/04/emma" version="1.0">
              <emma:interpretation id="{79BC2DF1-87CF-49AF-AA79-91F8F8137E9C}" emma:medium="tactile" emma:mode="ink">
                <msink:context xmlns:msink="http://schemas.microsoft.com/ink/2010/main" type="inkWord" rotatedBoundingBox="11872,5879 12401,5873 12409,6606 11879,6611"/>
              </emma:interpretation>
              <emma:one-of disjunction-type="recognition" id="oneOf3">
                <emma:interpretation id="interp15" emma:lang="en-GB" emma:confidence="0">
                  <emma:literal>H</emma:literal>
                </emma:interpretation>
                <emma:interpretation id="interp16" emma:lang="en-GB" emma:confidence="0">
                  <emma:literal>h</emma:literal>
                </emma:interpretation>
                <emma:interpretation id="interp17" emma:lang="en-GB" emma:confidence="0">
                  <emma:literal>N</emma:literal>
                </emma:interpretation>
                <emma:interpretation id="interp18" emma:lang="en-GB" emma:confidence="0">
                  <emma:literal>n</emma:literal>
                </emma:interpretation>
                <emma:interpretation id="interp19" emma:lang="en-GB" emma:confidence="0">
                  <emma:literal>It</emma:literal>
                </emma:interpretation>
              </emma:one-of>
            </emma:emma>
          </inkml:annotationXML>
          <inkml:trace contextRef="#ctx0" brushRef="#br0" timeOffset="3319.2804">6405-1404 188 0,'0'0'122'0,"15"47"-1"15,-7-7-3-15,-10 7-92 16,11 18-7-16,-3 2-7 16,-4 6-10-16,5-1-6 15,-7-12-24-15,13 2-45 16,-13-20-43-16,2-12-4 16,-2-30 1-16,0 0-2 15</inkml:trace>
          <inkml:trace contextRef="#ctx0" brushRef="#br0" timeOffset="3489.4007">6413-1108 234 0,'0'0'122'15,"0"0"3"-15,37 15-7 16,-14-10-97-16,20 5-11 16,3-2-13-16,7-13-19 15,12 10-29-15,-18-15-65 16,3-3-5-16,-11-4 3 15,-1-6-6-15</inkml:trace>
          <inkml:trace contextRef="#ctx0" brushRef="#br0" timeOffset="3651.5172">6919-1476 190 0,'0'0'122'0,"0"0"6"0,-21 50-4 15,29 9-83-15,-17 1-11 16,10 22-13-16,-2 0-7 15,1 3-17-15,9 10-34 16,-9-23-81-16,13-5-2 16,-5-17-7-16,6-20-6 15</inkml:trace>
        </inkml:traceGroup>
        <inkml:traceGroup>
          <inkml:annotationXML>
            <emma:emma xmlns:emma="http://www.w3.org/2003/04/emma" version="1.0">
              <emma:interpretation id="{B6F6CF3F-3FDC-4438-8489-032ABCAD5CA3}" emma:medium="tactile" emma:mode="ink">
                <msink:context xmlns:msink="http://schemas.microsoft.com/ink/2010/main" type="inkWord" rotatedBoundingBox="13733,5690 14172,5685 14181,6578 13742,6583"/>
              </emma:interpretation>
              <emma:one-of disjunction-type="recognition" id="oneOf4">
                <emma:interpretation id="interp20" emma:lang="en-GB" emma:confidence="0">
                  <emma:literal>H</emma:literal>
                </emma:interpretation>
                <emma:interpretation id="interp21" emma:lang="en-GB" emma:confidence="0">
                  <emma:literal>h</emma:literal>
                </emma:interpretation>
                <emma:interpretation id="interp22" emma:lang="en-GB" emma:confidence="0">
                  <emma:literal>K</emma:literal>
                </emma:interpretation>
                <emma:interpretation id="interp23" emma:lang="en-GB" emma:confidence="0">
                  <emma:literal>k</emma:literal>
                </emma:interpretation>
                <emma:interpretation id="interp24" emma:lang="en-GB" emma:confidence="0">
                  <emma:literal>4</emma:literal>
                </emma:interpretation>
              </emma:one-of>
            </emma:emma>
          </inkml:annotationXML>
          <inkml:trace contextRef="#ctx0" brushRef="#br0" timeOffset="4244.9182">8271-1120 193 0,'24'-13'111'0,"4"8"0"0,4 3-5 16,4-5-84-16,9-1-18 15,1 3-20-15,-3-20-39 16,-4 8-56-16,4-8-1 15,-13-3 0-15,-7-6-3 16</inkml:trace>
          <inkml:trace contextRef="#ctx0" brushRef="#br0" timeOffset="4089.2906">8309-1636 147 0,'0'-24'118'15,"0"24"2"-15,1 37-4 16,5 8-63-16,-6 12-35 16,2 18 0-16,3-1-7 15,-3 9-6-15,4-1-7 16,-6-15-15-16,7 5-25 16,-12-20-71-16,5-14-1 15,-2-16-3-15,2-22-4 16</inkml:trace>
          <inkml:trace contextRef="#ctx0" brushRef="#br0" timeOffset="4401.4083">8706-1528 228 0,'-15'22'125'0,"6"18"-1"15,2 22 2 1,-8 0-97-16,7 20-11 0,1 6-14 15,-1-6-18-15,16 12-36 16,-8-19-71-16,2-8-1 16,5-19-7-16,8-13-6 15</inkml:trace>
        </inkml:traceGroup>
        <inkml:traceGroup>
          <inkml:annotationXML>
            <emma:emma xmlns:emma="http://www.w3.org/2003/04/emma" version="1.0">
              <emma:interpretation id="{5942F31C-7688-4864-B105-292F36D6F8BF}" emma:medium="tactile" emma:mode="ink">
                <msink:context xmlns:msink="http://schemas.microsoft.com/ink/2010/main" type="inkWord" rotatedBoundingBox="15607,5719 16212,5713 16219,6404 15614,6410"/>
              </emma:interpretation>
              <emma:one-of disjunction-type="recognition" id="oneOf5">
                <emma:interpretation id="interp25" emma:lang="en-GB" emma:confidence="0">
                  <emma:literal>H</emma:literal>
                </emma:interpretation>
                <emma:interpretation id="interp26" emma:lang="en-GB" emma:confidence="0">
                  <emma:literal>h</emma:literal>
                </emma:interpretation>
                <emma:interpretation id="interp27" emma:lang="en-GB" emma:confidence="0">
                  <emma:literal>N</emma:literal>
                </emma:interpretation>
                <emma:interpretation id="interp28" emma:lang="en-GB" emma:confidence="0">
                  <emma:literal>n</emma:literal>
                </emma:interpretation>
                <emma:interpretation id="interp29" emma:lang="en-GB" emma:confidence="0">
                  <emma:literal>It</emma:literal>
                </emma:interpretation>
              </emma:one-of>
            </emma:emma>
          </inkml:annotationXML>
          <inkml:trace contextRef="#ctx0" brushRef="#br0" timeOffset="5001.0697">10143-1247 205 0,'0'0'117'0,"0"0"4"16,44-18-5-16,-6 18-91 15,3-5-19-15,11-2-15 16,15 5-29-16,-18-8-77 15,7-5 1-15,-11-3-9 16,-4-7 6-16</inkml:trace>
          <inkml:trace contextRef="#ctx0" brushRef="#br0" timeOffset="4836.8416">10251-1568 184 0,'0'25'118'16,"4"9"2"-16,-4 14-4 16,3 14-91-16,-6 3-3 15,6 9-10-15,-3-1-8 16,0-9-14-16,12 6-24 16,-16-18-77-16,4-17-2 15,0-35-7-15,0 25 0 16</inkml:trace>
          <inkml:trace contextRef="#ctx0" brushRef="#br0" timeOffset="5169.5764">10710-1636 217 0,'0'0'128'0,"-11"30"-4"16,15 10 1-16,-15 10-101 15,14 22-3-15,-6 3-10 16,6 5-13-16,9 7-21 16,-16-13-83-16,19-1-17 15,-8-19 0-15,19-19-4 16</inkml:trace>
        </inkml:traceGroup>
        <inkml:traceGroup>
          <inkml:annotationXML>
            <emma:emma xmlns:emma="http://www.w3.org/2003/04/emma" version="1.0">
              <emma:interpretation id="{0CF1EF66-C78A-4E59-A815-E4346A49B206}" emma:medium="tactile" emma:mode="ink">
                <msink:context xmlns:msink="http://schemas.microsoft.com/ink/2010/main" type="inkWord" rotatedBoundingBox="17740,5703 18342,5696 18350,6382 17747,6388"/>
              </emma:interpretation>
              <emma:one-of disjunction-type="recognition" id="oneOf6">
                <emma:interpretation id="interp30" emma:lang="en-GB" emma:confidence="0">
                  <emma:literal>H</emma:literal>
                </emma:interpretation>
                <emma:interpretation id="interp31" emma:lang="en-GB" emma:confidence="0">
                  <emma:literal>h</emma:literal>
                </emma:interpretation>
                <emma:interpretation id="interp32" emma:lang="en-GB" emma:confidence="0">
                  <emma:literal>N</emma:literal>
                </emma:interpretation>
                <emma:interpretation id="interp33" emma:lang="en-GB" emma:confidence="0">
                  <emma:literal>n</emma:literal>
                </emma:interpretation>
                <emma:interpretation id="interp34" emma:lang="en-GB" emma:confidence="0">
                  <emma:literal>u</emma:literal>
                </emma:interpretation>
              </emma:one-of>
            </emma:emma>
          </inkml:annotationXML>
          <inkml:trace contextRef="#ctx0" brushRef="#br0" timeOffset="5814.9219">12277-1215 170 0,'0'0'113'0,"38"-12"5"16,-14 14-7-16,19-2-68 16,-6-2-37-16,17-6-8 15,4 3-29-15,-11-20-59 0,11 3-21 16,-13-5-8-16,-6-8 7 16</inkml:trace>
          <inkml:trace contextRef="#ctx0" brushRef="#br0" timeOffset="5650.7054">12324-1516 176 0,'0'0'115'16,"0"0"3"-16,0 0-4 16,28 22-89-16,-34 8-5 15,12 25-8-15,-6 2-1 16,0 8-7-16,2 5-9 15,-4-13-17-15,9 8-28 0,-7-18-59 16,0-10-3-16,0-37 0 16,0 25-9-1</inkml:trace>
          <inkml:trace contextRef="#ctx0" brushRef="#br0" timeOffset="5976.0401">12869-1653 230 0,'0'0'128'0,"-15"50"-4"15,13 5 2-15,-13 7-105 16,8 15 0-16,1 0-13 16,5 0-15-16,10 6-27 15,-11-14-82-15,17-9-6 16,0-15-3-16,7-15-3 0</inkml:trace>
        </inkml:traceGroup>
        <inkml:traceGroup>
          <inkml:annotationXML>
            <emma:emma xmlns:emma="http://www.w3.org/2003/04/emma" version="1.0">
              <emma:interpretation id="{5B7337F0-7DBC-4C86-B9D3-850D7B3F55CE}" emma:medium="tactile" emma:mode="ink">
                <msink:context xmlns:msink="http://schemas.microsoft.com/ink/2010/main" type="inkWord" rotatedBoundingBox="19791,5716 20496,5709 20503,6441 19799,6448"/>
              </emma:interpretation>
              <emma:one-of disjunction-type="recognition" id="oneOf7">
                <emma:interpretation id="interp35" emma:lang="en-GB" emma:confidence="0">
                  <emma:literal>H</emma:literal>
                </emma:interpretation>
                <emma:interpretation id="interp36" emma:lang="en-GB" emma:confidence="0">
                  <emma:literal>h</emma:literal>
                </emma:interpretation>
                <emma:interpretation id="interp37" emma:lang="en-GB" emma:confidence="0">
                  <emma:literal>N</emma:literal>
                </emma:interpretation>
                <emma:interpretation id="interp38" emma:lang="en-GB" emma:confidence="0">
                  <emma:literal>n</emma:literal>
                </emma:interpretation>
                <emma:interpretation id="interp39" emma:lang="en-GB" emma:confidence="0">
                  <emma:literal>It</emma:literal>
                </emma:interpretation>
              </emma:one-of>
            </emma:emma>
          </inkml:annotationXML>
          <inkml:trace contextRef="#ctx0" brushRef="#br0" timeOffset="6550.0587">14324-1601 124 0,'15'-22'109'0,"-15"22"1"16,24-10-2-16,-9 32-75 16,-9 3-3-16,9 23-8 15,-8 4-9-15,3 15 2 16,-5 0-2-16,3 6-5 15,-6-6 1-15,-2-2-6 16,5-8-9-16,-12-12-17 16,9-6-33-16,-4-16-57 15,2-23-3-15,0 0 3 16,0 0-5-16</inkml:trace>
          <inkml:trace contextRef="#ctx0" brushRef="#br0" timeOffset="6729.5726">14371-1267 219 0,'0'0'127'0,"35"20"-10"15,3-15 3-15,-1-15-103 16,15 10-9-16,8-10-5 16,0 2-23-16,7 6-23 15,-20-8-73-15,3-7 1 16,-5 2-9-16,-13-3 6 15</inkml:trace>
          <inkml:trace contextRef="#ctx0" brushRef="#br0" timeOffset="6909.8299">15028-1641 193 0,'-24'8'121'0,"11"29"4"15,-4 16-6-15,2 16-62 16,-5 1-39-16,12 12-5 15,6 0-12-15,2-7-16 16,15 7-33-16,-7-17-69 16,8-15-2-16,-3-15-8 15,10-10-3-15</inkml:trace>
        </inkml:traceGroup>
        <inkml:traceGroup>
          <inkml:annotationXML>
            <emma:emma xmlns:emma="http://www.w3.org/2003/04/emma" version="1.0">
              <emma:interpretation id="{74F32D8F-E411-420C-BB27-2FD32824B76F}" emma:medium="tactile" emma:mode="ink">
                <msink:context xmlns:msink="http://schemas.microsoft.com/ink/2010/main" type="inkWord" rotatedBoundingBox="21924,5285 25332,5250 25345,6512 21937,6546"/>
              </emma:interpretation>
              <emma:one-of disjunction-type="recognition" id="oneOf8">
                <emma:interpretation id="interp40" emma:lang="en-GB" emma:confidence="0">
                  <emma:literal>Hit</emma:literal>
                </emma:interpretation>
                <emma:interpretation id="interp41" emma:lang="en-GB" emma:confidence="0">
                  <emma:literal>Hi-I</emma:literal>
                </emma:interpretation>
                <emma:interpretation id="interp42" emma:lang="en-GB" emma:confidence="0">
                  <emma:literal>HI-I</emma:literal>
                </emma:interpretation>
                <emma:interpretation id="interp43" emma:lang="en-GB" emma:confidence="0">
                  <emma:literal>Hl-I</emma:literal>
                </emma:interpretation>
                <emma:interpretation id="interp44" emma:lang="en-GB" emma:confidence="0">
                  <emma:literal>HHS</emma:literal>
                </emma:interpretation>
              </emma:one-of>
            </emma:emma>
          </inkml:annotationXML>
          <inkml:trace contextRef="#ctx0" brushRef="#br0" timeOffset="7470.6521">16507-1421 102 0,'0'0'106'0,"-15"-35"4"0,15 35-2 15,0 0-61-15,0 0-4 16,6 32-11-16,-12 8-3 16,12 15-9-16,-6 4-6 15,0 9-4-15,-7 1-4 16,-1-6-7-16,8 1-12 16,-15-21-21-16,23-6-81 15,-8-37 2-15,0 28-5 16,0-28 1-16</inkml:trace>
          <inkml:trace contextRef="#ctx0" brushRef="#br0" timeOffset="7640.7626">16498-1180 222 0,'0'0'120'16,"22"-2"-8"-16,3 4 5 15,-25-2-100-15,65 10-3 16,-26-7-6-16,12-3-20 15,8 7-20-15,-14-7-82 16,8-2 3-16,-10-8-5 16,-4-8 2-16</inkml:trace>
          <inkml:trace contextRef="#ctx0" brushRef="#br0" timeOffset="7846.2414">17116-1563 247 0,'0'0'129'0,"-19"25"-3"16,12 9 0-16,-19 11-105 16,18 25 5-16,-3 0-10 15,4 7-5-15,-1 0-3 16,5 0-10-16,3 0-8 16,-8-14-25-16,19-4-86 15,-5-16-8-15,9-6-4 0,-15-37 1 16</inkml:trace>
          <inkml:trace contextRef="#ctx0" brushRef="#br0" timeOffset="8324.2547">19268-2024 170 0,'-8'30'114'15,"6"15"1"-15,-9 4-2 16,11 16-75-16,-15-5-9 0,13 17-7 16,-11-7-11-16,6 2-7 15,-3-10-19-15,-6-17-24 16,12-5-72-16,-4-15-8 16,8-25 3-16,0 0-5 15</inkml:trace>
          <inkml:trace contextRef="#ctx0" brushRef="#br0" timeOffset="8488.3721">19161-1591 239 0,'39'0'119'16,"-9"0"-2"-16,10 0-2 0,4-5-103 16,12 0-6-16,4 0-22 15,-6-17-25-15,12 2-73 16,-20-5-1-16,1-5-2 15,-10-5-1-15</inkml:trace>
          <inkml:trace contextRef="#ctx0" brushRef="#br0" timeOffset="8667.4995">19865-2099 236 0,'0'0'125'15,"-13"35"-1"-15,-2 7 0 16,8 26-90-16,-8 4-16 15,11 15-4-15,-3 5-11 0,1-5-6 16,12 10-14-16,-10-22-23 16,23 2-82-16,-8-14 3 15,7-11-6 1,-6-12 0-16</inkml:trace>
        </inkml:traceGroup>
      </inkml:traceGroup>
      <inkml:traceGroup>
        <inkml:annotationXML>
          <emma:emma xmlns:emma="http://www.w3.org/2003/04/emma" version="1.0">
            <emma:interpretation id="{A36F8E75-F44C-4A05-AE1E-81DE101A1DC5}" emma:medium="tactile" emma:mode="ink">
              <msink:context xmlns:msink="http://schemas.microsoft.com/ink/2010/main" type="line" rotatedBoundingBox="5578,6418 24647,6246 24655,7130 5586,7301"/>
            </emma:interpretation>
          </emma:emma>
        </inkml:annotationXML>
        <inkml:traceGroup>
          <inkml:annotationXML>
            <emma:emma xmlns:emma="http://www.w3.org/2003/04/emma" version="1.0">
              <emma:interpretation id="{E7446E1C-3E81-4F9A-9F4C-D163772F186F}" emma:medium="tactile" emma:mode="ink">
                <msink:context xmlns:msink="http://schemas.microsoft.com/ink/2010/main" type="inkWord" rotatedBoundingBox="5580,6704 5646,6703 5648,7015 5583,7016"/>
              </emma:interpretation>
              <emma:one-of disjunction-type="recognition" id="oneOf9">
                <emma:interpretation id="interp45" emma:lang="en-GB" emma:confidence="0">
                  <emma:literal>\</emma:literal>
                </emma:interpretation>
                <emma:interpretation id="interp46" emma:lang="en-GB" emma:confidence="0">
                  <emma:literal>1</emma:literal>
                </emma:interpretation>
                <emma:interpretation id="interp47" emma:lang="en-GB" emma:confidence="0">
                  <emma:literal>|</emma:literal>
                </emma:interpretation>
                <emma:interpretation id="interp48" emma:lang="en-GB" emma:confidence="0">
                  <emma:literal>I</emma:literal>
                </emma:interpretation>
                <emma:interpretation id="interp49" emma:lang="en-GB" emma:confidence="0">
                  <emma:literal>'</emma:literal>
                </emma:interpretation>
              </emma:one-of>
            </emma:emma>
          </inkml:annotationXML>
          <inkml:trace contextRef="#ctx0" brushRef="#br0" timeOffset="-11683.0169">128-596 54 0,'0'0'91'0,"-7"-27"5"16,7 27 3-16,-8-23-53 15,8 23-6-15,0 0-8 16,21 25-7-16,-21-25-7 16,15 50-4-16,-13-10-14 15,3-3-20-15,5 3-79 16,-3 5-6-16,-7-5-1 0,8-5-7 16</inkml:trace>
        </inkml:traceGroup>
        <inkml:traceGroup>
          <inkml:annotationXML>
            <emma:emma xmlns:emma="http://www.w3.org/2003/04/emma" version="1.0">
              <emma:interpretation id="{78E99CE2-3722-4030-BB7B-16EB5FB2ADE8}" emma:medium="tactile" emma:mode="ink">
                <msink:context xmlns:msink="http://schemas.microsoft.com/ink/2010/main" type="inkWord" rotatedBoundingBox="8047,6452 8063,6451 8067,6900 8052,6901"/>
              </emma:interpretation>
              <emma:one-of disjunction-type="recognition" id="oneOf10">
                <emma:interpretation id="interp50" emma:lang="en-GB" emma:confidence="0">
                  <emma:literal>|</emma:literal>
                </emma:interpretation>
                <emma:interpretation id="interp51" emma:lang="en-GB" emma:confidence="0">
                  <emma:literal>l</emma:literal>
                </emma:interpretation>
                <emma:interpretation id="interp52" emma:lang="en-GB" emma:confidence="0">
                  <emma:literal>I</emma:literal>
                </emma:interpretation>
                <emma:interpretation id="interp53" emma:lang="en-GB" emma:confidence="0">
                  <emma:literal>\</emma:literal>
                </emma:interpretation>
                <emma:interpretation id="interp54" emma:lang="en-GB" emma:confidence="0">
                  <emma:literal>1</emma:literal>
                </emma:interpretation>
              </emma:one-of>
            </emma:emma>
          </inkml:annotationXML>
          <inkml:trace contextRef="#ctx0" brushRef="#br0" timeOffset="-10359.564">2588-898 105 0,'0'0'104'0,"0"0"0"16,0 0 1-16,0 0-60 15,0 0-16-15,8 45-10 16,-12-5-9-16,4 10-8 15,0 10-20-15,-8-3-50 0,8 10-39 16,0 1-2-16,0-6-2 16</inkml:trace>
        </inkml:traceGroup>
        <inkml:traceGroup>
          <inkml:annotationXML>
            <emma:emma xmlns:emma="http://www.w3.org/2003/04/emma" version="1.0">
              <emma:interpretation id="{BFB7E878-7EC9-4E64-9A13-A8F3C78BD2D0}" emma:medium="tactile" emma:mode="ink">
                <msink:context xmlns:msink="http://schemas.microsoft.com/ink/2010/main" type="inkWord" rotatedBoundingBox="9963,6514 10040,6513 10044,6980 9968,6981"/>
              </emma:interpretation>
              <emma:one-of disjunction-type="recognition" id="oneOf11">
                <emma:interpretation id="interp55" emma:lang="en-GB" emma:confidence="0">
                  <emma:literal>\</emma:literal>
                </emma:interpretation>
                <emma:interpretation id="interp56" emma:lang="en-GB" emma:confidence="0">
                  <emma:literal>|</emma:literal>
                </emma:interpretation>
                <emma:interpretation id="interp57" emma:lang="en-GB" emma:confidence="0">
                  <emma:literal>1</emma:literal>
                </emma:interpretation>
                <emma:interpretation id="interp58" emma:lang="en-GB" emma:confidence="0">
                  <emma:literal>l</emma:literal>
                </emma:interpretation>
                <emma:interpretation id="interp59" emma:lang="en-GB" emma:confidence="0">
                  <emma:literal>'</emma:literal>
                </emma:interpretation>
              </emma:one-of>
            </emma:emma>
          </inkml:annotationXML>
          <inkml:trace contextRef="#ctx0" brushRef="#br0" timeOffset="-9294.8385">4573-806 110 0,'-22'-30'102'16,"22"30"1"0,0 0-4-16,-36 3-69 0,36 19-5 15,-7 11-12-15,7 9-10 16,6 21-17-16,-14-1-49 16,8 15-39-16,0 6-3 15,-6-1-1-15</inkml:trace>
        </inkml:traceGroup>
        <inkml:traceGroup>
          <inkml:annotationXML>
            <emma:emma xmlns:emma="http://www.w3.org/2003/04/emma" version="1.0">
              <emma:interpretation id="{C58DD815-A363-4085-804E-8FBF46084F16}" emma:medium="tactile" emma:mode="ink">
                <msink:context xmlns:msink="http://schemas.microsoft.com/ink/2010/main" type="inkWord" rotatedBoundingBox="12169,6864 12209,6863 12212,7177 12172,7177"/>
              </emma:interpretation>
              <emma:one-of disjunction-type="recognition" id="oneOf12">
                <emma:interpretation id="interp60" emma:lang="en-GB" emma:confidence="0">
                  <emma:literal>'</emma:literal>
                </emma:interpretation>
                <emma:interpretation id="interp61" emma:lang="en-GB" emma:confidence="0">
                  <emma:literal>)</emma:literal>
                </emma:interpretation>
                <emma:interpretation id="interp62" emma:lang="en-GB" emma:confidence="0">
                  <emma:literal>,</emma:literal>
                </emma:interpretation>
                <emma:interpretation id="interp63" emma:lang="en-GB" emma:confidence="0">
                  <emma:literal>l</emma:literal>
                </emma:interpretation>
                <emma:interpretation id="interp64" emma:lang="en-GB" emma:confidence="0">
                  <emma:literal>|</emma:literal>
                </emma:interpretation>
              </emma:one-of>
            </emma:emma>
          </inkml:annotationXML>
          <inkml:trace contextRef="#ctx0" brushRef="#br0" timeOffset="-8334.1377">6710-486 120 0,'0'0'109'16,"0"0"0"-16,22 27-4 15,-12-2-68-15,-10-25-13 16,-2 53-21-16,2-13-40 16,0 4-65-16,-8-4-7 15,-7 5-3-15,2-5-3 16</inkml:trace>
        </inkml:traceGroup>
        <inkml:traceGroup>
          <inkml:annotationXML>
            <emma:emma xmlns:emma="http://www.w3.org/2003/04/emma" version="1.0">
              <emma:interpretation id="{2D47F663-C444-48BE-9827-DFA450317FDD}" emma:medium="tactile" emma:mode="ink">
                <msink:context xmlns:msink="http://schemas.microsoft.com/ink/2010/main" type="inkWord" rotatedBoundingBox="14171,6584 14192,6583 14196,7015 14175,7016"/>
              </emma:interpretation>
              <emma:one-of disjunction-type="recognition" id="oneOf13">
                <emma:interpretation id="interp65" emma:lang="en-GB" emma:confidence="0">
                  <emma:literal>\</emma:literal>
                </emma:interpretation>
                <emma:interpretation id="interp66" emma:lang="en-GB" emma:confidence="0">
                  <emma:literal>|</emma:literal>
                </emma:interpretation>
                <emma:interpretation id="interp67" emma:lang="en-GB" emma:confidence="0">
                  <emma:literal>I</emma:literal>
                </emma:interpretation>
                <emma:interpretation id="interp68" emma:lang="en-GB" emma:confidence="0">
                  <emma:literal>1</emma:literal>
                </emma:interpretation>
                <emma:interpretation id="interp69" emma:lang="en-GB" emma:confidence="0">
                  <emma:literal>l</emma:literal>
                </emma:interpretation>
              </emma:one-of>
            </emma:emma>
          </inkml:annotationXML>
          <inkml:trace contextRef="#ctx0" brushRef="#br0" timeOffset="-7365.4759">8719-713 116 0,'-7'-23'104'0,"7"23"-3"16,-6-30-5-16,6 30-64 15,-2 25-8-15,10 10-11 16,-8 10-15-16,2 7-19 15,5 8-78-15,-1 13-4 0,-6-6-1 16,-6 8-5 0</inkml:trace>
        </inkml:traceGroup>
        <inkml:traceGroup>
          <inkml:annotationXML>
            <emma:emma xmlns:emma="http://www.w3.org/2003/04/emma" version="1.0">
              <emma:interpretation id="{3767F35E-2087-436B-92C5-E38CC348EE73}" emma:medium="tactile" emma:mode="ink">
                <msink:context xmlns:msink="http://schemas.microsoft.com/ink/2010/main" type="inkWord" rotatedBoundingBox="16032,6482 16055,6481 16059,6926 16036,6926"/>
              </emma:interpretation>
              <emma:one-of disjunction-type="recognition" id="oneOf14">
                <emma:interpretation id="interp70" emma:lang="en-GB" emma:confidence="0">
                  <emma:literal>|</emma:literal>
                </emma:interpretation>
                <emma:interpretation id="interp71" emma:lang="en-GB" emma:confidence="0">
                  <emma:literal>\</emma:literal>
                </emma:interpretation>
                <emma:interpretation id="interp72" emma:lang="en-GB" emma:confidence="0">
                  <emma:literal>1</emma:literal>
                </emma:interpretation>
                <emma:interpretation id="interp73" emma:lang="en-GB" emma:confidence="0">
                  <emma:literal>I</emma:literal>
                </emma:interpretation>
                <emma:interpretation id="interp74" emma:lang="en-GB" emma:confidence="0">
                  <emma:literal>l</emma:literal>
                </emma:interpretation>
              </emma:one-of>
            </emma:emma>
          </inkml:annotationXML>
          <inkml:trace contextRef="#ctx0" brushRef="#br0" timeOffset="-6421.6648">10572-791 114 0,'-7'-30'116'15,"7"5"1"-15,0 3 2 16,0 22-55-16,0 0-32 16,0 0-6-16,3 22-14 15,1 13-9-15,4 15-16 16,-16 0-26-16,19 18-74 16,-11 4-3-16,4 0-2 15,0 3-4-15</inkml:trace>
        </inkml:traceGroup>
        <inkml:traceGroup>
          <inkml:annotationXML>
            <emma:emma xmlns:emma="http://www.w3.org/2003/04/emma" version="1.0">
              <emma:interpretation id="{759FE62B-6F82-4676-B2A8-EFEAD21016BA}" emma:medium="tactile" emma:mode="ink">
                <msink:context xmlns:msink="http://schemas.microsoft.com/ink/2010/main" type="inkWord" rotatedBoundingBox="18033,6452 18089,6452 18094,7010 18038,7011"/>
              </emma:interpretation>
              <emma:one-of disjunction-type="recognition" id="oneOf15">
                <emma:interpretation id="interp75" emma:lang="en-GB" emma:confidence="0">
                  <emma:literal>\</emma:literal>
                </emma:interpretation>
                <emma:interpretation id="interp76" emma:lang="en-GB" emma:confidence="0">
                  <emma:literal>|</emma:literal>
                </emma:interpretation>
                <emma:interpretation id="interp77" emma:lang="en-GB" emma:confidence="0">
                  <emma:literal>l</emma:literal>
                </emma:interpretation>
                <emma:interpretation id="interp78" emma:lang="en-GB" emma:confidence="0">
                  <emma:literal>1</emma:literal>
                </emma:interpretation>
                <emma:interpretation id="interp79" emma:lang="en-GB" emma:confidence="0">
                  <emma:literal>I</emma:literal>
                </emma:interpretation>
              </emma:one-of>
            </emma:emma>
          </inkml:annotationXML>
          <inkml:trace contextRef="#ctx0" brushRef="#br0" timeOffset="-5463.2751">12613-868 186 0,'0'0'120'0,"8"-30"-1"15,-8 30 1-15,0 0-85 16,0 0-4-16,0 0-12 15,-23 50-8-15,16 2-10 16,-1 16-24-16,-6-3-40 16,14 14-58-16,0 6-1 15,1-5-3-15,12 0-2 0</inkml:trace>
        </inkml:traceGroup>
        <inkml:traceGroup>
          <inkml:annotationXML>
            <emma:emma xmlns:emma="http://www.w3.org/2003/04/emma" version="1.0">
              <emma:interpretation id="{40171787-4A0E-4CDB-B1D5-261A4E962EEC}" emma:medium="tactile" emma:mode="ink">
                <msink:context xmlns:msink="http://schemas.microsoft.com/ink/2010/main" type="inkWord" rotatedBoundingBox="20174,6591 20214,6590 20218,6979 20178,6979"/>
              </emma:interpretation>
              <emma:one-of disjunction-type="recognition" id="oneOf16">
                <emma:interpretation id="interp80" emma:lang="en-GB" emma:confidence="0">
                  <emma:literal>\</emma:literal>
                </emma:interpretation>
                <emma:interpretation id="interp81" emma:lang="en-GB" emma:confidence="0">
                  <emma:literal>|</emma:literal>
                </emma:interpretation>
                <emma:interpretation id="interp82" emma:lang="en-GB" emma:confidence="0">
                  <emma:literal>I</emma:literal>
                </emma:interpretation>
                <emma:interpretation id="interp83" emma:lang="en-GB" emma:confidence="0">
                  <emma:literal>l</emma:literal>
                </emma:interpretation>
                <emma:interpretation id="interp84" emma:lang="en-GB" emma:confidence="0">
                  <emma:literal>1</emma:literal>
                </emma:interpretation>
              </emma:one-of>
            </emma:emma>
          </inkml:annotationXML>
          <inkml:trace contextRef="#ctx0" brushRef="#br0" timeOffset="-4411.8058">14735-729 161 0,'-13'-30'113'0,"13"30"-3"16,0 0 0-16,0 0-78 15,-15 27-7-15,21 8-10 16,-5 8-19-16,5-1-17 16,1 18-88-16,1-1-1 15,-1 1-5-15,1 2-1 16</inkml:trace>
        </inkml:traceGroup>
        <inkml:traceGroup>
          <inkml:annotationXML>
            <emma:emma xmlns:emma="http://www.w3.org/2003/04/emma" version="1.0">
              <emma:interpretation id="{56AB0786-CB4D-4352-A530-150E39D4E80B}" emma:medium="tactile" emma:mode="ink">
                <msink:context xmlns:msink="http://schemas.microsoft.com/ink/2010/main" type="inkWord" rotatedBoundingBox="22057,6270 24647,6246 24655,7130 22065,7153"/>
              </emma:interpretation>
              <emma:one-of disjunction-type="recognition" id="oneOf17">
                <emma:interpretation id="interp85" emma:lang="en-GB" emma:confidence="0">
                  <emma:literal>"</emma:literal>
                </emma:interpretation>
                <emma:interpretation id="interp86" emma:lang="en-GB" emma:confidence="0">
                  <emma:literal>;</emma:literal>
                </emma:interpretation>
                <emma:interpretation id="interp87" emma:lang="en-GB" emma:confidence="0">
                  <emma:literal>f</emma:literal>
                </emma:interpretation>
                <emma:interpretation id="interp88" emma:lang="en-GB" emma:confidence="0">
                  <emma:literal>v</emma:literal>
                </emma:interpretation>
                <emma:interpretation id="interp89" emma:lang="en-GB" emma:confidence="0">
                  <emma:literal>,</emma:literal>
                </emma:interpretation>
              </emma:one-of>
            </emma:emma>
          </inkml:annotationXML>
          <inkml:trace contextRef="#ctx0" brushRef="#br0" timeOffset="-2473.9828">19180-1045 185 0,'0'-23'112'16,"0"23"3"-16,-4-35-6 16,4 35-78-16,0 0-5 15,0 0-7-15,-20 50-10 16,18-3-7-16,-2 8-7 0,4 22-16 15,-7-4-25 1,7 14-67-16,3 0 1 16,-1-2-4-16,0-1-1 15</inkml:trace>
          <inkml:trace contextRef="#ctx0" brushRef="#br0" timeOffset="-3423.8273">16655-724 70 0,'-6'-28'96'15,"-1"-1"2"-15,5 6 0 16,2 23-48-16,-22-22-16 15,22 22-3-15,0 0-11 16,-15 47-5-16,9-15-5 16,6 13-3-16,0 5-3 15,0 10-7-15,6 5-13 16,-6-3-28-16,0 3-58 16,0 7-4-16,-6-7-1 15,6 2-4-15</inkml:trace>
        </inkml:traceGroup>
      </inkml:traceGroup>
    </inkml:traceGroup>
    <inkml:traceGroup>
      <inkml:annotationXML>
        <emma:emma xmlns:emma="http://www.w3.org/2003/04/emma" version="1.0">
          <emma:interpretation id="{535324CD-94B2-4D9A-B2C1-BE04CFB99149}" emma:medium="tactile" emma:mode="ink">
            <msink:context xmlns:msink="http://schemas.microsoft.com/ink/2010/main" type="paragraph" rotatedBoundingBox="3429,7102 27488,7361 27451,10817 3392,105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6FB6101-8EFD-4DED-A065-AAD834D544EF}" emma:medium="tactile" emma:mode="ink">
              <msink:context xmlns:msink="http://schemas.microsoft.com/ink/2010/main" type="line" rotatedBoundingBox="3424,7215 27482,7344 27476,8474 3418,8345"/>
            </emma:interpretation>
          </emma:emma>
        </inkml:annotationXML>
        <inkml:traceGroup>
          <inkml:annotationXML>
            <emma:emma xmlns:emma="http://www.w3.org/2003/04/emma" version="1.0">
              <emma:interpretation id="{984AEF11-BEF3-4831-9C42-565490A3BC4D}" emma:medium="tactile" emma:mode="ink">
                <msink:context xmlns:msink="http://schemas.microsoft.com/ink/2010/main" type="inkWord" rotatedBoundingBox="3424,7215 27482,7344 27476,8474 3418,8345"/>
              </emma:interpretation>
              <emma:one-of disjunction-type="recognition" id="oneOf18">
                <emma:interpretation id="interp90" emma:lang="en-GB" emma:confidence="0">
                  <emma:literal>ic-ec-eece-ce-et-H</emma:literal>
                </emma:interpretation>
                <emma:interpretation id="interp91" emma:lang="en-GB" emma:confidence="0">
                  <emma:literal>ic-ec-ec.ce-ce-et-H</emma:literal>
                </emma:interpretation>
                <emma:interpretation id="interp92" emma:lang="en-GB" emma:confidence="0">
                  <emma:literal>ic-ec-ec-ce-ce-et-H</emma:literal>
                </emma:interpretation>
                <emma:interpretation id="interp93" emma:lang="en-GB" emma:confidence="0">
                  <emma:literal>ic-ec-ec-ce-ce-et-t1</emma:literal>
                </emma:interpretation>
                <emma:interpretation id="interp94" emma:lang="en-GB" emma:confidence="0">
                  <emma:literal>ic-ec-ec-ce-ce-et-h</emma:literal>
                </emma:interpretation>
              </emma:one-of>
            </emma:emma>
          </inkml:annotationXML>
          <inkml:trace contextRef="#ctx0" brushRef="#br0" timeOffset="-20956.1343">485 537 1 0,'0'0'89'16,"0"0"7"-16,0 0 2 15,0 0-41-15,0 0-11 16,-15-25 0-16,15 25-8 16,8-45-3-16,1 20-3 15,-16-12-8-15,7 4 0 16,-15-14-9-16,5 4-2 0,-12-6-7 16,-6 4 0-16,-2-3-3 15,-7 11-2 1,7-3 2-16,-8 12-4 15,7 8 2-15,1 8-1 0,0 9 2 16,2 13-2-16,-2 8-1 16,8 7 1-16,-3 17 1 15,3 8-1-15,1 10 1 16,5 10 0-16,2 7 0 16,13 8 1-16,1 0 0 15,7 2 1-15,8-4-2 16,7-6 2-16,10-10-2 15,4-12 2-15,8-10-2 16,3-17-3-16,5-1-10 16,1-29-25-16,14-8-83 15,-9-10-6-15,2-3-1 16,-6-9-1-16</inkml:trace>
          <inkml:trace contextRef="#ctx0" brushRef="#br0" timeOffset="-20666.4325">1083 530 162 0,'-23'27'124'16,"23"-27"-2"-16,0 0 1 16,32 20-78-16,-9-25-29 15,14 7-1-15,2-2-21 16,2-10-22-16,11 13-56 16,-7-6-36-16,0-2-1 15,0-2-1-15</inkml:trace>
          <inkml:trace contextRef="#ctx0" brushRef="#br0" timeOffset="-863.0104">-1918 167 103 0,'0'0'106'15,"-25"-2"-5"-15,25 2 8 16,-20 35-69-16,20 10-14 16,-8 2-2-16,8 15-10 0,-7 5-1 15,7 10-8-15,-8-2-3 16,1 0-16-16,-1 5-21 15,-7-18-68-15,6-7-9 16,2-18-1-16,-1-12-1 16</inkml:trace>
          <inkml:trace contextRef="#ctx0" brushRef="#br0" timeOffset="-683.9067">-2047 586 189 0,'0'0'118'16,"37"-28"-6"-16,-13 16 2 0,14-1-101 16,5-4-4-16,3-1-22 15,12 4-30-15,-11-6-65 16,-2 0-7-16,-2-5 2 16,-12-3 1-16</inkml:trace>
          <inkml:trace contextRef="#ctx0" brushRef="#br0" timeOffset="-494.0796">-1500 23 190 0,'-8'25'115'16,"-1"2"-5"-16,2 20 0 0,-6 8-91 16,11 20-3-16,-11 5-6 15,11 9-6 1,-4 8-12-16,-1-12-22 15,7 7-81-15,0-17-2 0,0-15-8 16,0-23-2-16</inkml:trace>
          <inkml:trace contextRef="#ctx0" brushRef="#br0" timeOffset="-11230.4624">-867 632 98 0,'-35'12'104'0,"35"-12"2"15,0 0-5-15,0 0-61 16,44 10-6-16,-14-12-10 0,15 2-13 15,0 5-26-15,0-3-86 16,7-2-7-16,0 3-5 16,1 2-1-16</inkml:trace>
          <inkml:trace contextRef="#ctx0" brushRef="#br0" timeOffset="-20098.1901">2726 285 85 0,'0'0'102'16,"23"-50"1"-16,-20 20 4 16,-6 8-58-16,-12-21-22 15,11 13 1-15,-22-12-4 16,11 12-5-16,-15-5 1 16,0 12-2-16,-11 1-4 15,7 12-4-15,-7 5-4 16,4 10-1-16,0 8-2 15,3 11-1-15,0 9-1 16,5 7-1-16,2 15 3 16,1 7-3-16,8 6 2 0,-1 6 1 15,8 6-2-15,3 3 2 16,8-1-1-16,8-5 1 16,7-4-2-16,7-8 3 15,12-13-1-15,7-7-1 16,11-13-3-16,-3-14-6 15,7 2-19-15,-8-25-39 16,8-3-59-16,-3-4-3 16,-9-8-1-16,-6-5-2 15</inkml:trace>
          <inkml:trace contextRef="#ctx0" brushRef="#br0" timeOffset="-19772.996">3279 487 203 0,'0'0'121'0,"0"0"0"15,30 13-2-15,-30-13-97 16,45-3-2-16,-12 1-12 16,8-3-19-16,4 7-31 0,-7-4-75 15,6-6-4-15,-2 1-2 16,-1-3-1-16</inkml:trace>
          <inkml:trace contextRef="#ctx0" brushRef="#br0" timeOffset="-19214.8785">4700 248 90 0,'2'-25'99'16,"-2"25"4"-16,-2-35 1 16,2 35-60-16,-15-45-16 15,15 45-2-15,-44-45-4 16,21 25-2-16,-22-8-2 0,10 11-3 16,-12-6-4-16,4 8-2 15,-3 8-3-15,3 9 0 16,3 6-3-16,-3 12 1 15,12 7-2-15,-5 8 2 16,6 10 1-16,8 10-1 16,-1 5 0-16,9 5 0 15,4 5 0-15,3 5 0 16,9 0 1-16,5 2 0 16,8-7-2-16,13-8 2 15,2-4 0-15,9-14 0 16,12-11-1-16,3-11 1 0,11-14-5 15,2-8-5-15,8-5-17 16,-15-18-39-16,7 1-66 16,-7-3-2-16,-6-7-2 15,-4-6-1-15</inkml:trace>
          <inkml:trace contextRef="#ctx0" brushRef="#br0" timeOffset="-18889.6643">5335 485 127 0,'-28'10'114'16,"28"-10"4"-16,0 0-3 15,0 0-78-15,0 0-6 16,36 12-7-16,1-9-10 16,2-6-8-16,6-2-16 15,13 8-28-15,-13-6-76 0,15-4-5 16,-8 2 1-16,8-8-3 15</inkml:trace>
          <inkml:trace contextRef="#ctx0" brushRef="#br0" timeOffset="-18410.6192">6912 297 44 0,'0'0'101'15,"7"-37"2"-15,-7 15 3 16,-6-8-44-16,6 30-23 15,-16-48-5-15,16 48-9 16,-30-45-4-16,7 30-4 16,-7-2-4-16,-7 9-5 15,0 6 0-15,-1 4-4 16,1 13-1-16,0 8-2 16,-1 14 2-16,3 11-2 0,3 7 0 15,10 9 2 1,-1 6-2-16,8 5 4 15,0 5-3-15,15-3 3 16,2-4-3-16,19-3 3 0,9-8-2 16,9-7 0-16,11-10 0 15,10-13-3-15,0-4-5 16,0-16-17-16,7 3-43 16,-7-17-56-16,-14-16 0 15,-1 1-4-15,-2-13-3 16</inkml:trace>
          <inkml:trace contextRef="#ctx0" brushRef="#br0" timeOffset="-18094.737">7541 535 153 0,'-8'24'117'0,"8"-24"2"15,28 10-4-15,-3-12-75 16,10 2-23-1,3-5-3-15,6-3-25 0,9 3-43 16,-1-2-59-16,0-5-6 16,-5-1 1-16,3-7-5 15</inkml:trace>
          <inkml:trace contextRef="#ctx0" brushRef="#br0" timeOffset="-17639.9223">8929 257 153 0,'-8'-32'107'16,"1"0"4"-16,-8 4-25 16,-15-14-54-16,7 14-3 15,-12-9-6-15,11 14-9 16,-14 1 0-16,3 12-6 16,3 7-2-16,-3 11-2 15,5 9-2-15,5 13 0 16,3 13 0-16,0 12 1 0,-1 10-3 15,1 9 2-15,1 6 1 16,12 5 2-16,3 0 1 16,12 5 2-16,1-8-3 15,16-4 3-15,7-9-2 16,14-9 1-16,9-15-2 16,7-10-4-16,7-2-11 15,-7-23-24-15,9-8-76 16,-4-7-15-16,-5-12 0 15,-8-6-1-15</inkml:trace>
          <inkml:trace contextRef="#ctx0" brushRef="#br0" timeOffset="-17330.5843">9511 592 190 0,'0'0'119'0,"0"0"0"16,8 27-5-16,-8-27-92 15,52 0-2-15,-18 0-14 16,7-5-18 0,11 8-37-16,-7-8-66 0,0-5-4 15,-4 2 1-15,0-7-5 16</inkml:trace>
          <inkml:trace contextRef="#ctx0" brushRef="#br0" timeOffset="-16850.7774">10852 280 144 0,'-11'-27'108'0,"-4"-6"-1"16,-11 3 2-16,7 3-84 16,-22-8-3-16,11 12-5 0,-15-2-6 15,8 15-2-15,0 8-1 16,-1 9-2-16,1 8-2 15,3 13 0 1,5 12 0-16,-5 10 0 0,8 9-1 16,0 6-1-16,3 13 0 15,8 2 0-15,8 2 2 16,3 3 0-16,12-8 1 16,14-2 1-16,4-10 0 15,15-8 1-15,11-14-1 16,8-8 0-16,11-8-6 15,4-14-9-15,3 2-27 16,-10-18-83-16,3-4-4 16,-8-11 1-16,-3-2-2 0</inkml:trace>
          <inkml:trace contextRef="#ctx0" brushRef="#br0" timeOffset="-16438.9288">11554 574 164 0,'-22'13'119'16,"22"-13"-2"-16,-26 15 1 15,26-15-87-15,22 5-4 16,8-3-9-16,8-4-8 16,10-1-4-16,8 1-13 15,0-6-20-15,15 8-68 16,-7-5-22-16,-1 0-4 0,-7-2 1 16</inkml:trace>
          <inkml:trace contextRef="#ctx0" brushRef="#br0" timeOffset="-15958.3718">12897 295 144 0,'0'-35'105'0,"-5"5"4"16,-5-7-1-16,-12-6-75 16,7 11-5-16,-21-8-6 15,7 12-7-15,-9 1-2 16,6 12-3-16,-10 2-3 15,10 18 0-15,-4 8-3 16,12 12 0-16,2 15-3 16,-1 12 2-16,8 11-1 15,0 9 0-15,2 5 0 0,11 8 0 16,-3 3 1-16,12 1 1 16,8-4 0-16,8-5 0 15,6-13 0-15,16-7 1 16,8-15 0-16,12-10-3 15,2-10-2-15,8-15-7 16,7-5-20-16,-20-25-47 16,11 3-51-16,-6-8 0 15,-13-10-3-15,-4-3 1 16</inkml:trace>
          <inkml:trace contextRef="#ctx0" brushRef="#br0" timeOffset="-15553.4698">13512 477 182 0,'0'0'118'0,"-23"18"-2"16,23-18 1-16,0 0-93 16,23 7-2-16,7-4-9 15,5-3-18-15,-3-5-24 16,20-3-83-16,-1 3-2 16,-5-2-4-16,7-1 0 0</inkml:trace>
          <inkml:trace contextRef="#ctx0" brushRef="#br0" timeOffset="-15082.625">14780 330 166 0,'2'-23'109'0,"-4"-7"-2"16,-4 3 1 0,4-5-83-16,-18-6-7 0,10 11-2 15,-18-8-6-15,6 12-3 16,-8 3 3-16,0 13-2 15,-2 4 0-15,3 16-1 16,-7 14-4-16,4 11 0 16,3 12-1-16,-7 7 0 15,6 10-1-15,8 8 2 16,-1 8-1-16,8 1 2 0,8-4 0 16,13-2 1-16,8-6 0 15,11-7 2-15,12-10-1 16,14-15-1-1,1-13 1-15,15-12-2 0,-5-10-4 16,3-15-10-16,2 8-30 16,-22-18-81-16,0-8-4 15,-8-2-2-15,1-10-1 16</inkml:trace>
          <inkml:trace contextRef="#ctx0" brushRef="#br0" timeOffset="-14690.6727">15460 520 168 0,'-23'15'117'0,"23"-15"-1"16,-28 19 3-16,28-19-81 0,0 0-8 15,30 25-5-15,-2-22-12 16,11-1-5-16,12 1-12 16,-12-8-21-16,26 12-44 15,-12-9-50-15,-1-1-2 16,-7-4 0-16,0-6-2 16</inkml:trace>
          <inkml:trace contextRef="#ctx0" brushRef="#br0" timeOffset="-14226.8571">16619 355 155 0,'6'-23'106'0,"-13"-9"0"15,-1-3 1-15,1 3-75 16,-21-8-4-16,11 10-7 16,-21-5-8-16,10 15-2 15,-9 5-1-15,5 12-3 0,-5 13-2 16,0 10-4-16,1 18 3 15,4 9-2-15,2 13 1 16,1 10 1 0,1 10-1-16,11 10 1 0,2-3 2 15,15 5 1-15,7-12-2 16,16-5 4-16,7-10-3 16,14-10 2-16,11-15-1 15,10-15 1-15,4-13-3 16,4-14-3-16,2-3-10 15,-8-20-21-15,6 7-53 16,-19-14-44-16,-4-6 0 16,-12-4-2-16,-1-8-1 0</inkml:trace>
          <inkml:trace contextRef="#ctx0" brushRef="#br0" timeOffset="-13859.9228">17469 582 164 0,'-24'22'115'0,"24"-22"4"16,0 0-3-16,26 3-74 15,8-1-18-15,-4-9-4 16,7 2-16-16,8 2-24 15,-8-12-43-15,10 8-54 16,1-6 1-16,-1 3-4 0,7 1 2 16</inkml:trace>
          <inkml:trace contextRef="#ctx0" brushRef="#br0" timeOffset="-13394.4155">19143 375 206 0,'0'-33'116'0,"-2"-4"-1"15,-6-6 1-15,3 1-91 0,-20-10-3 16,10 7-6-16,-13-5-6 16,2 15-2-16,-9 5 1 15,3 10-2-15,-5 10-1 16,1 12-1-16,-1 8-3 16,-1 15 2-16,3 10-3 15,1 13-2-15,-1 9 4 16,5 8-2-16,2 5 2 15,6 5 0-15,5 0 0 16,7 5 0-16,10-3 1 16,10-7 3-16,10-8-4 15,10-2 2-15,11-10 0 16,15-3 1-16,8-12-3 0,7-7-1 16,7-11-9-16,1-17-21 15,12 3-98-15,-16-18-2 16,0-5-4-16,-10-15-3 15</inkml:trace>
          <inkml:trace contextRef="#ctx0" brushRef="#br0" timeOffset="-1769.2404">19934 850 212 0,'0'0'120'0,"51"27"1"16,-14-20-2-16,17 1-96 16,4-3-15-16,8-8-53 15,3 6-65-15,4-6-8 16,-1-7-8-16,-3-2-2 15</inkml:trace>
          <inkml:trace contextRef="#ctx0" brushRef="#br0" timeOffset="9182.3917">21386 329 227 0,'0'0'128'0,"0"0"-4"15,-36-10 2-15,30 43-83 16,-5-4-24-16,15 26-4 15,-6 5-7-15,10 10-4 16,-3 4-5-16,3 1-6 16,1 5-15-16,-9-23-25 0,15-2-75 15,-13-23-2 1,2-9-1-16,-4-23-1 16</inkml:trace>
          <inkml:trace contextRef="#ctx0" brushRef="#br0" timeOffset="9336.3878">21352 606 209 0,'28'-30'117'0,"2"22"1"15,9-2-5-15,6 0-69 16,7 0-53-16,13 5-21 16,-10-7-59-16,3 2-24 15,-6-5 0-15,-7-5-2 16</inkml:trace>
          <inkml:trace contextRef="#ctx0" brushRef="#br0" timeOffset="9525.3509">21994 170 274 0,'0'0'129'16,"0"0"-2"-16,0 25 1 16,-16 17-98-16,16 23-7 15,-6 7-8-15,10 13-7 16,-4 7-8-16,0 2-9 15,15 6-22-15,-19-18-44 16,19 5-56-16,-11-12-1 16,-1-8-3-16,-5-14 0 15</inkml:trace>
        </inkml:traceGroup>
      </inkml:traceGroup>
      <inkml:traceGroup>
        <inkml:annotationXML>
          <emma:emma xmlns:emma="http://www.w3.org/2003/04/emma" version="1.0">
            <emma:interpretation id="{7CA9D516-E6D7-4EF2-A7A6-79273571FC6C}" emma:medium="tactile" emma:mode="ink">
              <msink:context xmlns:msink="http://schemas.microsoft.com/ink/2010/main" type="line" rotatedBoundingBox="5732,8705 24526,9034 24513,9781 5719,9451"/>
            </emma:interpretation>
          </emma:emma>
        </inkml:annotationXML>
        <inkml:traceGroup>
          <inkml:annotationXML>
            <emma:emma xmlns:emma="http://www.w3.org/2003/04/emma" version="1.0">
              <emma:interpretation id="{E550364F-9895-4ACE-8890-97A5731107CB}" emma:medium="tactile" emma:mode="ink">
                <msink:context xmlns:msink="http://schemas.microsoft.com/ink/2010/main" type="inkWord" rotatedBoundingBox="5729,8847 5796,8848 5789,9252 5722,9250"/>
              </emma:interpretation>
              <emma:one-of disjunction-type="recognition" id="oneOf19">
                <emma:interpretation id="interp95" emma:lang="en-GB" emma:confidence="0">
                  <emma:literal>|</emma:literal>
                </emma:interpretation>
                <emma:interpretation id="interp96" emma:lang="en-GB" emma:confidence="0">
                  <emma:literal>'</emma:literal>
                </emma:interpretation>
                <emma:interpretation id="interp97" emma:lang="en-GB" emma:confidence="0">
                  <emma:literal>I</emma:literal>
                </emma:interpretation>
                <emma:interpretation id="interp98" emma:lang="en-GB" emma:confidence="0">
                  <emma:literal>l</emma:literal>
                </emma:interpretation>
                <emma:interpretation id="interp99" emma:lang="en-GB" emma:confidence="0">
                  <emma:literal>1</emma:literal>
                </emma:interpretation>
              </emma:one-of>
            </emma:emma>
          </inkml:annotationXML>
          <inkml:trace contextRef="#ctx0" brushRef="#br0" timeOffset="-10813.4586">276 1498 121 0,'0'0'113'0,"0"0"1"0,0 0 2 16,-15 35-79-16,17-3-6 15,-2-4-5-15,6 12-8 16,-5 2-1 0,7 3-15-16,-1 2-21 0,-9-7-51 15,10 0-45-15,-1-7-3 16,-7-33-3-16,23 22-1 16</inkml:trace>
        </inkml:traceGroup>
        <inkml:traceGroup>
          <inkml:annotationXML>
            <emma:emma xmlns:emma="http://www.w3.org/2003/04/emma" version="1.0">
              <emma:interpretation id="{8D2AB339-F4B9-4C3E-BB1F-77B821DBEA2C}" emma:medium="tactile" emma:mode="ink">
                <msink:context xmlns:msink="http://schemas.microsoft.com/ink/2010/main" type="inkWord" rotatedBoundingBox="7836,8773 7893,8774 7888,9085 7830,9083"/>
              </emma:interpretation>
              <emma:one-of disjunction-type="recognition" id="oneOf20">
                <emma:interpretation id="interp100" emma:lang="en-GB" emma:confidence="0">
                  <emma:literal>|</emma:literal>
                </emma:interpretation>
                <emma:interpretation id="interp101" emma:lang="en-GB" emma:confidence="0">
                  <emma:literal>l</emma:literal>
                </emma:interpretation>
                <emma:interpretation id="interp102" emma:lang="en-GB" emma:confidence="0">
                  <emma:literal>I</emma:literal>
                </emma:interpretation>
                <emma:interpretation id="interp103" emma:lang="en-GB" emma:confidence="0">
                  <emma:literal>'</emma:literal>
                </emma:interpretation>
                <emma:interpretation id="interp104" emma:lang="en-GB" emma:confidence="0">
                  <emma:literal>1</emma:literal>
                </emma:interpretation>
              </emma:one-of>
            </emma:emma>
          </inkml:annotationXML>
          <inkml:trace contextRef="#ctx0" brushRef="#br0" timeOffset="-9869.5854">2368 1423 163 0,'0'0'120'0,"0"0"-5"16,0 0 3-16,0 0-86 16,18 42-13-16,-14-17-2 15,0 8-17-15,3 4-13 16,-7-2-59-16,4 3-39 15,4 2-6-15,-8-8-5 16,7-2 3-16</inkml:trace>
        </inkml:traceGroup>
        <inkml:traceGroup>
          <inkml:annotationXML>
            <emma:emma xmlns:emma="http://www.w3.org/2003/04/emma" version="1.0">
              <emma:interpretation id="{A3634BEB-6C82-48CD-886E-A6F2C9061D3E}" emma:medium="tactile" emma:mode="ink">
                <msink:context xmlns:msink="http://schemas.microsoft.com/ink/2010/main" type="inkWord" rotatedBoundingBox="9827,8802 9901,8804 9892,9357 9817,9355"/>
              </emma:interpretation>
              <emma:one-of disjunction-type="recognition" id="oneOf21">
                <emma:interpretation id="interp105" emma:lang="en-GB" emma:confidence="0">
                  <emma:literal>|</emma:literal>
                </emma:interpretation>
                <emma:interpretation id="interp106" emma:lang="en-GB" emma:confidence="0">
                  <emma:literal>\</emma:literal>
                </emma:interpretation>
                <emma:interpretation id="interp107" emma:lang="en-GB" emma:confidence="0">
                  <emma:literal>l</emma:literal>
                </emma:interpretation>
                <emma:interpretation id="interp108" emma:lang="en-GB" emma:confidence="0">
                  <emma:literal>'</emma:literal>
                </emma:interpretation>
                <emma:interpretation id="interp109" emma:lang="en-GB" emma:confidence="0">
                  <emma:literal>L</emma:literal>
                </emma:interpretation>
              </emma:one-of>
            </emma:emma>
          </inkml:annotationXML>
          <inkml:trace contextRef="#ctx0" brushRef="#br0" timeOffset="-8874.2242">4364 1453 146 0,'0'0'114'16,"0"50"-1"-16,-5-15-1 16,3 2-83-16,2 18-13 15,0 0-8-15,2 0-23 16,11 7-36-16,2-2-56 15,0-5-4-15,-1-5-2 0,-6-10-1 16</inkml:trace>
        </inkml:traceGroup>
        <inkml:traceGroup>
          <inkml:annotationXML>
            <emma:emma xmlns:emma="http://www.w3.org/2003/04/emma" version="1.0">
              <emma:interpretation id="{D0574555-C80C-4D1A-9897-D8BC90B3601B}" emma:medium="tactile" emma:mode="ink">
                <msink:context xmlns:msink="http://schemas.microsoft.com/ink/2010/main" type="inkWord" rotatedBoundingBox="12129,8817 12184,8818 12172,9528 12116,9528"/>
              </emma:interpretation>
              <emma:one-of disjunction-type="recognition" id="oneOf22">
                <emma:interpretation id="interp110" emma:lang="en-GB" emma:confidence="0">
                  <emma:literal>|</emma:literal>
                </emma:interpretation>
                <emma:interpretation id="interp111" emma:lang="en-GB" emma:confidence="0">
                  <emma:literal>l</emma:literal>
                </emma:interpretation>
                <emma:interpretation id="interp112" emma:lang="en-GB" emma:confidence="0">
                  <emma:literal>\</emma:literal>
                </emma:interpretation>
                <emma:interpretation id="interp113" emma:lang="en-GB" emma:confidence="0">
                  <emma:literal>I</emma:literal>
                </emma:interpretation>
                <emma:interpretation id="interp114" emma:lang="en-GB" emma:confidence="0">
                  <emma:literal>L</emma:literal>
                </emma:interpretation>
              </emma:one-of>
            </emma:emma>
          </inkml:annotationXML>
          <inkml:trace contextRef="#ctx0" brushRef="#br0" timeOffset="-7870.3436">6710 1468 158 0,'0'0'118'0,"0"0"2"16,-23 42-1-16,3-9-87 16,12 22-13-16,7 2-4 15,1 8-11-15,0 7-3 0,0 1-17 16,9 4-25-16,-3-5-71 15,3-7-5-15,6-7 1 16,-8-16-3 0</inkml:trace>
        </inkml:traceGroup>
        <inkml:traceGroup>
          <inkml:annotationXML>
            <emma:emma xmlns:emma="http://www.w3.org/2003/04/emma" version="1.0">
              <emma:interpretation id="{52333F69-4BF1-48BC-86F4-1B48AE62C5A9}" emma:medium="tactile" emma:mode="ink">
                <msink:context xmlns:msink="http://schemas.microsoft.com/ink/2010/main" type="inkWord" rotatedBoundingBox="14212,9155 14293,9156 14286,9602 14204,9600"/>
              </emma:interpretation>
              <emma:one-of disjunction-type="recognition" id="oneOf23">
                <emma:interpretation id="interp115" emma:lang="en-GB" emma:confidence="0">
                  <emma:literal>|</emma:literal>
                </emma:interpretation>
                <emma:interpretation id="interp116" emma:lang="en-GB" emma:confidence="0">
                  <emma:literal>`</emma:literal>
                </emma:interpretation>
                <emma:interpretation id="interp117" emma:lang="en-GB" emma:confidence="0">
                  <emma:literal>'</emma:literal>
                </emma:interpretation>
                <emma:interpretation id="interp118" emma:lang="en-GB" emma:confidence="0">
                  <emma:literal>\</emma:literal>
                </emma:interpretation>
                <emma:interpretation id="interp119" emma:lang="en-GB" emma:confidence="0">
                  <emma:literal>l</emma:literal>
                </emma:interpretation>
              </emma:one-of>
            </emma:emma>
          </inkml:annotationXML>
          <inkml:trace contextRef="#ctx0" brushRef="#br0" timeOffset="-6940.3251">8744 1805 187 0,'5'30'117'0,"-3"-5"-4"16,4 15 0-16,-6 5-98 16,0 4-6-16,7 4-14 15,8 12-36-15,0-10-68 0,-6-8-5 16,6-9-2-16,-15-38 1 16</inkml:trace>
        </inkml:traceGroup>
        <inkml:traceGroup>
          <inkml:annotationXML>
            <emma:emma xmlns:emma="http://www.w3.org/2003/04/emma" version="1.0">
              <emma:interpretation id="{59E5E48E-D785-4C39-892D-A6A2E6B08F59}" emma:medium="tactile" emma:mode="ink">
                <msink:context xmlns:msink="http://schemas.microsoft.com/ink/2010/main" type="inkWord" rotatedBoundingBox="15924,8892 15975,8893 15965,9494 15913,9493"/>
              </emma:interpretation>
              <emma:one-of disjunction-type="recognition" id="oneOf24">
                <emma:interpretation id="interp120" emma:lang="en-GB" emma:confidence="0">
                  <emma:literal>|</emma:literal>
                </emma:interpretation>
                <emma:interpretation id="interp121" emma:lang="en-GB" emma:confidence="0">
                  <emma:literal>\</emma:literal>
                </emma:interpretation>
                <emma:interpretation id="interp122" emma:lang="en-GB" emma:confidence="0">
                  <emma:literal>l</emma:literal>
                </emma:interpretation>
                <emma:interpretation id="interp123" emma:lang="en-GB" emma:confidence="0">
                  <emma:literal>I</emma:literal>
                </emma:interpretation>
                <emma:interpretation id="interp124" emma:lang="en-GB" emma:confidence="0">
                  <emma:literal>'</emma:literal>
                </emma:interpretation>
              </emma:one-of>
            </emma:emma>
          </inkml:annotationXML>
          <inkml:trace contextRef="#ctx0" brushRef="#br0" timeOffset="-6004.3023">10467 1543 156 0,'0'0'121'0,"-3"40"-5"16,-1-10 4-16,0-3-64 16,4 21-43-16,-3 6 0 0,6 6-15 15,8 0-15-15,-11-2-25 16,8 4-73-16,-1 0-3 15,1-9 0 1,-1-6-3-16</inkml:trace>
        </inkml:traceGroup>
        <inkml:traceGroup>
          <inkml:annotationXML>
            <emma:emma xmlns:emma="http://www.w3.org/2003/04/emma" version="1.0">
              <emma:interpretation id="{B3B632F1-8B2A-41F7-BB2B-CD0B56BE0D83}" emma:medium="tactile" emma:mode="ink">
                <msink:context xmlns:msink="http://schemas.microsoft.com/ink/2010/main" type="inkWord" rotatedBoundingBox="18291,9198 18386,9199 18379,9594 18284,9592"/>
              </emma:interpretation>
              <emma:one-of disjunction-type="recognition" id="oneOf25">
                <emma:interpretation id="interp125" emma:lang="en-GB" emma:confidence="0">
                  <emma:literal>|</emma:literal>
                </emma:interpretation>
                <emma:interpretation id="interp126" emma:lang="en-GB" emma:confidence="0">
                  <emma:literal>1</emma:literal>
                </emma:interpretation>
                <emma:interpretation id="interp127" emma:lang="en-GB" emma:confidence="0">
                  <emma:literal>'</emma:literal>
                </emma:interpretation>
                <emma:interpretation id="interp128" emma:lang="en-GB" emma:confidence="0">
                  <emma:literal>I</emma:literal>
                </emma:interpretation>
                <emma:interpretation id="interp129" emma:lang="en-GB" emma:confidence="0">
                  <emma:literal>\</emma:literal>
                </emma:interpretation>
              </emma:one-of>
            </emma:emma>
          </inkml:annotationXML>
          <inkml:trace contextRef="#ctx0" brushRef="#br0" timeOffset="-4974.4648">12823 1848 189 0,'29'5'117'15,"-29"-5"-2"-15,15 35-2 16,0-3-86-16,-20 6-7 15,12 7-15-15,1 14-30 16,-10-6-85-16,9-1-7 16,-5-7 0-16,11-13-3 15</inkml:trace>
        </inkml:traceGroup>
        <inkml:traceGroup>
          <inkml:annotationXML>
            <emma:emma xmlns:emma="http://www.w3.org/2003/04/emma" version="1.0">
              <emma:interpretation id="{8E764871-CFF1-4A12-BD78-C59CB5074C4D}" emma:medium="tactile" emma:mode="ink">
                <msink:context xmlns:msink="http://schemas.microsoft.com/ink/2010/main" type="inkWord" rotatedBoundingBox="20070,8974 20146,8975 20138,9462 20061,9460"/>
              </emma:interpretation>
              <emma:one-of disjunction-type="recognition" id="oneOf26">
                <emma:interpretation id="interp130" emma:lang="en-GB" emma:confidence="0">
                  <emma:literal>|</emma:literal>
                </emma:interpretation>
                <emma:interpretation id="interp131" emma:lang="en-GB" emma:confidence="0">
                  <emma:literal>I</emma:literal>
                </emma:interpretation>
                <emma:interpretation id="interp132" emma:lang="en-GB" emma:confidence="0">
                  <emma:literal>l</emma:literal>
                </emma:interpretation>
                <emma:interpretation id="interp133" emma:lang="en-GB" emma:confidence="0">
                  <emma:literal>'</emma:literal>
                </emma:interpretation>
                <emma:interpretation id="interp134" emma:lang="en-GB" emma:confidence="0">
                  <emma:literal>\</emma:literal>
                </emma:interpretation>
              </emma:one-of>
            </emma:emma>
          </inkml:annotationXML>
          <inkml:trace contextRef="#ctx0" brushRef="#br0" timeOffset="-3974.8861">14602 1624 192 0,'0'0'115'16,"0"0"5"-16,23 12-3 15,-23-12-89-15,5 63-4 16,-5-23-10-16,2 12-10 15,4 5-15-15,-4-7-29 16,3 12-78-16,3-2 2 16,-1-10-6-16,3-8 1 15</inkml:trace>
        </inkml:traceGroup>
        <inkml:traceGroup>
          <inkml:annotationXML>
            <emma:emma xmlns:emma="http://www.w3.org/2003/04/emma" version="1.0">
              <emma:interpretation id="{765D54AE-4F21-4DF9-B6F4-360F73E434EC}" emma:medium="tactile" emma:mode="ink">
                <msink:context xmlns:msink="http://schemas.microsoft.com/ink/2010/main" type="inkWord" rotatedBoundingBox="21960,9030 24525,9075 24517,9559 21952,9514"/>
              </emma:interpretation>
              <emma:one-of disjunction-type="recognition" id="oneOf27">
                <emma:interpretation id="interp135" emma:lang="en-GB" emma:confidence="0">
                  <emma:literal>;</emma:literal>
                </emma:interpretation>
                <emma:interpretation id="interp136" emma:lang="en-GB" emma:confidence="0">
                  <emma:literal>"</emma:literal>
                </emma:interpretation>
                <emma:interpretation id="interp137" emma:lang="en-GB" emma:confidence="0">
                  <emma:literal>w</emma:literal>
                </emma:interpretation>
                <emma:interpretation id="interp138" emma:lang="en-GB" emma:confidence="0">
                  <emma:literal>f</emma:literal>
                </emma:interpretation>
                <emma:interpretation id="interp139" emma:lang="en-GB" emma:confidence="0">
                  <emma:literal>:</emma:literal>
                </emma:interpretation>
              </emma:one-of>
            </emma:emma>
          </inkml:annotationXML>
          <inkml:trace contextRef="#ctx0" brushRef="#br0" timeOffset="-2078.6217">18969 1724 181 0,'0'0'111'15,"0"0"-1"-15,7 25-3 0,-5 2-91 16,6 13-2-1,-5 7-4-15,7 5-5 16,-1 6-3-16,2-4-9 16,0 9-20-16,-7-14-78 0,0-9-3 15,7-10-2-15,-11-30-4 16</inkml:trace>
          <inkml:trace contextRef="#ctx0" brushRef="#br0" timeOffset="-3003.2665">16491 1776 177 0,'0'0'112'0,"9"37"-1"16,-4-7-1-16,-12 5-88 0,14 10-2 15,-7 2-16-15,0-4-23 16,10 1-88-16,3-6-5 15,-6-16-2 1,-7-22-2-16</inkml:trace>
        </inkml:traceGroup>
      </inkml:traceGroup>
      <inkml:traceGroup>
        <inkml:annotationXML>
          <emma:emma xmlns:emma="http://www.w3.org/2003/04/emma" version="1.0">
            <emma:interpretation id="{FB39D1E6-9CD0-4B80-8616-F5435CDA5862}" emma:medium="tactile" emma:mode="ink">
              <msink:context xmlns:msink="http://schemas.microsoft.com/ink/2010/main" type="line" rotatedBoundingBox="5296,9393 25353,9608 25340,10794 5283,10578"/>
            </emma:interpretation>
          </emma:emma>
        </inkml:annotationXML>
        <inkml:traceGroup>
          <inkml:annotationXML>
            <emma:emma xmlns:emma="http://www.w3.org/2003/04/emma" version="1.0">
              <emma:interpretation id="{BDF4EA2F-33E5-4B8C-B797-BC59064121AD}" emma:medium="tactile" emma:mode="ink">
                <msink:context xmlns:msink="http://schemas.microsoft.com/ink/2010/main" type="inkWord" rotatedBoundingBox="5294,9613 6037,9621 6027,10535 5284,10527"/>
              </emma:interpretation>
              <emma:one-of disjunction-type="recognition" id="oneOf28">
                <emma:interpretation id="interp140" emma:lang="en-GB" emma:confidence="0">
                  <emma:literal>1</emma:literal>
                </emma:interpretation>
                <emma:interpretation id="interp141" emma:lang="en-GB" emma:confidence="0">
                  <emma:literal>y</emma:literal>
                </emma:interpretation>
                <emma:interpretation id="interp142" emma:lang="en-GB" emma:confidence="0">
                  <emma:literal>0</emma:literal>
                </emma:interpretation>
                <emma:interpretation id="interp143" emma:lang="en-GB" emma:confidence="0">
                  <emma:literal>D</emma:literal>
                </emma:interpretation>
                <emma:interpretation id="interp144" emma:lang="en-GB" emma:confidence="0">
                  <emma:literal>+</emma:literal>
                </emma:interpretation>
              </emma:one-of>
            </emma:emma>
          </inkml:annotationXML>
          <inkml:trace contextRef="#ctx0" brushRef="#br0" timeOffset="869.2361">-178 2665 175 0,'0'0'110'0,"0"0"3"16,6 45-10-16,-6-8-84 16,2 13-15-16,5 5-7 15,1 12-15-15,-1-10-23 16,0 5-67-16,1-2-1 15,-8-17-1-15,0-6-3 16</inkml:trace>
          <inkml:trace contextRef="#ctx0" brushRef="#br0" timeOffset="1042.4368">-170 2842 216 0,'0'0'119'0,"0"0"-7"15,35 2 4-15,-12 1-107 16,14-1-14-16,17 6-27 16,-9-8-80-16,7-5 1 15,6-5-5-15,-11-13 2 16</inkml:trace>
          <inkml:trace contextRef="#ctx0" brushRef="#br0" timeOffset="1229.6485">502 2271 260 0,'0'0'128'16,"7"28"-2"-16,-7 22 0 15,-1 14-114 1,2 16 2-16,5 7-7 0,-4 8-8 16,11 7-9-16,-11-12-20 15,13-1-94-15,-10-14-4 16,-3-15-3-16,4-23-4 15</inkml:trace>
        </inkml:traceGroup>
        <inkml:traceGroup>
          <inkml:annotationXML>
            <emma:emma xmlns:emma="http://www.w3.org/2003/04/emma" version="1.0">
              <emma:interpretation id="{78B2B2D9-B376-41BA-ACCF-3DC66E65772B}" emma:medium="tactile" emma:mode="ink">
                <msink:context xmlns:msink="http://schemas.microsoft.com/ink/2010/main" type="inkWord" rotatedBoundingBox="7725,9419 8296,9425 8286,10301 7716,10295"/>
              </emma:interpretation>
              <emma:one-of disjunction-type="recognition" id="oneOf29">
                <emma:interpretation id="interp145" emma:lang="en-GB" emma:confidence="0">
                  <emma:literal>H</emma:literal>
                </emma:interpretation>
                <emma:interpretation id="interp146" emma:lang="en-GB" emma:confidence="0">
                  <emma:literal>h</emma:literal>
                </emma:interpretation>
                <emma:interpretation id="interp147" emma:lang="en-GB" emma:confidence="0">
                  <emma:literal>N</emma:literal>
                </emma:interpretation>
                <emma:interpretation id="interp148" emma:lang="en-GB" emma:confidence="0">
                  <emma:literal>n</emma:literal>
                </emma:interpretation>
                <emma:interpretation id="interp149" emma:lang="en-GB" emma:confidence="0">
                  <emma:literal>It</emma:literal>
                </emma:interpretation>
              </emma:one-of>
            </emma:emma>
          </inkml:annotationXML>
          <inkml:trace contextRef="#ctx0" brushRef="#br0" timeOffset="16724.8968">2271 2603 207 0,'-19'-23'117'15,"19"23"-3"-15,37 3 0 16,-3-3-100-16,18-3-8 16,8 3-12-16,0-15-28 15,11 8-76-15,-8-1-5 0,-11-7-1 16,-3 3-1-16</inkml:trace>
          <inkml:trace contextRef="#ctx0" brushRef="#br0" timeOffset="16554.1803">2256 2301 100 0,'0'0'111'0,"0"0"1"15,0 0 6-15,0 43-54 16,11 14-24-16,-7-2-9 15,11 17-7-15,-15-2-9 16,11 9-3-16,-8-6-13 16,1-14-12-16,4 9-30 15,-12-24-76-15,4-19-4 0,0-25-2 16,0 0 3-16</inkml:trace>
          <inkml:trace contextRef="#ctx0" brushRef="#br0" timeOffset="16912.2311">2782 2075 198 0,'-11'42'118'16,"4"10"1"-16,3 18-2 15,8 5-97-15,-1 9-4 16,9 4-11-16,3 9-50 16,-1-8-69-16,-6-6-11 0,-4 1 2 15,-8-22-10-15</inkml:trace>
        </inkml:traceGroup>
        <inkml:traceGroup>
          <inkml:annotationXML>
            <emma:emma xmlns:emma="http://www.w3.org/2003/04/emma" version="1.0">
              <emma:interpretation id="{460921F4-2202-4438-9E6C-215CE2C3BCDE}" emma:medium="tactile" emma:mode="ink">
                <msink:context xmlns:msink="http://schemas.microsoft.com/ink/2010/main" type="inkWord" rotatedBoundingBox="9605,9719 10280,9726 10272,10431 9597,10423"/>
              </emma:interpretation>
              <emma:one-of disjunction-type="recognition" id="oneOf30">
                <emma:interpretation id="interp150" emma:lang="en-GB" emma:confidence="0">
                  <emma:literal>H</emma:literal>
                </emma:interpretation>
                <emma:interpretation id="interp151" emma:lang="en-GB" emma:confidence="0">
                  <emma:literal>N</emma:literal>
                </emma:interpretation>
                <emma:interpretation id="interp152" emma:lang="en-GB" emma:confidence="0">
                  <emma:literal>h</emma:literal>
                </emma:interpretation>
                <emma:interpretation id="interp153" emma:lang="en-GB" emma:confidence="0">
                  <emma:literal>n</emma:literal>
                </emma:interpretation>
                <emma:interpretation id="interp154" emma:lang="en-GB" emma:confidence="0">
                  <emma:literal>u</emma:literal>
                </emma:interpretation>
              </emma:one-of>
            </emma:emma>
          </inkml:annotationXML>
          <inkml:trace contextRef="#ctx0" brushRef="#br0" timeOffset="15862.4196">4133 2747 185 0,'0'0'113'0,"37"-7"2"16,-5 9-4-16,11 3-83 16,3-5-20-16,12 3-14 15,11 2-26-15,-11-10-59 16,2 0-21-16,-8-3-1 15,-13-9 0-15</inkml:trace>
          <inkml:trace contextRef="#ctx0" brushRef="#br0" timeOffset="15707.7662">4260 2456 73 0,'0'0'103'15,"-6"-23"6"-15,6 23 1 16,0 0-55-16,0 38-7 15,7 9-7-15,-14-2-10 16,13 20-5-16,-19-3-12 16,11 5-7-16,-6 3-9 15,-5-15-13-15,11 2-24 16,-13-25-39-16,15-2-47 16,0-30 2-16,0 0-3 15,0 0 18-15</inkml:trace>
          <inkml:trace contextRef="#ctx0" brushRef="#br0" timeOffset="16040.6063">4775 2376 193 0,'-22'8'121'0,"14"24"-3"16,3 13 2-1,3 7-82-15,2 18-28 0,7 4-13 16,1 1-15-16,14 12-30 16,-14-5-70-16,6-14-4 15,-6-4 0-15,-14-16-5 16</inkml:trace>
        </inkml:traceGroup>
        <inkml:traceGroup>
          <inkml:annotationXML>
            <emma:emma xmlns:emma="http://www.w3.org/2003/04/emma" version="1.0">
              <emma:interpretation id="{24BA6DAE-106F-4F04-B2D1-FB28BEE66485}" emma:medium="tactile" emma:mode="ink">
                <msink:context xmlns:msink="http://schemas.microsoft.com/ink/2010/main" type="inkWord" rotatedBoundingBox="12048,9930 12718,9938 12710,10631 12041,10624"/>
              </emma:interpretation>
              <emma:one-of disjunction-type="recognition" id="oneOf31">
                <emma:interpretation id="interp155" emma:lang="en-GB" emma:confidence="0">
                  <emma:literal>H</emma:literal>
                </emma:interpretation>
                <emma:interpretation id="interp156" emma:lang="en-GB" emma:confidence="0">
                  <emma:literal>N</emma:literal>
                </emma:interpretation>
                <emma:interpretation id="interp157" emma:lang="en-GB" emma:confidence="0">
                  <emma:literal>n</emma:literal>
                </emma:interpretation>
                <emma:interpretation id="interp158" emma:lang="en-GB" emma:confidence="0">
                  <emma:literal>d</emma:literal>
                </emma:interpretation>
                <emma:interpretation id="interp159" emma:lang="en-GB" emma:confidence="0">
                  <emma:literal>h</emma:literal>
                </emma:interpretation>
              </emma:one-of>
            </emma:emma>
          </inkml:annotationXML>
          <inkml:trace contextRef="#ctx0" brushRef="#br0" timeOffset="14983.5014">6577 2921 212 0,'0'0'124'0,"38"-12"-6"16,-3 14-4-16,2 1-110 16,16 2-2-16,7 0-25 15,-8-10-22-15,15 0-67 16,-15 0-6-16,-7-10 8 0,0 0-10 15</inkml:trace>
          <inkml:trace contextRef="#ctx0" brushRef="#br0" timeOffset="14811.3591">6598 2608 132 0,'0'0'117'16,"0"0"0"-16,0 0 4 15,0 0-73-15,0 0-6 16,-15 32-10-16,22 15-9 15,-12 3-11-15,12 20-7 16,-9 5-4-16,4-1-4 16,-2 3-13-16,-2-9-19 15,19 1-45-15,-11-21-47 0,1-13-1 16,-7-35 3-16,10 22-5 16</inkml:trace>
          <inkml:trace contextRef="#ctx0" brushRef="#br0" timeOffset="15155.6035">7250 2588 236 0,'0'0'123'0,"0"0"6"15,-25 7-12-15,20 38-91 16,-3 5-12-16,8 15-7 15,0 7-10-15,-2 2-11 16,10 9-27-16,-16-9-86 16,3-11-5-16,-5-6 1 0,-3-17-1 15</inkml:trace>
        </inkml:traceGroup>
        <inkml:traceGroup>
          <inkml:annotationXML>
            <emma:emma xmlns:emma="http://www.w3.org/2003/04/emma" version="1.0">
              <emma:interpretation id="{F50C5DC7-9D83-4B8E-A350-EF17FFF25F22}" emma:medium="tactile" emma:mode="ink">
                <msink:context xmlns:msink="http://schemas.microsoft.com/ink/2010/main" type="inkWord" rotatedBoundingBox="13993,9877 14604,9884 14597,10591 13986,10584"/>
              </emma:interpretation>
              <emma:one-of disjunction-type="recognition" id="oneOf32">
                <emma:interpretation id="interp160" emma:lang="en-GB" emma:confidence="0">
                  <emma:literal>H</emma:literal>
                </emma:interpretation>
                <emma:interpretation id="interp161" emma:lang="en-GB" emma:confidence="0">
                  <emma:literal>N</emma:literal>
                </emma:interpretation>
                <emma:interpretation id="interp162" emma:lang="en-GB" emma:confidence="0">
                  <emma:literal>n</emma:literal>
                </emma:interpretation>
                <emma:interpretation id="interp163" emma:lang="en-GB" emma:confidence="0">
                  <emma:literal>h</emma:literal>
                </emma:interpretation>
                <emma:interpretation id="interp164" emma:lang="en-GB" emma:confidence="0">
                  <emma:literal>V</emma:literal>
                </emma:interpretation>
              </emma:one-of>
            </emma:emma>
          </inkml:annotationXML>
          <inkml:trace contextRef="#ctx0" brushRef="#br0" timeOffset="13989.9724">8570 2528 135 0,'0'0'108'0,"-22"17"-3"16,14 16-3-16,-7-1-71 0,23 23 4 15,-16 2-16-15,16 15-4 16,-8 6-7-16,2 1-6 16,3 1-13-16,-5-13-17 15,9-2-42-15,-3-20-48 16,-6-18 3-16,0-27-1 15,0 0 15-15</inkml:trace>
          <inkml:trace contextRef="#ctx0" brushRef="#br0" timeOffset="14162.4012">8549 2807 157 0,'0'0'107'15,"28"-10"2"-15,2 15-5 16,0 2-72-16,9-7-23 15,12 3-10-15,3-1-24 16,-4-7-41-16,3 0-36 16,-8 0-7-16,-8-5 1 15,0-2 2-15</inkml:trace>
          <inkml:trace contextRef="#ctx0" brushRef="#br0" timeOffset="14363.0413">9130 2580 196 0,'0'0'123'0,"0"0"-2"16,-5 30 1-16,-5 7-82 0,10 21-17 16,0 11-13-16,0 11-11 15,8 0-20-15,-14-8-39 16,12-2-67-16,1-8 0 16,-7-17-5-16,-5-13-1 15</inkml:trace>
        </inkml:traceGroup>
        <inkml:traceGroup>
          <inkml:annotationXML>
            <emma:emma xmlns:emma="http://www.w3.org/2003/04/emma" version="1.0">
              <emma:interpretation id="{2340E869-7B84-4653-A11B-8B32D533380D}" emma:medium="tactile" emma:mode="ink">
                <msink:context xmlns:msink="http://schemas.microsoft.com/ink/2010/main" type="inkWord" rotatedBoundingBox="15695,9783 16391,9790 16382,10549 15687,10541"/>
              </emma:interpretation>
              <emma:one-of disjunction-type="recognition" id="oneOf33">
                <emma:interpretation id="interp165" emma:lang="en-GB" emma:confidence="0">
                  <emma:literal>H</emma:literal>
                </emma:interpretation>
                <emma:interpretation id="interp166" emma:lang="en-GB" emma:confidence="0">
                  <emma:literal>h</emma:literal>
                </emma:interpretation>
                <emma:interpretation id="interp167" emma:lang="en-GB" emma:confidence="0">
                  <emma:literal>N</emma:literal>
                </emma:interpretation>
                <emma:interpretation id="interp168" emma:lang="en-GB" emma:confidence="0">
                  <emma:literal>n</emma:literal>
                </emma:interpretation>
                <emma:interpretation id="interp169" emma:lang="en-GB" emma:confidence="0">
                  <emma:literal>"</emma:literal>
                </emma:interpretation>
              </emma:one-of>
            </emma:emma>
          </inkml:annotationXML>
          <inkml:trace contextRef="#ctx0" brushRef="#br0" timeOffset="13185.527">10236 2558 169 0,'0'0'119'0,"0"0"-3"16,11 45 2-16,-22-10-84 15,18 22-6-15,-14-2-11 0,11 12-9 16,-8 5-7-16,0-5-8 16,4 5-18-16,-11-22-27 15,11-2-70 1,0-14 1-16,0-34 0 0,4 30 2 16</inkml:trace>
          <inkml:trace contextRef="#ctx0" brushRef="#br0" timeOffset="13357.1441">10262 2837 217 0,'0'0'111'0,"37"-8"3"0,-3 11-8 16,7-1-99-16,15 1-9 16,4-6-15-16,7 6-36 15,-3-6-57 1,-8-7 2-16,-12 3-5 0,-2-11 2 15</inkml:trace>
          <inkml:trace contextRef="#ctx0" brushRef="#br0" timeOffset="13529.4689">10923 2441 209 0,'-30'35'118'0,"15"9"-4"16,0 14 1-16,-7 11-103 0,15 16-6 15,-5 7-11 1,1-7-24-16,19 0-74 16,-8-6-12-16,-12-14-4 15,1-5-2-15</inkml:trace>
        </inkml:traceGroup>
        <inkml:traceGroup>
          <inkml:annotationXML>
            <emma:emma xmlns:emma="http://www.w3.org/2003/04/emma" version="1.0">
              <emma:interpretation id="{3640AD8A-C657-40DF-B121-8E5BCFDBBF29}" emma:medium="tactile" emma:mode="ink">
                <msink:context xmlns:msink="http://schemas.microsoft.com/ink/2010/main" type="inkWord" rotatedBoundingBox="18047,9676 18756,9684 18746,10547 18038,10540"/>
              </emma:interpretation>
              <emma:one-of disjunction-type="recognition" id="oneOf34">
                <emma:interpretation id="interp170" emma:lang="en-GB" emma:confidence="0">
                  <emma:literal>H</emma:literal>
                </emma:interpretation>
                <emma:interpretation id="interp171" emma:lang="en-GB" emma:confidence="0">
                  <emma:literal>N</emma:literal>
                </emma:interpretation>
                <emma:interpretation id="interp172" emma:lang="en-GB" emma:confidence="0">
                  <emma:literal>h</emma:literal>
                </emma:interpretation>
                <emma:interpretation id="interp173" emma:lang="en-GB" emma:confidence="0">
                  <emma:literal>n</emma:literal>
                </emma:interpretation>
                <emma:interpretation id="interp174" emma:lang="en-GB" emma:confidence="0">
                  <emma:literal>d</emma:literal>
                </emma:interpretation>
              </emma:one-of>
            </emma:emma>
          </inkml:annotationXML>
          <inkml:trace contextRef="#ctx0" brushRef="#br0" timeOffset="12321.9418">12578 2630 175 0,'0'0'116'16,"0"0"4"-16,0 0-6 15,0 0-75-15,13 47-10 16,-11 1-8-16,-2 4-11 16,0 15-6-16,-2 5-10 15,-6-7-14-15,10 7-27 16,-11-14-73-16,9-14-3 16,-6-9-1-16,6-35 2 15</inkml:trace>
          <inkml:trace contextRef="#ctx0" brushRef="#br0" timeOffset="12508.0749">12598 2782 197 0,'0'-22'123'16,"0"22"-5"-16,30-5 3 16,2-3-90-16,11 11-18 15,9-6-5-15,10 3-13 16,11 0-17-16,-13-10-28 15,1 5-62-15,-3-5-7 16,-11-2 1-16,-4-8-3 16</inkml:trace>
          <inkml:trace contextRef="#ctx0" brushRef="#br0" timeOffset="12680.1971">13288 2359 190 0,'-17'-25'121'16,"17"25"2"-16,-28 47 0 15,18 8-71-15,-5 7-35 16,10 18-2-16,3 4-12 16,-4 4-9-16,14 11-27 15,-10-14-84-15,4-8-9 16,-2-15 1-16,-2-14-6 16</inkml:trace>
        </inkml:traceGroup>
        <inkml:traceGroup>
          <inkml:annotationXML>
            <emma:emma xmlns:emma="http://www.w3.org/2003/04/emma" version="1.0">
              <emma:interpretation id="{0BC31DC2-2F82-4ED9-8298-F4DA20FE7AF7}" emma:medium="tactile" emma:mode="ink">
                <msink:context xmlns:msink="http://schemas.microsoft.com/ink/2010/main" type="inkWord" rotatedBoundingBox="19895,9731 22355,9757 22346,10549 19887,10522"/>
              </emma:interpretation>
              <emma:one-of disjunction-type="recognition" id="oneOf35">
                <emma:interpretation id="interp175" emma:lang="en-GB" emma:confidence="0">
                  <emma:literal>*</emma:literal>
                </emma:interpretation>
                <emma:interpretation id="interp176" emma:lang="en-GB" emma:confidence="0">
                  <emma:literal>+</emma:literal>
                </emma:interpretation>
                <emma:interpretation id="interp177" emma:lang="en-GB" emma:confidence="0">
                  <emma:literal>1</emma:literal>
                </emma:interpretation>
                <emma:interpretation id="interp178" emma:lang="en-GB" emma:confidence="0">
                  <emma:literal>5</emma:literal>
                </emma:interpretation>
                <emma:interpretation id="interp179" emma:lang="en-GB" emma:confidence="0">
                  <emma:literal>~</emma:literal>
                </emma:interpretation>
              </emma:one-of>
            </emma:emma>
          </inkml:annotationXML>
          <inkml:trace contextRef="#ctx0" brushRef="#br0" timeOffset="11521.6109">14513 2526 86 0,'0'0'104'0,"0"0"5"16,-25 8 3-16,25-8-50 0,-14 40-24 16,21 2-4-16,-20 0-10 15,11 18-3-15,-5 5-10 16,-1 7-9-1,-5 0-17-15,-4-9-20 0,17-6-83 16,0-10 2-16,0-17-4 16,0-30-1-16</inkml:trace>
          <inkml:trace contextRef="#ctx0" brushRef="#br0" timeOffset="11692.8781">14511 2756 192 0,'0'0'115'0,"30"-15"2"16,0 10-7-16,7 2-83 16,8-2-18-16,7 3-14 15,2 4-31 1,-9-4-75-16,5-6-1 0,-5 1-5 16,-7-6 2-16</inkml:trace>
          <inkml:trace contextRef="#ctx0" brushRef="#br0" timeOffset="11865.318">15131 2389 223 0,'0'0'119'0,"-15"32"1"0,7 10-5 16,1 18-87-16,0 7-17 16,-1 15-7-16,8 11-23 15,-7-4-35-15,1-4-67 16,4-3-1-16,-5-17-3 15,-1-10-2-15</inkml:trace>
          <inkml:trace contextRef="#ctx0" brushRef="#br0" timeOffset="10755.8039">16139 2611 157 0,'30'-5'120'15,"-30"5"0"-15,15 30 0 16,-15-30-69-16,15 62-22 0,-15-19-5 16,8 14-12-1,-6 10-7-15,3-5-12 0,-5 11-17 16,-5-19-24-16,10-1-74 15,-5-6 1-15,0-12-4 16,0-35 5-16</inkml:trace>
          <inkml:trace contextRef="#ctx0" brushRef="#br0" timeOffset="10940.9365">16186 2898 193 0,'0'0'118'15,"23"-10"5"-15,-1 7-10 16,13 6-57-16,5-8-48 16,18 5-3-16,9-3-18 0,-6-7-17 15,12 8-33-15,-13-8-56 16,-6-5 4-16,-5-3-6 16,-12-7 7-16</inkml:trace>
          <inkml:trace contextRef="#ctx0" brushRef="#br0" timeOffset="11100.0483">16886 2529 228 0,'0'0'127'0,"0"0"-2"16,0 0 2-1,-14 30-93-15,15 25-7 16,-4 4-15-16,5 16-8 16,-2 15-12-16,-6-8-24 0,17 5-65 15,-15-10-32-15,3-12-1 16,-13-15-4-16</inkml:trace>
        </inkml:traceGroup>
        <inkml:traceGroup>
          <inkml:annotationXML>
            <emma:emma xmlns:emma="http://www.w3.org/2003/04/emma" version="1.0">
              <emma:interpretation id="{F802B5CE-545B-4C98-873C-5BB65E8769D7}" emma:medium="tactile" emma:mode="ink">
                <msink:context xmlns:msink="http://schemas.microsoft.com/ink/2010/main" type="inkWord" rotatedBoundingBox="24626,9927 25350,9935 25340,10794 24616,10786"/>
              </emma:interpretation>
              <emma:one-of disjunction-type="recognition" id="oneOf36">
                <emma:interpretation id="interp180" emma:lang="en-GB" emma:confidence="0">
                  <emma:literal>N</emma:literal>
                </emma:interpretation>
                <emma:interpretation id="interp181" emma:lang="en-GB" emma:confidence="0">
                  <emma:literal>H</emma:literal>
                </emma:interpretation>
                <emma:interpretation id="interp182" emma:lang="en-GB" emma:confidence="0">
                  <emma:literal>n</emma:literal>
                </emma:interpretation>
                <emma:interpretation id="interp183" emma:lang="en-GB" emma:confidence="0">
                  <emma:literal>h</emma:literal>
                </emma:interpretation>
                <emma:interpretation id="interp184" emma:lang="en-GB" emma:confidence="0">
                  <emma:literal>$</emma:literal>
                </emma:interpretation>
              </emma:one-of>
            </emma:emma>
          </inkml:annotationXML>
          <inkml:trace contextRef="#ctx0" brushRef="#br0" timeOffset="10157.0913">19154 2956 240 0,'22'-2'120'16,"8"4"-1"-16,7 3-10 15,23 0-106-15,2 8-22 0,-2-13-36 16,1-5-53-16,6 2-7 16,-9-12 1-16,-7 0-1 15</inkml:trace>
          <inkml:trace contextRef="#ctx0" brushRef="#br0" timeOffset="9989.6199">19187 2862 180 0,'6'-40'123'16,"-6"40"-5"-16,0 0 6 16,0 0-81-16,0 0-11 15,-22 50-5-15,23 4-12 16,-1 6-2-16,4 15-6 0,-4 2-6 16,0 0-12-16,9 5-20 15,-16-22-46-15,16-13-49 16,-9-14 1-1,0-33-4-15,0 0 2 0</inkml:trace>
          <inkml:trace contextRef="#ctx0" brushRef="#br0" timeOffset="10336.5051">19882 2585 286 0,'0'0'128'0,"0"0"2"16,-17 53-4-16,15 4-106 16,-5 10-6-16,7 13-11 15,2 4-12-15,-2-9-21 0,13 10-59 16,-13-16-40-16,0-14-3 16,-13-10-2-16,13-45-2 15</inkml:trace>
        </inkml:traceGroup>
      </inkml:traceGroup>
    </inkml:traceGroup>
    <inkml:traceGroup>
      <inkml:annotationXML>
        <emma:emma xmlns:emma="http://www.w3.org/2003/04/emma" version="1.0">
          <emma:interpretation id="{152EFA64-3D83-44BA-AC27-40B4FC68DA22}" emma:medium="tactile" emma:mode="ink">
            <msink:context xmlns:msink="http://schemas.microsoft.com/ink/2010/main" type="paragraph" rotatedBoundingBox="5195,11441 8959,11316 8992,12325 5228,1245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D659D5D-3DC6-4222-9EBE-C076B6838EB4}" emma:medium="tactile" emma:mode="ink">
              <msink:context xmlns:msink="http://schemas.microsoft.com/ink/2010/main" type="inkBullet" rotatedBoundingBox="5195,11441 5758,11422 5790,12369 5226,12387"/>
            </emma:interpretation>
            <emma:one-of disjunction-type="recognition" id="oneOf37">
              <emma:interpretation id="interp185" emma:lang="en-GB" emma:confidence="0">
                <emma:literal>H</emma:literal>
              </emma:interpretation>
              <emma:interpretation id="interp186" emma:lang="en-GB" emma:confidence="0">
                <emma:literal>h</emma:literal>
              </emma:interpretation>
              <emma:interpretation id="interp187" emma:lang="en-GB" emma:confidence="0">
                <emma:literal>4</emma:literal>
              </emma:interpretation>
              <emma:interpretation id="interp188" emma:lang="en-GB" emma:confidence="0">
                <emma:literal>b</emma:literal>
              </emma:interpretation>
              <emma:interpretation id="interp189" emma:lang="en-GB" emma:confidence="0">
                <emma:literal>N</emma:literal>
              </emma:interpretation>
            </emma:one-of>
          </emma:emma>
        </inkml:annotationXML>
        <inkml:trace contextRef="#ctx0" brushRef="#br0" timeOffset="46603.9998">-231 4370 58 0,'0'-43'100'16,"4"6"6"-16,4 2-1 16,-1 0-48-16,-7 35-14 15,0 0-5-15,30 0-10 16,-30 27-6-16,11 18-4 15,-7 8-6-15,0 14 0 16,-8 0-6-16,4 5 0 16,0-2-6-16,-4-8-7 15,8-4-13-15,-12-19-12 16,20 6-16-16,-12-45-19 16,-4 45-16-16,4-45-14 0,0 0 4 15,-22 7 12-15,22-7 36 16,-23-14 28-16,23 14 31 15,-26-25 27-15,26 25 25 16,-11-30 16-16,11 30 5 16,26-30-4-16,-26 30-25 15,63-32-13-15,-25 14-17 16,18 6-8-16,0-3-10 16,-4 0-12-16,8 10-25 15,-19-8-71-15,0 3-10 16,-4-2-7-16,-10-6 3 15</inkml:trace>
        <inkml:trace contextRef="#ctx0" brushRef="#br0" timeOffset="46831.1176">281 4073 201 0,'0'0'119'16,"-22"38"-1"-16,14 4-2 15,-7 10-98-15,15 20-4 16,4 6-1-16,4 11-5 16,-5 3-1-16,8 3-2 15,-3-3-9-15,-4-12-13 16,14-1-41-16,-10-19-60 0,7-12-3 16,-8-19-5-1,-7-29-3-15</inkml:trace>
      </inkml:traceGroup>
      <inkml:traceGroup>
        <inkml:annotationXML>
          <emma:emma xmlns:emma="http://www.w3.org/2003/04/emma" version="1.0">
            <emma:interpretation id="{4DD0472B-63F4-4A34-B41A-45915ACB374B}" emma:medium="tactile" emma:mode="ink">
              <msink:context xmlns:msink="http://schemas.microsoft.com/ink/2010/main" type="line" rotatedBoundingBox="8334,11361 8960,11341 8992,12325 8366,12346"/>
            </emma:interpretation>
          </emma:emma>
        </inkml:annotationXML>
        <inkml:traceGroup>
          <inkml:annotationXML>
            <emma:emma xmlns:emma="http://www.w3.org/2003/04/emma" version="1.0">
              <emma:interpretation id="{68DD1884-2725-4C39-9455-E56694EF3F30}" emma:medium="tactile" emma:mode="ink">
                <msink:context xmlns:msink="http://schemas.microsoft.com/ink/2010/main" type="inkWord" rotatedBoundingBox="8334,11361 8960,11341 8992,12325 8366,12346"/>
              </emma:interpretation>
              <emma:one-of disjunction-type="recognition" id="oneOf38">
                <emma:interpretation id="interp190" emma:lang="en-GB" emma:confidence="0">
                  <emma:literal>H</emma:literal>
                </emma:interpretation>
                <emma:interpretation id="interp191" emma:lang="en-GB" emma:confidence="0">
                  <emma:literal>4</emma:literal>
                </emma:interpretation>
                <emma:interpretation id="interp192" emma:lang="en-GB" emma:confidence="0">
                  <emma:literal>u</emma:literal>
                </emma:interpretation>
                <emma:interpretation id="interp193" emma:lang="en-GB" emma:confidence="0">
                  <emma:literal>U</emma:literal>
                </emma:interpretation>
                <emma:interpretation id="interp194" emma:lang="en-GB" emma:confidence="0">
                  <emma:literal>"</emma:literal>
                </emma:interpretation>
              </emma:one-of>
            </emma:emma>
          </inkml:annotationXML>
          <inkml:trace contextRef="#ctx0" brushRef="#br0" timeOffset="47473.2435">2946 4277 157 0,'-7'-27'115'0,"7"27"-2"16,0 0 1-16,2 25-73 0,-4 0-22 15,9 12-3-15,-7 5-11 16,2 8-1-16,-2 5-5 16,6-8-3-16,-6 3-12 15,-6-12-7-15,12-4-14 16,-6-34-13-16,-8 35-11 16,8-35-10-16,0 0 1 15,-28-15 3-15,28 15 24 16,-17-30 21-16,17 30 31 15,-15-32 20-15,15 32 21 16,0-25 14-16,0 25 5 16,30-10 2-16,-30 10-13 15,68-5-14-15,-29-5-15 0,21 10-10 16,-8-7-14-16,6-6-16 16,1 8-31-16,-14-10-68 15,-5-5-2-15,-5-4-3 16,-5-4-2-16</inkml:trace>
          <inkml:trace contextRef="#ctx0" brushRef="#br0" timeOffset="47689.0877">3492 3991 182 0,'0'0'119'15,"-36"27"2"-15,34 18 0 0,-13 5-83 16,8 30-20-16,-8 4-4 15,9 13-11-15,4 8-17 16,-5-8-28-16,7 10-77 16,-6-2-1-16,4-6-4 15,-5-6-5-15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333.63635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08T07:52:00.632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45CB562-0607-4915-8A14-A7BFAEE23638}" emma:medium="tactile" emma:mode="ink">
          <msink:context xmlns:msink="http://schemas.microsoft.com/ink/2010/main" type="writingRegion" rotatedBoundingBox="8594,12363 9063,16985 5964,17300 5495,12678"/>
        </emma:interpretation>
      </emma:emma>
    </inkml:annotationXML>
    <inkml:traceGroup>
      <inkml:annotationXML>
        <emma:emma xmlns:emma="http://www.w3.org/2003/04/emma" version="1.0">
          <emma:interpretation id="{72B6A2C8-44F8-4695-BEC4-9533CB91C32F}" emma:medium="tactile" emma:mode="ink">
            <msink:context xmlns:msink="http://schemas.microsoft.com/ink/2010/main" type="paragraph" rotatedBoundingBox="8766,12700 8421,17060 8247,17046 8593,1268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8EA3200-8758-4810-9FED-FA2002A4B60D}" emma:medium="tactile" emma:mode="ink">
              <msink:context xmlns:msink="http://schemas.microsoft.com/ink/2010/main" type="line" rotatedBoundingBox="8766,12700 8421,17060 8247,17046 8593,12686"/>
            </emma:interpretation>
          </emma:emma>
        </inkml:annotationXML>
        <inkml:traceGroup>
          <inkml:annotationXML>
            <emma:emma xmlns:emma="http://www.w3.org/2003/04/emma" version="1.0">
              <emma:interpretation id="{51E6FF4B-880C-4778-8824-E81DBE46E593}" emma:medium="tactile" emma:mode="ink">
                <msink:context xmlns:msink="http://schemas.microsoft.com/ink/2010/main" type="inkWord" rotatedBoundingBox="8427,16348 8371,17056 8247,17046 8303,16339"/>
              </emma:interpretation>
              <emma:one-of disjunction-type="recognition" id="oneOf0">
                <emma:interpretation id="interp0" emma:lang="en-GB" emma:confidence="0">
                  <emma:literal>:</emma:literal>
                </emma:interpretation>
                <emma:interpretation id="interp1" emma:lang="en-GB" emma:confidence="0">
                  <emma:literal>;</emma:literal>
                </emma:interpretation>
                <emma:interpretation id="interp2" emma:lang="en-GB" emma:confidence="0">
                  <emma:literal>!</emma:literal>
                </emma:interpretation>
                <emma:interpretation id="interp3" emma:lang="en-GB" emma:confidence="0">
                  <emma:literal>i</emma:literal>
                </emma:interpretation>
                <emma:interpretation id="interp4" emma:lang="en-GB" emma:confidence="0">
                  <emma:literal>{</emma:literal>
                </emma:interpretation>
              </emma:one-of>
            </emma:emma>
          </inkml:annotationXML>
          <inkml:trace contextRef="#ctx0" brushRef="#br0">2402 3684 198 0,'0'0'116'0,"22"50"3"15,-23-11-4-15,2 19-97 16,-2 1 2-16,8 16-13 16,-7 2-6-16,2-4-20 15,11 14-41-15,-13-20-59 16,15-5-3-16,-15-22-3 16,9-10-7-16</inkml:trace>
          <inkml:trace contextRef="#ctx0" brushRef="#br0" timeOffset="-513.6869">2729 66 203 0,'-23'-33'120'16,"23"33"-5"-16,0 0 2 15,0 40-96-15,0 2-3 16,10 23-7-16,-3 17-10 0,1 8-7 16,12 22-30-16,-18-5-77 15,19 5-7-15,-12-10 4 16,6 3-8 0</inkml:trace>
        </inkml:traceGroup>
      </inkml:traceGroup>
    </inkml:traceGroup>
    <inkml:traceGroup>
      <inkml:annotationXML>
        <emma:emma xmlns:emma="http://www.w3.org/2003/04/emma" version="1.0">
          <emma:interpretation id="{BB32A4FF-B3A5-4312-B40E-A98E02A14CE7}" emma:medium="tactile" emma:mode="ink">
            <msink:context xmlns:msink="http://schemas.microsoft.com/ink/2010/main" type="paragraph" rotatedBoundingBox="5756,14197 8830,14228 8814,15785 5741,15754" alignmentLevel="3"/>
          </emma:interpretation>
        </emma:emma>
      </inkml:annotationXML>
      <inkml:traceGroup>
        <inkml:annotationXML>
          <emma:emma xmlns:emma="http://www.w3.org/2003/04/emma" version="1.0">
            <emma:interpretation id="{4C7A3170-4CF9-4D88-B02A-18BC048B7703}" emma:medium="tactile" emma:mode="ink">
              <msink:context xmlns:msink="http://schemas.microsoft.com/ink/2010/main" type="line" rotatedBoundingBox="5756,14197 8830,14228 8814,15785 5741,15754"/>
            </emma:interpretation>
          </emma:emma>
        </inkml:annotationXML>
        <inkml:traceGroup>
          <inkml:annotationXML>
            <emma:emma xmlns:emma="http://www.w3.org/2003/04/emma" version="1.0">
              <emma:interpretation id="{067E854A-B3C5-46F4-8B00-F0995C1748C5}" emma:medium="tactile" emma:mode="ink">
                <msink:context xmlns:msink="http://schemas.microsoft.com/ink/2010/main" type="inkWord" rotatedBoundingBox="5756,14197 8830,14228 8814,15785 5741,15754"/>
              </emma:interpretation>
              <emma:one-of disjunction-type="recognition" id="oneOf1">
                <emma:interpretation id="interp5" emma:lang="en-GB" emma:confidence="0">
                  <emma:literal>EC</emma:literal>
                </emma:interpretation>
                <emma:interpretation id="interp6" emma:lang="en-GB" emma:confidence="0">
                  <emma:literal>CF c</emma:literal>
                </emma:interpretation>
                <emma:interpretation id="interp7" emma:lang="en-GB" emma:confidence="0">
                  <emma:literal>C: c</emma:literal>
                </emma:interpretation>
                <emma:interpretation id="interp8" emma:lang="en-GB" emma:confidence="0">
                  <emma:literal>CC</emma:literal>
                </emma:interpretation>
                <emma:interpretation id="interp9" emma:lang="en-GB" emma:confidence="0">
                  <emma:literal>C= c</emma:literal>
                </emma:interpretation>
              </emma:one-of>
            </emma:emma>
          </inkml:annotationXML>
          <inkml:trace contextRef="#ctx0" brushRef="#br0" timeOffset="-3489.3503">389 2496 40 0,'0'0'103'0,"0"0"-1"15,0 0 5-15,0 0-47 16,0 0-20-16,-4-27-2 15,4-6-9-15,11 8-1 16,-7-17-7-16,3 5 1 16,-10-18-7-16,6 5-4 15,-14-12-1-15,-7-3-3 16,-5-7-1-16,-3-3-4 16,-4 0 2-16,-4 3-3 15,1 2 3-15,-1 8-3 16,8 10 1-16,0 12-1 15,0 13 0-15,0 17 0 16,0 15-1-16,-4 15 0 0,3 22-2 16,-2 15 3-16,2 20-2 15,-2 18 1-15,2 12-1 16,1 8 2-16,11 9-3 16,4 8-1-16,11-7 2 15,4-6-2-15,11-7 4 16,11-7-1-16,8-16 2 15,10-11-1-15,9-21 3 16,6-12 1-16,5-15-1 0,3-10-1 16,0-15-3-16,-3-13-9 15,-4 1-17 1,-15-21-48-16,7 8-52 16,-22-15-2-16,3 3-4 0,-14-18-2 15</inkml:trace>
          <inkml:trace contextRef="#ctx0" brushRef="#br0" timeOffset="-3143.0094">942 2279 149 0,'0'0'120'0,"-30"3"-2"16,30-3 5-16,0 0-62 16,0 0-28-16,30 2-4 15,18-4-10-15,8-13-4 16,19 0-2-16,7-5-4 15,4-2-3-15,0-1-5 16,-4 1-8-16,0 9-16 0,-30-9-36 16,1 22-65-1,-23-3-6-15,-30 3 2 16,0 0-7-16</inkml:trace>
          <inkml:trace contextRef="#ctx0" brushRef="#br0" timeOffset="-2916.0113">979 2618 203 0,'0'0'128'16,"0"0"-5"0,0 0 0-16,60-3-109 15,-1-14-2-15,12 5-2 16,4-1-5-16,4 1-3 0,-8 7-11 15,-15-8-24-15,7 18-87 16,-26-7 0-16,4 4-7 16,-14-12 0-16</inkml:trace>
          <inkml:trace contextRef="#ctx0" brushRef="#br0" timeOffset="-2332.8682">2706 2222 148 0,'10'-35'109'0,"3"-2"4"16,-19-11-4-16,12 6-76 15,-21-18-3-15,2 8-11 0,-11-5-5 16,1 10-5-16,-14 2-4 15,-1 10-2-15,-12 5-2 16,5 13-1-16,-1 14 1 16,1 15-1-16,-6 13 1 15,6 10-1-15,6 10-1 16,2 10 1-16,0 15-1 16,7 2 3-16,7 7-3 15,3 4 1-15,5 4-1 16,13 2-1-16,2-6 3 15,9 1-1-15,12-7 2 16,1-2-1-16,10-10 5 16,11-3-2-16,2-17 3 0,14-5 1 15,3-15-1-15,11-10-1 16,-4-10 0-16,4-5-5 16,2-8-6-16,-14-14-23 15,6 4-93-15,-24-12-2 16,-3 3-7-16,-12-13-1 15</inkml:trace>
        </inkml:traceGroup>
      </inkml:traceGroup>
    </inkml:traceGroup>
    <inkml:traceGroup>
      <inkml:annotationXML>
        <emma:emma xmlns:emma="http://www.w3.org/2003/04/emma" version="1.0">
          <emma:interpretation id="{9FAC509D-92B1-4E3F-8A79-4B17F14C4E71}" emma:medium="tactile" emma:mode="ink">
            <msink:context xmlns:msink="http://schemas.microsoft.com/ink/2010/main" type="paragraph" rotatedBoundingBox="5992,12627 6453,17172 6321,17186 5860,126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14250B3-B835-4B97-A5A6-CB8F9B42A3E8}" emma:medium="tactile" emma:mode="ink">
              <msink:context xmlns:msink="http://schemas.microsoft.com/ink/2010/main" type="line" rotatedBoundingBox="5992,12627 6453,17172 6321,17186 5860,12641"/>
            </emma:interpretation>
          </emma:emma>
        </inkml:annotationXML>
        <inkml:traceGroup>
          <inkml:annotationXML>
            <emma:emma xmlns:emma="http://www.w3.org/2003/04/emma" version="1.0">
              <emma:interpretation id="{25A42321-1816-458E-999B-6768683B91A0}" emma:medium="tactile" emma:mode="ink">
                <msink:context xmlns:msink="http://schemas.microsoft.com/ink/2010/main" type="inkWord" rotatedBoundingBox="6371,16394 6451,17173 6321,17186 6242,16407"/>
              </emma:interpretation>
              <emma:one-of disjunction-type="recognition" id="oneOf2">
                <emma:interpretation id="interp10" emma:lang="en-GB" emma:confidence="0">
                  <emma:literal>:</emma:literal>
                </emma:interpretation>
                <emma:interpretation id="interp11" emma:lang="en-GB" emma:confidence="0">
                  <emma:literal>;</emma:literal>
                </emma:interpretation>
                <emma:interpretation id="interp12" emma:lang="en-GB" emma:confidence="0">
                  <emma:literal>l</emma:literal>
                </emma:interpretation>
                <emma:interpretation id="interp13" emma:lang="en-GB" emma:confidence="0">
                  <emma:literal>!</emma:literal>
                </emma:interpretation>
                <emma:interpretation id="interp14" emma:lang="en-GB" emma:confidence="0">
                  <emma:literal>i</emma:literal>
                </emma:interpretation>
              </emma:one-of>
            </emma:emma>
          </inkml:annotationXML>
          <inkml:trace contextRef="#ctx0" brushRef="#br0" timeOffset="-1116.1168">344 3788 184 0,'11'-37'121'0,"-11"37"1"16,0 0-6-16,37 25-94 15,-33 7 2-15,15 21-11 16,-8 6 0-16,4 16-5 16,-4 2-1-16,0 5-10 15,4 6-6-15,-7-19-24 16,22 8-87-16,-23-27-4 16,12 3-4-16,-12-26-3 15</inkml:trace>
          <inkml:trace contextRef="#ctx0" brushRef="#br0" timeOffset="-1697.4173">19 11 165 0,'0'0'111'16,"-11"-30"-2"-16,11 30 2 16,0 0-87-16,-4 47 1 15,19 3-8-15,-4 15-6 16,8 19 1-16,-4 9-5 16,7 9 1-16,-3 0-7 15,3-3-10-15,1 3-44 16,-8-17-61-16,-4-10-8 15,0-15 3-15,-3-3-8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333.63635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08T07:51:49.534"/>
    </inkml:context>
    <inkml:brush xml:id="br0">
      <inkml:brushProperty name="width" value="0.07" units="cm"/>
      <inkml:brushProperty name="height" value="0.07" units="cm"/>
      <inkml:brushProperty name="color" value="#ED1C24"/>
      <inkml:brushProperty name="fitToCurve" value="1"/>
    </inkml:brush>
    <inkml:brush xml:id="br1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36CCB3E-34FC-4F6C-A798-B6B05F446749}" emma:medium="tactile" emma:mode="ink">
          <msink:context xmlns:msink="http://schemas.microsoft.com/ink/2010/main" type="writingRegion" rotatedBoundingBox="14094,11139 16520,11139 16520,16214 14094,16214"/>
        </emma:interpretation>
      </emma:emma>
    </inkml:annotationXML>
    <inkml:traceGroup>
      <inkml:annotationXML>
        <emma:emma xmlns:emma="http://www.w3.org/2003/04/emma" version="1.0">
          <emma:interpretation id="{5F5B8A3E-1C74-4F0B-8FC1-ECB0DB25BA6E}" emma:medium="tactile" emma:mode="ink">
            <msink:context xmlns:msink="http://schemas.microsoft.com/ink/2010/main" type="paragraph" rotatedBoundingBox="14094,11139 16520,11139 16520,16214 14094,162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D7C2692-F244-402E-B926-B705E4CB8761}" emma:medium="tactile" emma:mode="ink">
              <msink:context xmlns:msink="http://schemas.microsoft.com/ink/2010/main" type="line" rotatedBoundingBox="14094,11139 16520,11139 16520,16214 14094,16214"/>
            </emma:interpretation>
          </emma:emma>
        </inkml:annotationXML>
        <inkml:traceGroup>
          <inkml:annotationXML>
            <emma:emma xmlns:emma="http://www.w3.org/2003/04/emma" version="1.0">
              <emma:interpretation id="{F3AB8C6D-0526-485C-B70E-0DCA4328F18A}" emma:medium="tactile" emma:mode="ink">
                <msink:context xmlns:msink="http://schemas.microsoft.com/ink/2010/main" type="inkWord" rotatedBoundingBox="13720,15902 15378,11045 16781,11524 15123,16381"/>
              </emma:interpretation>
              <emma:one-of disjunction-type="recognition" id="oneOf0">
                <emma:interpretation id="interp0" emma:lang="en-GB" emma:confidence="0">
                  <emma:literal>y</emma:literal>
                </emma:interpretation>
                <emma:interpretation id="interp1" emma:lang="en-GB" emma:confidence="0">
                  <emma:literal>¥</emma:literal>
                </emma:interpretation>
                <emma:interpretation id="interp2" emma:lang="en-GB" emma:confidence="0">
                  <emma:literal>Y</emma:literal>
                </emma:interpretation>
                <emma:interpretation id="interp3" emma:lang="en-GB" emma:confidence="0">
                  <emma:literal>€</emma:literal>
                </emma:interpretation>
                <emma:interpretation id="interp4" emma:lang="en-GB" emma:confidence="0">
                  <emma:literal>f</emma:literal>
                </emma:interpretation>
              </emma:one-of>
            </emma:emma>
          </inkml:annotationXML>
          <inkml:trace contextRef="#ctx0" brushRef="#br0">10163 3867 46 0,'0'0'90'0,"0"0"0"16,7-28 3-16,-7 28-40 16,8-25-20-16,-8 25-1 15,0 0-6-15,0 0-4 16,7-25-1-16,-7 25-1 16,0 0 0-16,0 0-1 15,0 0-3-15,0 0-3 16,-7 33-3-16,7-33 0 15,-4 45-3-15,4-8 0 16,0 10-1-16,0 13 0 16,-4 12-1-16,4 13 1 15,0 9 0-15,0 9 1 0,-4 4-2 16,1 2 2-16,3 3-2 16,0 0-4-16,0-7 2 15,3-11-3 1,1-4 2-16,0-10-4 0,0-8 3 15,3-10-3-15,-3-14 2 16,0-9 2-16,-1-6-2 16,1-8 2-16,-4-25-1 15,-4 25-1-15,4-25-1 16,0 0-7-16,0 0-12 16,-30-20-32-16,30 20-70 15,-15-23-1-15,15 23-3 0,-11-30-2 16</inkml:trace>
          <inkml:trace contextRef="#ctx0" brushRef="#br0" timeOffset="721.9641">9423 5201 155 0,'0'0'105'0,"-22"-10"4"15,22 10 0-15,0 0-66 16,0 0-10-16,0 0-4 0,37 20-6 16,-15-7-5-16,16 9 0 15,-1 3-2-15,15 12 0 16,1-2-3-16,6 7-1 16,1 3-2-16,7 3-1 15,1-1-4-15,-5-2 2 16,-7-3-4-16,0-2 1 15,-7-8 0-15,-4-4-1 16,-8-11 0-16,-3-4 1 0,-5-13 0 16,-2-8-1-16,-5-9 1 15,4-8-2-15,-3-10 0 16,5-5 0 0,1-5 0-16,3-7-1 0,11 0 1 15,2-3-2-15,0 3 3 16,7 2-2-16,0 2 1 15,3 4-1-15,-5 1 0 16,-3 11 3-16,-4 2-7 16,-6 5-1-16,0 10-19 15,-20-17-46-15,13 17-63 16,-9-8-5-16,-5-1-2 0,-3-14-11 16</inkml:trace>
          <inkml:trace contextRef="#ctx0" brushRef="#br1" timeOffset="15445.7104">8654 8396 188 0,'-27'8'110'0,"27"-8"1"16,0 0 0-16,0 0-87 16,27-13 1-16,2 1-7 15,24 4-5-15,3 1-2 16,15 2-2-16,3-3-5 15,5 8-2-15,-1 3-7 16,-10-3-11-16,3 15-26 16,-23-10-71-16,-3 7-1 15,-19-9-3-15,-3-1 0 16</inkml:trace>
          <inkml:trace contextRef="#ctx0" brushRef="#br1" timeOffset="15681.3515">9199 7774 220 0,'-41'9'110'0,"41"-9"4"16,-19 60-7-16,12-12-94 16,14 24-1-1,-7 10 0-15,15 13-1 16,-11 4-1-16,7 8-2 0,-7 0-7 15,0-7-14-15,3 0-91 16,-7-18-10-16,-4-10-4 16,-11-15-8-16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333.63635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08T07:52:03.359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B067DF5-A0D2-4525-93C3-E5DC06455FC4}" emma:medium="tactile" emma:mode="ink">
          <msink:context xmlns:msink="http://schemas.microsoft.com/ink/2010/main" type="writingRegion" rotatedBoundingBox="5752,17400 8921,17400 8921,18298 5752,18298"/>
        </emma:interpretation>
      </emma:emma>
    </inkml:annotationXML>
    <inkml:traceGroup>
      <inkml:annotationXML>
        <emma:emma xmlns:emma="http://www.w3.org/2003/04/emma" version="1.0">
          <emma:interpretation id="{C47A7439-BEC2-4D26-84E9-E79DAF6D4976}" emma:medium="tactile" emma:mode="ink">
            <msink:context xmlns:msink="http://schemas.microsoft.com/ink/2010/main" type="paragraph" rotatedBoundingBox="5752,17400 8921,17400 8921,18298 5752,182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5DD90B-FD7F-4E30-B612-E1BF867F3A98}" emma:medium="tactile" emma:mode="ink">
              <msink:context xmlns:msink="http://schemas.microsoft.com/ink/2010/main" type="line" rotatedBoundingBox="5752,17400 8921,17400 8921,18298 5752,18298"/>
            </emma:interpretation>
          </emma:emma>
        </inkml:annotationXML>
        <inkml:traceGroup>
          <inkml:annotationXML>
            <emma:emma xmlns:emma="http://www.w3.org/2003/04/emma" version="1.0">
              <emma:interpretation id="{505B7ECE-BA0A-4441-9EDA-92EE9C46F39B}" emma:medium="tactile" emma:mode="ink">
                <msink:context xmlns:msink="http://schemas.microsoft.com/ink/2010/main" type="inkWord" rotatedBoundingBox="5740,17413 8919,17356 8936,18286 5756,18343"/>
              </emma:interpretation>
              <emma:one-of disjunction-type="recognition" id="oneOf0">
                <emma:interpretation id="interp0" emma:lang="en-GB" emma:confidence="0">
                  <emma:literal>!</emma:literal>
                </emma:interpretation>
                <emma:interpretation id="interp1" emma:lang="en-GB" emma:confidence="0">
                  <emma:literal>H H</emma:literal>
                </emma:interpretation>
                <emma:interpretation id="interp2" emma:lang="en-GB" emma:confidence="0">
                  <emma:literal>H h</emma:literal>
                </emma:interpretation>
                <emma:interpretation id="interp3" emma:lang="en-GB" emma:confidence="0">
                  <emma:literal>"</emma:literal>
                </emma:interpretation>
                <emma:interpretation id="interp4" emma:lang="en-GB" emma:confidence="0">
                  <emma:literal>H N</emma:literal>
                </emma:interpretation>
              </emma:one-of>
            </emma:emma>
          </inkml:annotationXML>
          <inkml:trace contextRef="#ctx0" brushRef="#br0">0 159 173 0,'22'-20'117'0,"8"10"-5"15,8-2-1-15,6-3-106 0,16 3-4 16,4-3-9-16,7 7-19 16,-15-14-46-16,3 9-38 15,-10-2 0-15,-4-2-1 16</inkml:trace>
          <inkml:trace contextRef="#ctx0" brushRef="#br0" timeOffset="-172.1227">63-217 117 0,'0'0'116'0,"4"-30"-4"0,-4 30 4 16,0 0-79-16,23 33-17 15,-20-1-4-15,8 21-4 16,1 1-4 0,-1 16-5-16,-4 0 1 0,-3-3-9 15,4 5-12-15,-16-20-32 16,12 6-63-16,-12-21-6 15,5-10 0-15,3-27 0 16</inkml:trace>
          <inkml:trace contextRef="#ctx0" brushRef="#br0" timeOffset="204.1444">754-510 136 0,'0'0'116'15,"0"0"2"-15,-7 47-4 16,11 8-66-16,-8 4-38 0,8 16 3 16,-1 7-5-16,-3 8-9 15,4 2-9-15,-11-12-30 16,10 9-72-16,-6-14-5 15,6-3-2-15,-6-19-5 16</inkml:trace>
          <inkml:trace contextRef="#ctx0" brushRef="#br0" timeOffset="632.4507">2474-284 160 0,'0'0'115'0,"25"5"2"15,-25 18-6-15,7 21-79 16,-9 6-14-16,10 17-6 15,-14 3-3-15,12 5-9 16,-6 0-4-16,2-13-19 16,11 12-34-16,-13-24-57 15,0-7-3-15,0-43 0 16,0 34-4-16</inkml:trace>
          <inkml:trace contextRef="#ctx0" brushRef="#br0" timeOffset="795.5851">2452 115 209 0,'24'-5'114'0,"12"-5"1"15,16 5-9-15,8-5-108 16,0-8-11-16,16 13-33 16,-16-12-63-16,7-1-2 15,-9 1-1-15,-13-3-3 16</inkml:trace>
          <inkml:trace contextRef="#ctx0" brushRef="#br0" timeOffset="976.6933">3169-466 228 0,'0'0'121'16,"-20"40"-4"-1,12 10-1-15,-1 7-112 0,1 15 3 16,1 13-5-16,-6 0-14 15,13 14-20-15,-17-11-82 16,17 4-3-16,-15-20-4 16,9-5-3-16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233.33333" units="1/cm"/>
          <inkml:channelProperty channel="Y" name="resolution" value="310.22726" units="1/cm"/>
          <inkml:channelProperty channel="T" name="resolution" value="1" units="1/dev"/>
        </inkml:channelProperties>
      </inkml:inkSource>
      <inkml:timestamp xml:id="ts0" timeString="2015-09-08T07:52:07.268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041B3F5-F52C-4EAD-8785-841660984653}" emma:medium="tactile" emma:mode="ink">
          <msink:context xmlns:msink="http://schemas.microsoft.com/ink/2010/main" type="writingRegion" rotatedBoundingBox="32396,17827 32411,17827 32411,17842 32396,17842"/>
        </emma:interpretation>
      </emma:emma>
    </inkml:annotationXML>
    <inkml:traceGroup>
      <inkml:annotationXML>
        <emma:emma xmlns:emma="http://www.w3.org/2003/04/emma" version="1.0">
          <emma:interpretation id="{C03D2C73-8E39-4ADC-A091-BA1E7A97012E}" emma:medium="tactile" emma:mode="ink">
            <msink:context xmlns:msink="http://schemas.microsoft.com/ink/2010/main" type="paragraph" rotatedBoundingBox="32396,17827 32411,17827 32411,17842 32396,178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DA158D8-ACEC-46F4-B7A0-5BC1DAA61854}" emma:medium="tactile" emma:mode="ink">
              <msink:context xmlns:msink="http://schemas.microsoft.com/ink/2010/main" type="line" rotatedBoundingBox="32396,17827 32411,17827 32411,17842 32396,17842"/>
            </emma:interpretation>
          </emma:emma>
        </inkml:annotationXML>
        <inkml:traceGroup>
          <inkml:annotationXML>
            <emma:emma xmlns:emma="http://www.w3.org/2003/04/emma" version="1.0">
              <emma:interpretation id="{26E45D47-C00F-497E-8D6F-5FE04A7171F2}" emma:medium="tactile" emma:mode="ink">
                <msink:context xmlns:msink="http://schemas.microsoft.com/ink/2010/main" type="inkWord" rotatedBoundingBox="32396,17827 32411,17827 32411,17842 32396,17842"/>
              </emma:interpretation>
              <emma:one-of disjunction-type="recognition" id="oneOf0">
                <emma:interpretation id="interp0" emma:lang="en-GB" emma:confidence="0">
                  <emma:literal>.</emma:literal>
                </emma:interpretation>
                <emma:interpretation id="interp1" emma:lang="en-GB" emma:confidence="0">
                  <emma:literal>`</emma:literal>
                </emma:interpretation>
                <emma:interpretation id="interp2" emma:lang="en-GB" emma:confidence="0">
                  <emma:literal>'</emma:literal>
                </emma:interpretation>
                <emma:interpretation id="interp3" emma:lang="en-GB" emma:confidence="0">
                  <emma:literal>l</emma:literal>
                </emma:interpretation>
                <emma:interpretation id="interp4" emma:lang="en-GB" emma:confidence="0">
                  <emma:literal>,</emma:literal>
                </emma:interpretation>
              </emma:one-of>
            </emma:emma>
          </inkml:annotationXML>
          <inkml:trace contextRef="#ctx0" brushRef="#br0">0 0 0,'0'0'0,"0"0"0,0 0 16,0 0-1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333.63635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08T07:52:08.162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5BB8EEC-2F27-4B37-809C-15CC9B0D3498}" emma:medium="tactile" emma:mode="ink">
          <msink:context xmlns:msink="http://schemas.microsoft.com/ink/2010/main" type="writingRegion" rotatedBoundingBox="22131,13888 23229,13888 23229,16979 22131,16979"/>
        </emma:interpretation>
      </emma:emma>
    </inkml:annotationXML>
    <inkml:traceGroup>
      <inkml:annotationXML>
        <emma:emma xmlns:emma="http://www.w3.org/2003/04/emma" version="1.0">
          <emma:interpretation id="{A367CA0C-8189-4961-A44E-C152A7533D10}" emma:medium="tactile" emma:mode="ink">
            <msink:context xmlns:msink="http://schemas.microsoft.com/ink/2010/main" type="paragraph" rotatedBoundingBox="22131,13888 23229,13888 23229,16979 22131,169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8364F97-412B-4144-BA9D-FA8E36421663}" emma:medium="tactile" emma:mode="ink">
              <msink:context xmlns:msink="http://schemas.microsoft.com/ink/2010/main" type="line" rotatedBoundingBox="22131,13888 23229,13888 23229,16979 22131,16979"/>
            </emma:interpretation>
          </emma:emma>
        </inkml:annotationXML>
        <inkml:traceGroup>
          <inkml:annotationXML>
            <emma:emma xmlns:emma="http://www.w3.org/2003/04/emma" version="1.0">
              <emma:interpretation id="{51CB706A-EE56-458B-9F4A-AA836DA785CA}" emma:medium="tactile" emma:mode="ink">
                <msink:context xmlns:msink="http://schemas.microsoft.com/ink/2010/main" type="inkWord" rotatedBoundingBox="21972,16939 22180,13834 23247,13905 23039,17010"/>
              </emma:interpretation>
              <emma:one-of disjunction-type="recognition" id="oneOf0">
                <emma:interpretation id="interp0" emma:lang="en-GB" emma:confidence="0">
                  <emma:literal>?</emma:literal>
                </emma:interpretation>
                <emma:interpretation id="interp1" emma:lang="en-GB" emma:confidence="0">
                  <emma:literal>!</emma:literal>
                </emma:interpretation>
                <emma:interpretation id="interp2" emma:lang="en-GB" emma:confidence="0">
                  <emma:literal>7.</emma:literal>
                </emma:interpretation>
                <emma:interpretation id="interp3" emma:lang="en-GB" emma:confidence="0">
                  <emma:literal>7,</emma:literal>
                </emma:interpretation>
              </emma:one-of>
            </emma:emma>
          </inkml:annotationXML>
          <inkml:trace contextRef="#ctx0" brushRef="#br0">36 742 139 0,'-32'-2'106'15,"32"2"0"-15,-11-50 0 16,16 0-83-16,20-2-4 15,10-23 2-15,23 1-5 16,6-13 0-16,18 9-3 16,7-4-1-16,8 15-2 15,6 10-1-15,4 17-2 16,-10 17 0-16,-4 18-2 16,-16 18-1-16,-10 17 0 0,-17 17-1 15,-16 18 0-15,-19 12-1 16,-17 10 1-16,-15 18-1 15,-18 4 2-15,-12 6-3 16,-11 2 2-16,-7 2-2 16,-4-7-1-16,-6-2 0 15,0-13-4-15,2-12-2 16,12-10-6-16,10-3-9 16,-1-17-20-16,30-1-77 15,-4-1 1-15,11-1-3 16,7 3 2-16</inkml:trace>
          <inkml:trace contextRef="#ctx0" brushRef="#br0" timeOffset="412.2954">437 3021 180 0,'-22'27'109'16,"22"-27"-1"-16,-15 25 0 15,15-25-95-15,0 0-1 16,32 18 2-16,-32-18-4 16,46-20 0-16,-18 0 0 15,2 0-1-15,-9-5 1 16,-21 25-3-16,26-45 1 16,-26 45-1-16,-11-30 1 15,11 30-1-15,-45-2 0 16,17 9-4-16,-2 11-17 0,-7-8-100 15,37-10-7-15,-25 22-5 16,25-22-10-16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6F0-C227-4915-856E-82B1580E9F1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C14A-CD7B-45D0-9880-2204B2BD6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1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6F0-C227-4915-856E-82B1580E9F1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C14A-CD7B-45D0-9880-2204B2BD6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9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6F0-C227-4915-856E-82B1580E9F1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C14A-CD7B-45D0-9880-2204B2BD6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2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6F0-C227-4915-856E-82B1580E9F1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C14A-CD7B-45D0-9880-2204B2BD6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7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6F0-C227-4915-856E-82B1580E9F1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C14A-CD7B-45D0-9880-2204B2BD6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6F0-C227-4915-856E-82B1580E9F1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C14A-CD7B-45D0-9880-2204B2BD6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9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6F0-C227-4915-856E-82B1580E9F1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C14A-CD7B-45D0-9880-2204B2BD6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7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6F0-C227-4915-856E-82B1580E9F1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C14A-CD7B-45D0-9880-2204B2BD6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1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6F0-C227-4915-856E-82B1580E9F1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C14A-CD7B-45D0-9880-2204B2BD6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6F0-C227-4915-856E-82B1580E9F1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C14A-CD7B-45D0-9880-2204B2BD6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5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6F0-C227-4915-856E-82B1580E9F1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C14A-CD7B-45D0-9880-2204B2BD6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5B6F0-C227-4915-856E-82B1580E9F10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EC14A-CD7B-45D0-9880-2204B2BD6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22.emf"/><Relationship Id="rId5" Type="http://schemas.openxmlformats.org/officeDocument/2006/relationships/image" Target="../media/image19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21.emf"/><Relationship Id="rId1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7.gif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L9 Fractional Distillation and Cracking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u="sng" dirty="0" smtClean="0"/>
              <a:t>Learning Objectives</a:t>
            </a:r>
            <a:r>
              <a:rPr lang="en-GB" sz="40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 smtClean="0"/>
              <a:t>Describe the process of </a:t>
            </a:r>
            <a:r>
              <a:rPr lang="en-GB" sz="4000" b="1" dirty="0" smtClean="0">
                <a:solidFill>
                  <a:srgbClr val="FF0000"/>
                </a:solidFill>
              </a:rPr>
              <a:t>fractional distillation</a:t>
            </a:r>
            <a:r>
              <a:rPr lang="en-GB" sz="4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 smtClean="0"/>
              <a:t>Describe the process of </a:t>
            </a:r>
            <a:r>
              <a:rPr lang="en-GB" sz="4000" b="1" dirty="0" smtClean="0">
                <a:solidFill>
                  <a:srgbClr val="FF0000"/>
                </a:solidFill>
              </a:rPr>
              <a:t>cracking</a:t>
            </a:r>
            <a:r>
              <a:rPr lang="en-GB" sz="4000" dirty="0" smtClean="0"/>
              <a:t> crude oil.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 smtClean="0"/>
              <a:t>Explain the purpose of fractional distillation and cracking.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2417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Fractional 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3" y="1163782"/>
            <a:ext cx="11679381" cy="5527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Crude oil, a mixture of hydrocarbons, enters the furnace.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All the hydrocarbons are vaporised.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The hot gas mixture is pumped into the fractionating column.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The hot gases rise up the column.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It is hottest at the bottom and coldest at the top.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Each hydrocarbon has a different boiling point.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Once rises so much that it is colder than the boiling point, the fraction condenses back into liquid and pumped out of the column.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The rest of the mixture continues to rise until each fraction has condensed and been removed at a different place up the column.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86" y="374072"/>
            <a:ext cx="636150" cy="4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186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2" y="365125"/>
            <a:ext cx="10037618" cy="1325563"/>
          </a:xfrm>
        </p:spPr>
        <p:txBody>
          <a:bodyPr/>
          <a:lstStyle/>
          <a:p>
            <a:r>
              <a:rPr lang="en-GB" dirty="0" smtClean="0"/>
              <a:t>Why is fractional distillation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3600" dirty="0" smtClean="0"/>
              <a:t>Crude oil is a </a:t>
            </a:r>
            <a:r>
              <a:rPr lang="en-GB" sz="3600" b="1" dirty="0" smtClean="0">
                <a:solidFill>
                  <a:srgbClr val="FF0000"/>
                </a:solidFill>
              </a:rPr>
              <a:t>mixture</a:t>
            </a:r>
            <a:r>
              <a:rPr lang="en-GB" sz="3600" dirty="0" smtClean="0"/>
              <a:t> of hydrocarbons.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 smtClean="0"/>
              <a:t>It </a:t>
            </a:r>
            <a:r>
              <a:rPr lang="en-GB" sz="3600" b="1" dirty="0" smtClean="0">
                <a:solidFill>
                  <a:srgbClr val="FF0000"/>
                </a:solidFill>
              </a:rPr>
              <a:t>CANNOT</a:t>
            </a:r>
            <a:r>
              <a:rPr lang="en-GB" sz="3600" dirty="0" smtClean="0"/>
              <a:t> be </a:t>
            </a:r>
            <a:r>
              <a:rPr lang="en-GB" sz="3600" u="sng" dirty="0" smtClean="0"/>
              <a:t>used</a:t>
            </a:r>
            <a:r>
              <a:rPr lang="en-GB" sz="3600" dirty="0" smtClean="0"/>
              <a:t> as a mixture.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 smtClean="0"/>
              <a:t>Each fraction has </a:t>
            </a:r>
            <a:r>
              <a:rPr lang="en-GB" sz="3600" b="1" dirty="0" smtClean="0">
                <a:solidFill>
                  <a:srgbClr val="FF0000"/>
                </a:solidFill>
              </a:rPr>
              <a:t>different</a:t>
            </a:r>
            <a:r>
              <a:rPr lang="en-GB" sz="3600" dirty="0" smtClean="0"/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properties</a:t>
            </a:r>
            <a:r>
              <a:rPr lang="en-GB" sz="3600" dirty="0" smtClean="0"/>
              <a:t> and different </a:t>
            </a:r>
            <a:r>
              <a:rPr lang="en-GB" sz="3600" b="1" dirty="0" smtClean="0">
                <a:solidFill>
                  <a:srgbClr val="FF0000"/>
                </a:solidFill>
              </a:rPr>
              <a:t>uses</a:t>
            </a:r>
            <a:r>
              <a:rPr lang="en-GB" sz="36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 smtClean="0"/>
              <a:t>Useful </a:t>
            </a:r>
            <a:r>
              <a:rPr lang="en-GB" sz="3600" b="1" dirty="0" smtClean="0">
                <a:solidFill>
                  <a:srgbClr val="FF0000"/>
                </a:solidFill>
              </a:rPr>
              <a:t>fuels</a:t>
            </a:r>
            <a:r>
              <a:rPr lang="en-GB" sz="3600" dirty="0" smtClean="0"/>
              <a:t> are the </a:t>
            </a:r>
            <a:r>
              <a:rPr lang="en-GB" sz="3600" b="1" dirty="0" smtClean="0">
                <a:solidFill>
                  <a:srgbClr val="FF0000"/>
                </a:solidFill>
              </a:rPr>
              <a:t>lighter fractions </a:t>
            </a:r>
            <a:r>
              <a:rPr lang="en-GB" sz="3600" dirty="0" smtClean="0"/>
              <a:t>(top of the column).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b="1" dirty="0" smtClean="0">
                <a:solidFill>
                  <a:srgbClr val="FF0000"/>
                </a:solidFill>
              </a:rPr>
              <a:t>Heavy fractions </a:t>
            </a:r>
            <a:r>
              <a:rPr lang="en-GB" sz="3600" dirty="0" smtClean="0"/>
              <a:t>(bottom) are </a:t>
            </a:r>
            <a:r>
              <a:rPr lang="en-GB" sz="3600" b="1" dirty="0" smtClean="0">
                <a:solidFill>
                  <a:srgbClr val="FF0000"/>
                </a:solidFill>
              </a:rPr>
              <a:t>less useful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92" y="365125"/>
            <a:ext cx="1201016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0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cience-resources.co.uk/KS3/Chemistry/Chemical_Reactions/Hydrocarbons/fractioning_colum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698"/>
            <a:ext cx="6116493" cy="6316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36182" y="266698"/>
            <a:ext cx="1801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(Gas Stoves)</a:t>
            </a:r>
          </a:p>
          <a:p>
            <a:r>
              <a:rPr lang="en-GB" sz="1600" dirty="0" smtClean="0"/>
              <a:t>(Bunsen burners)</a:t>
            </a: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56" y="2692689"/>
            <a:ext cx="1201016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4" y="115743"/>
            <a:ext cx="10273145" cy="1325563"/>
          </a:xfrm>
        </p:spPr>
        <p:txBody>
          <a:bodyPr/>
          <a:lstStyle/>
          <a:p>
            <a:r>
              <a:rPr lang="en-GB" dirty="0" smtClean="0"/>
              <a:t>Which fractions are in the highest demand?</a:t>
            </a:r>
            <a:endParaRPr lang="en-US" dirty="0"/>
          </a:p>
        </p:txBody>
      </p:sp>
      <p:pic>
        <p:nvPicPr>
          <p:cNvPr id="6146" name="Picture 2" descr="http://images.slideplayer.com/7/1711910/slides/slide_2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9" b="24135"/>
          <a:stretch/>
        </p:blipFill>
        <p:spPr bwMode="auto">
          <a:xfrm>
            <a:off x="207816" y="1510145"/>
            <a:ext cx="9144000" cy="479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43"/>
            <a:ext cx="1201016" cy="12071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51816" y="2303118"/>
            <a:ext cx="2147455" cy="15696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Analyse the data, what conclusions can you make?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153" y="2384619"/>
            <a:ext cx="1201016" cy="1207113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1910993" y="2661007"/>
            <a:ext cx="739740" cy="647272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Fractional Distillation alone </a:t>
            </a:r>
            <a:r>
              <a:rPr lang="en-GB" b="1" dirty="0" smtClean="0">
                <a:solidFill>
                  <a:srgbClr val="FF0000"/>
                </a:solidFill>
              </a:rPr>
              <a:t>CANNOT</a:t>
            </a:r>
            <a:r>
              <a:rPr lang="en-GB" dirty="0" smtClean="0"/>
              <a:t> meet the demand for fuels</a:t>
            </a:r>
            <a:endParaRPr lang="en-US" dirty="0"/>
          </a:p>
        </p:txBody>
      </p:sp>
      <p:pic>
        <p:nvPicPr>
          <p:cNvPr id="7170" name="Picture 2" descr="http://www.wou.edu/las/physci/Energy/graphics/yields_from_simple_distill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13" y="1690688"/>
            <a:ext cx="6247890" cy="469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36283648"/>
              </p:ext>
            </p:extLst>
          </p:nvPr>
        </p:nvGraphicFramePr>
        <p:xfrm>
          <a:off x="6816436" y="1690687"/>
          <a:ext cx="4537364" cy="4225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val 7"/>
          <p:cNvSpPr/>
          <p:nvPr/>
        </p:nvSpPr>
        <p:spPr>
          <a:xfrm>
            <a:off x="9864437" y="2161309"/>
            <a:ext cx="1039091" cy="7897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66703" y="3519054"/>
            <a:ext cx="1039091" cy="7897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725"/>
            <a:ext cx="952482" cy="9573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903" y="1440438"/>
            <a:ext cx="952894" cy="957731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0" y="3324424"/>
            <a:ext cx="952894" cy="957731"/>
            <a:chOff x="0" y="3324424"/>
            <a:chExt cx="952894" cy="95773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324424"/>
              <a:ext cx="952894" cy="957731"/>
            </a:xfrm>
            <a:prstGeom prst="rect">
              <a:avLst/>
            </a:prstGeom>
          </p:spPr>
        </p:pic>
        <p:sp>
          <p:nvSpPr>
            <p:cNvPr id="9" name="Multiply 8"/>
            <p:cNvSpPr/>
            <p:nvPr/>
          </p:nvSpPr>
          <p:spPr>
            <a:xfrm>
              <a:off x="286887" y="3560168"/>
              <a:ext cx="433549" cy="478865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Multiply 14"/>
          <p:cNvSpPr/>
          <p:nvPr/>
        </p:nvSpPr>
        <p:spPr>
          <a:xfrm>
            <a:off x="7764575" y="1673038"/>
            <a:ext cx="433549" cy="47886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82" y="101888"/>
            <a:ext cx="10515600" cy="1325563"/>
          </a:xfrm>
        </p:spPr>
        <p:txBody>
          <a:bodyPr/>
          <a:lstStyle/>
          <a:p>
            <a:r>
              <a:rPr lang="en-GB" dirty="0" smtClean="0"/>
              <a:t>Cracking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018" y="1427451"/>
            <a:ext cx="10979728" cy="1568739"/>
          </a:xfrm>
        </p:spPr>
        <p:txBody>
          <a:bodyPr>
            <a:noAutofit/>
          </a:bodyPr>
          <a:lstStyle/>
          <a:p>
            <a:r>
              <a:rPr lang="en-GB" sz="3400" b="1" dirty="0" smtClean="0">
                <a:solidFill>
                  <a:srgbClr val="FF0000"/>
                </a:solidFill>
              </a:rPr>
              <a:t>Cracking</a:t>
            </a:r>
            <a:r>
              <a:rPr lang="en-GB" sz="3400" dirty="0" smtClean="0"/>
              <a:t> is a process where we break </a:t>
            </a:r>
            <a:r>
              <a:rPr lang="en-GB" sz="3400" dirty="0" smtClean="0">
                <a:solidFill>
                  <a:srgbClr val="FF0000"/>
                </a:solidFill>
              </a:rPr>
              <a:t>long chain alkanes </a:t>
            </a:r>
            <a:r>
              <a:rPr lang="en-GB" sz="3400" dirty="0" smtClean="0"/>
              <a:t>into </a:t>
            </a:r>
            <a:r>
              <a:rPr lang="en-GB" sz="3400" dirty="0" smtClean="0">
                <a:solidFill>
                  <a:srgbClr val="FF0000"/>
                </a:solidFill>
              </a:rPr>
              <a:t>shorter chain alkanes </a:t>
            </a:r>
            <a:r>
              <a:rPr lang="en-GB" sz="3400" dirty="0" smtClean="0"/>
              <a:t>and a second product, an </a:t>
            </a:r>
            <a:r>
              <a:rPr lang="en-GB" sz="3400" dirty="0" smtClean="0">
                <a:solidFill>
                  <a:srgbClr val="FF0000"/>
                </a:solidFill>
              </a:rPr>
              <a:t>alkene</a:t>
            </a:r>
            <a:r>
              <a:rPr lang="en-GB" sz="3400" dirty="0" smtClean="0"/>
              <a:t>.</a:t>
            </a:r>
            <a:endParaRPr lang="en-US" sz="3400" dirty="0"/>
          </a:p>
        </p:txBody>
      </p:sp>
      <p:pic>
        <p:nvPicPr>
          <p:cNvPr id="8194" name="Picture 2" descr="http://www.revisescience.co.uk/2010/images/long_hydrocarbon_s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920" y="2753014"/>
            <a:ext cx="4668152" cy="332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2" y="1427451"/>
            <a:ext cx="952482" cy="9573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18" y="3710331"/>
            <a:ext cx="952482" cy="9573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99974" y="3483033"/>
            <a:ext cx="30481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Count up the carbons and hydrogens before and after.</a:t>
            </a:r>
          </a:p>
          <a:p>
            <a:pPr algn="ctr"/>
            <a:endParaRPr lang="en-GB" sz="2000" b="1" dirty="0">
              <a:solidFill>
                <a:srgbClr val="FF000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They should always be equal.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8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818" y="77451"/>
            <a:ext cx="9514726" cy="1325563"/>
          </a:xfrm>
        </p:spPr>
        <p:txBody>
          <a:bodyPr/>
          <a:lstStyle/>
          <a:p>
            <a:r>
              <a:rPr lang="en-GB" dirty="0" smtClean="0"/>
              <a:t>Practice 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944" y="1219452"/>
            <a:ext cx="10515600" cy="516883"/>
          </a:xfrm>
        </p:spPr>
        <p:txBody>
          <a:bodyPr/>
          <a:lstStyle/>
          <a:p>
            <a:r>
              <a:rPr lang="en-GB" dirty="0" smtClean="0"/>
              <a:t>Complete the reaction for the cracking of </a:t>
            </a:r>
            <a:r>
              <a:rPr lang="en-GB" dirty="0" err="1" smtClean="0"/>
              <a:t>decane</a:t>
            </a:r>
            <a:r>
              <a:rPr lang="en-GB" dirty="0" smtClean="0"/>
              <a:t>.</a:t>
            </a: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231664" y="1890445"/>
              <a:ext cx="8660160" cy="2562909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2664" y="1880725"/>
                <a:ext cx="8679240" cy="25791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3" name="Ink 122"/>
              <p14:cNvContentPartPr/>
              <p14:nvPr/>
            </p14:nvContentPartPr>
            <p14:xfrm>
              <a:off x="2069024" y="4555954"/>
              <a:ext cx="1105920" cy="1626840"/>
            </p14:xfrm>
          </p:contentPart>
        </mc:Choice>
        <mc:Fallback>
          <p:pic>
            <p:nvPicPr>
              <p:cNvPr id="123" name="Ink 12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53904" y="4543354"/>
                <a:ext cx="1126080" cy="164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9" name="Ink 128"/>
              <p14:cNvContentPartPr/>
              <p14:nvPr/>
            </p14:nvContentPartPr>
            <p14:xfrm>
              <a:off x="5077796" y="4010485"/>
              <a:ext cx="869868" cy="1827069"/>
            </p14:xfrm>
          </p:contentPart>
        </mc:Choice>
        <mc:Fallback>
          <p:pic>
            <p:nvPicPr>
              <p:cNvPr id="129" name="Ink 12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64474" y="3996444"/>
                <a:ext cx="888950" cy="18468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8" name="Ink 137"/>
              <p14:cNvContentPartPr/>
              <p14:nvPr/>
            </p14:nvContentPartPr>
            <p14:xfrm>
              <a:off x="2071076" y="6264154"/>
              <a:ext cx="1141200" cy="323640"/>
            </p14:xfrm>
          </p:contentPart>
        </mc:Choice>
        <mc:Fallback>
          <p:pic>
            <p:nvPicPr>
              <p:cNvPr id="138" name="Ink 13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64596" y="6254074"/>
                <a:ext cx="115740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0" name="Ink 139"/>
              <p14:cNvContentPartPr/>
              <p14:nvPr/>
            </p14:nvContentPartPr>
            <p14:xfrm>
              <a:off x="11662916" y="6417874"/>
              <a:ext cx="360" cy="360"/>
            </p14:xfrm>
          </p:contentPart>
        </mc:Choice>
        <mc:Fallback>
          <p:pic>
            <p:nvPicPr>
              <p:cNvPr id="140" name="Ink 13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650316" y="6405274"/>
                <a:ext cx="2556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3" name="Ink 142"/>
              <p14:cNvContentPartPr/>
              <p14:nvPr/>
            </p14:nvContentPartPr>
            <p14:xfrm>
              <a:off x="7970036" y="4999834"/>
              <a:ext cx="393840" cy="1108440"/>
            </p14:xfrm>
          </p:contentPart>
        </mc:Choice>
        <mc:Fallback>
          <p:pic>
            <p:nvPicPr>
              <p:cNvPr id="143" name="Ink 14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958516" y="4985434"/>
                <a:ext cx="420120" cy="1136160"/>
              </a:xfrm>
              <a:prstGeom prst="rect">
                <a:avLst/>
              </a:prstGeom>
            </p:spPr>
          </p:pic>
        </mc:Fallback>
      </mc:AlternateContent>
      <p:pic>
        <p:nvPicPr>
          <p:cNvPr id="144" name="Picture 14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36" y="240279"/>
            <a:ext cx="952482" cy="9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Alkanes vs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Alkanes</a:t>
            </a:r>
            <a:r>
              <a:rPr lang="en-GB" dirty="0" smtClean="0"/>
              <a:t> are hydrocarbons that contain only </a:t>
            </a:r>
            <a:r>
              <a:rPr lang="en-GB" dirty="0" smtClean="0">
                <a:solidFill>
                  <a:srgbClr val="FF0000"/>
                </a:solidFill>
              </a:rPr>
              <a:t>single bonds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b="1" dirty="0" smtClean="0">
                <a:solidFill>
                  <a:srgbClr val="0070C0"/>
                </a:solidFill>
              </a:rPr>
              <a:t>Alkenes</a:t>
            </a:r>
            <a:r>
              <a:rPr lang="en-GB" dirty="0" smtClean="0"/>
              <a:t> are hydrocarbons that contain a </a:t>
            </a:r>
            <a:r>
              <a:rPr lang="en-GB" b="1" dirty="0" smtClean="0">
                <a:solidFill>
                  <a:srgbClr val="0070C0"/>
                </a:solidFill>
              </a:rPr>
              <a:t>double bond</a:t>
            </a:r>
            <a:r>
              <a:rPr lang="en-GB" dirty="0" smtClean="0"/>
              <a:t>.</a:t>
            </a:r>
            <a:endParaRPr lang="en-US" dirty="0"/>
          </a:p>
        </p:txBody>
      </p:sp>
      <p:pic>
        <p:nvPicPr>
          <p:cNvPr id="9220" name="Picture 4" descr="https://upload.wikimedia.org/wikipedia/commons/thumb/b/b9/Butane-2D-flat.png/640px-Butane-2D-fl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157" y="2354342"/>
            <a:ext cx="2767734" cy="140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27019" y="2903306"/>
            <a:ext cx="148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ETHANE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71710" y="2824092"/>
            <a:ext cx="148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BUTANE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9224" name="Picture 8" descr="https://upload.wikimedia.org/wikipedia/commons/thumb/9/99/Ethane-flat.png/1018px-Ethane-fla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773897" y="2378957"/>
            <a:ext cx="1845967" cy="139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https://upload.wikimedia.org/wikipedia/commons/thumb/8/8d/Ethene-2D-flat.png/643px-Ethene-2D-fla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535" y="4754052"/>
            <a:ext cx="1302689" cy="121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58047" y="5131005"/>
            <a:ext cx="148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ETHENE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9228" name="Picture 12" descr="http://www.bbc.co.uk/staticarchive/029147646321a3f9881126b0ee7914ede54fef1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304" y="4614937"/>
            <a:ext cx="2408332" cy="13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171710" y="5061448"/>
            <a:ext cx="148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BUTENE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9" y="1584803"/>
            <a:ext cx="952482" cy="9573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9" y="3655019"/>
            <a:ext cx="952482" cy="9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9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68" y="365125"/>
            <a:ext cx="9687232" cy="1325563"/>
          </a:xfrm>
        </p:spPr>
        <p:txBody>
          <a:bodyPr/>
          <a:lstStyle/>
          <a:p>
            <a:r>
              <a:rPr lang="en-GB" dirty="0" smtClean="0"/>
              <a:t>Hydrocarbons – Alkenes (double bonded)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599403"/>
              </p:ext>
            </p:extLst>
          </p:nvPr>
        </p:nvGraphicFramePr>
        <p:xfrm>
          <a:off x="838200" y="1825625"/>
          <a:ext cx="10515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No. of Carbons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Name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Formula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Structure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41" y="365125"/>
            <a:ext cx="1203991" cy="120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68" y="365125"/>
            <a:ext cx="9687232" cy="1325563"/>
          </a:xfrm>
        </p:spPr>
        <p:txBody>
          <a:bodyPr/>
          <a:lstStyle/>
          <a:p>
            <a:r>
              <a:rPr lang="en-GB" dirty="0" smtClean="0"/>
              <a:t>Hydrocarbons – Alkenes (double bonded)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623132"/>
              </p:ext>
            </p:extLst>
          </p:nvPr>
        </p:nvGraphicFramePr>
        <p:xfrm>
          <a:off x="838200" y="1825625"/>
          <a:ext cx="10515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No. of Carbons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Name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Formula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Structure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/>
                        <a:t>ethene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</a:t>
                      </a:r>
                      <a:r>
                        <a:rPr lang="en-GB" sz="3200" baseline="-25000" dirty="0" smtClean="0"/>
                        <a:t>2</a:t>
                      </a:r>
                      <a:r>
                        <a:rPr lang="en-GB" sz="3200" dirty="0" smtClean="0"/>
                        <a:t>H</a:t>
                      </a:r>
                      <a:r>
                        <a:rPr lang="en-GB" sz="3200" baseline="-25000" dirty="0" smtClean="0"/>
                        <a:t>4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propene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</a:t>
                      </a:r>
                      <a:r>
                        <a:rPr lang="en-GB" sz="3200" baseline="-25000" dirty="0" smtClean="0"/>
                        <a:t>3</a:t>
                      </a:r>
                      <a:r>
                        <a:rPr lang="en-GB" sz="3200" dirty="0" smtClean="0"/>
                        <a:t>H</a:t>
                      </a:r>
                      <a:r>
                        <a:rPr lang="en-GB" sz="3200" baseline="-25000" dirty="0" smtClean="0"/>
                        <a:t>6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/>
                        <a:t>butene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</a:t>
                      </a:r>
                      <a:r>
                        <a:rPr lang="en-GB" sz="3200" baseline="-25000" dirty="0" smtClean="0"/>
                        <a:t>4</a:t>
                      </a:r>
                      <a:r>
                        <a:rPr lang="en-GB" sz="3200" dirty="0" smtClean="0"/>
                        <a:t>H</a:t>
                      </a:r>
                      <a:r>
                        <a:rPr lang="en-GB" sz="3200" baseline="-25000" dirty="0" smtClean="0"/>
                        <a:t>8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pentene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</a:t>
                      </a:r>
                      <a:r>
                        <a:rPr lang="en-GB" sz="3200" baseline="-25000" dirty="0" smtClean="0"/>
                        <a:t>5</a:t>
                      </a:r>
                      <a:r>
                        <a:rPr lang="en-GB" sz="3200" dirty="0" smtClean="0"/>
                        <a:t>H</a:t>
                      </a:r>
                      <a:r>
                        <a:rPr lang="en-GB" sz="3200" baseline="-25000" dirty="0" smtClean="0"/>
                        <a:t>10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aseline="0" dirty="0" smtClean="0"/>
                        <a:t>C</a:t>
                      </a:r>
                      <a:r>
                        <a:rPr lang="en-GB" sz="3200" baseline="-25000" dirty="0" smtClean="0"/>
                        <a:t>n</a:t>
                      </a:r>
                      <a:r>
                        <a:rPr lang="en-GB" sz="3200" baseline="0" dirty="0" smtClean="0"/>
                        <a:t>H</a:t>
                      </a:r>
                      <a:r>
                        <a:rPr lang="en-GB" sz="3200" baseline="-25000" dirty="0" smtClean="0"/>
                        <a:t>2n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41" y="365125"/>
            <a:ext cx="1203991" cy="120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7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931" y="191729"/>
            <a:ext cx="9556135" cy="1325563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Write down as many ideas as you can remember about crude oil.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79494545"/>
              </p:ext>
            </p:extLst>
          </p:nvPr>
        </p:nvGraphicFramePr>
        <p:xfrm>
          <a:off x="2635864" y="1690688"/>
          <a:ext cx="6920271" cy="4869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44" y="191729"/>
            <a:ext cx="1203991" cy="120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845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8327" y="143452"/>
            <a:ext cx="4512828" cy="1325563"/>
          </a:xfrm>
        </p:spPr>
        <p:txBody>
          <a:bodyPr/>
          <a:lstStyle/>
          <a:p>
            <a:r>
              <a:rPr lang="en-GB" dirty="0" smtClean="0"/>
              <a:t>Cracking in the lab</a:t>
            </a:r>
            <a:endParaRPr lang="en-US" dirty="0"/>
          </a:p>
        </p:txBody>
      </p:sp>
      <p:pic>
        <p:nvPicPr>
          <p:cNvPr id="11266" name="Picture 2" descr="http://www.nuffieldfoundation.org/sites/default/files/images/cracking-hydrocarbons-2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991" y="1940069"/>
            <a:ext cx="8884699" cy="421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1094" y="5186616"/>
            <a:ext cx="2341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1. Apply heat to long alkane and turns to gas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92" y="555074"/>
            <a:ext cx="2951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2. The gas passes over the catalyst (speeds up reaction).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9421" y="555074"/>
            <a:ext cx="2785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3. Hydrocarbon “cracks” into short alkane and alkene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27018" y="1704542"/>
            <a:ext cx="2785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5. Alkene gas can be tested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13418" y="2120040"/>
            <a:ext cx="2078182" cy="1454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94764" y="2363013"/>
            <a:ext cx="2785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4</a:t>
            </a:r>
            <a:r>
              <a:rPr lang="en-GB" sz="2400" b="1" dirty="0" smtClean="0">
                <a:solidFill>
                  <a:srgbClr val="FF0000"/>
                </a:solidFill>
              </a:rPr>
              <a:t>. Products flow through tube into test tube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9882479" y="2497444"/>
            <a:ext cx="342176" cy="34981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163782" y="4516582"/>
            <a:ext cx="571208" cy="6700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734990" y="1755404"/>
            <a:ext cx="661846" cy="47105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41" y="2657334"/>
            <a:ext cx="952482" cy="9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2"/>
            <a:ext cx="10515600" cy="1325563"/>
          </a:xfrm>
        </p:spPr>
        <p:txBody>
          <a:bodyPr/>
          <a:lstStyle/>
          <a:p>
            <a:r>
              <a:rPr lang="en-GB" dirty="0" smtClean="0"/>
              <a:t>Test for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2170"/>
            <a:ext cx="10515600" cy="4351338"/>
          </a:xfrm>
          <a:ln>
            <a:noFill/>
          </a:ln>
        </p:spPr>
        <p:txBody>
          <a:bodyPr/>
          <a:lstStyle/>
          <a:p>
            <a:r>
              <a:rPr lang="en-GB" dirty="0" smtClean="0"/>
              <a:t>To test to see if a sample actually contains alkenes we add </a:t>
            </a:r>
            <a:r>
              <a:rPr lang="en-GB" b="1" dirty="0" smtClean="0">
                <a:solidFill>
                  <a:schemeClr val="accent2"/>
                </a:solidFill>
              </a:rPr>
              <a:t>bromine water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Bromine water is usually </a:t>
            </a:r>
            <a:r>
              <a:rPr lang="en-GB" b="1" dirty="0" smtClean="0">
                <a:solidFill>
                  <a:schemeClr val="accent2"/>
                </a:solidFill>
              </a:rPr>
              <a:t>orange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the bromine water goes from </a:t>
            </a:r>
            <a:r>
              <a:rPr lang="en-GB" b="1" dirty="0" smtClean="0">
                <a:solidFill>
                  <a:schemeClr val="accent2"/>
                </a:solidFill>
              </a:rPr>
              <a:t>orange</a:t>
            </a:r>
            <a:r>
              <a:rPr lang="en-GB" dirty="0" smtClean="0"/>
              <a:t> to </a:t>
            </a:r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colourless</a:t>
            </a:r>
            <a:r>
              <a:rPr lang="en-GB" dirty="0" smtClean="0"/>
              <a:t>, the sample has </a:t>
            </a:r>
            <a:r>
              <a:rPr lang="en-GB" b="1" dirty="0" smtClean="0">
                <a:solidFill>
                  <a:schemeClr val="accent2"/>
                </a:solidFill>
              </a:rPr>
              <a:t>alkenes</a:t>
            </a:r>
            <a:r>
              <a:rPr lang="en-GB" dirty="0" smtClean="0"/>
              <a:t> in it.</a:t>
            </a:r>
            <a:endParaRPr lang="en-US" dirty="0"/>
          </a:p>
        </p:txBody>
      </p:sp>
      <p:pic>
        <p:nvPicPr>
          <p:cNvPr id="12290" name="Picture 2" descr="http://www.scienceaid.co.uk/chemistry/organic/images/brominewa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993" y="3702627"/>
            <a:ext cx="54768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77" y="409446"/>
            <a:ext cx="783970" cy="787950"/>
          </a:xfrm>
          <a:prstGeom prst="rect">
            <a:avLst/>
          </a:prstGeom>
        </p:spPr>
      </p:pic>
      <p:pic>
        <p:nvPicPr>
          <p:cNvPr id="12292" name="Picture 4" descr="http://i.ytimg.com/vi/PE1CDR1S5pk/hqdefaul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639" y="3580029"/>
            <a:ext cx="2934083" cy="220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891539" y="4719637"/>
            <a:ext cx="1163782" cy="27103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782" y="254289"/>
            <a:ext cx="10190018" cy="1325563"/>
          </a:xfrm>
        </p:spPr>
        <p:txBody>
          <a:bodyPr/>
          <a:lstStyle/>
          <a:p>
            <a:r>
              <a:rPr lang="en-GB" dirty="0" smtClean="0"/>
              <a:t>Why is cracking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7660"/>
            <a:ext cx="10515600" cy="43513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Cracking allows us to turn useless heavy fractions into useful fuels.</a:t>
            </a:r>
          </a:p>
          <a:p>
            <a:r>
              <a:rPr lang="en-GB" sz="3600" dirty="0" smtClean="0"/>
              <a:t>If we did not crack long chain hydrocarbons, we would not be able to meet the demand for fuels such as petrol.</a:t>
            </a:r>
            <a:endParaRPr lang="en-US" sz="3600" dirty="0"/>
          </a:p>
        </p:txBody>
      </p:sp>
      <p:pic>
        <p:nvPicPr>
          <p:cNvPr id="10242" name="Picture 2" descr="http://www.wisemanmotorservices.com/wp-content/uploads/Petrol-pu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029" y="4114800"/>
            <a:ext cx="3302830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9" y="438411"/>
            <a:ext cx="952482" cy="9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61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68" y="365125"/>
            <a:ext cx="9687232" cy="1325563"/>
          </a:xfrm>
        </p:spPr>
        <p:txBody>
          <a:bodyPr/>
          <a:lstStyle/>
          <a:p>
            <a:r>
              <a:rPr lang="en-GB" dirty="0" smtClean="0"/>
              <a:t>Crude 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Is a </a:t>
            </a:r>
            <a:r>
              <a:rPr lang="en-GB" sz="3600" b="1" dirty="0" smtClean="0">
                <a:solidFill>
                  <a:srgbClr val="FF0000"/>
                </a:solidFill>
              </a:rPr>
              <a:t>mixture of hydrocarbons </a:t>
            </a:r>
            <a:r>
              <a:rPr lang="en-GB" sz="3600" dirty="0" smtClean="0"/>
              <a:t>(made of hydrogen and carbon only).</a:t>
            </a:r>
          </a:p>
          <a:p>
            <a:r>
              <a:rPr lang="en-GB" sz="3600" dirty="0" smtClean="0"/>
              <a:t>Hydrocarbons are different lengths, </a:t>
            </a:r>
            <a:r>
              <a:rPr lang="en-GB" sz="3600" b="1" dirty="0" smtClean="0">
                <a:solidFill>
                  <a:srgbClr val="FF0000"/>
                </a:solidFill>
              </a:rPr>
              <a:t>different number of carbons</a:t>
            </a:r>
            <a:r>
              <a:rPr lang="en-GB" sz="3600" dirty="0" smtClean="0"/>
              <a:t> in the chain.</a:t>
            </a:r>
          </a:p>
          <a:p>
            <a:r>
              <a:rPr lang="en-GB" sz="3600" dirty="0" smtClean="0"/>
              <a:t>Some hydrocarbons can be used as </a:t>
            </a:r>
            <a:r>
              <a:rPr lang="en-GB" sz="3600" b="1" dirty="0" smtClean="0">
                <a:solidFill>
                  <a:srgbClr val="FF0000"/>
                </a:solidFill>
              </a:rPr>
              <a:t>fuels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Can be separated based on </a:t>
            </a:r>
            <a:r>
              <a:rPr lang="en-GB" sz="3600" b="1" dirty="0" smtClean="0">
                <a:solidFill>
                  <a:srgbClr val="FF0000"/>
                </a:solidFill>
              </a:rPr>
              <a:t>boiling point</a:t>
            </a:r>
            <a:r>
              <a:rPr lang="en-GB" sz="3600" dirty="0" smtClean="0"/>
              <a:t>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41" y="365125"/>
            <a:ext cx="1203991" cy="120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5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68" y="365125"/>
            <a:ext cx="9687232" cy="1325563"/>
          </a:xfrm>
        </p:spPr>
        <p:txBody>
          <a:bodyPr/>
          <a:lstStyle/>
          <a:p>
            <a:r>
              <a:rPr lang="en-GB" dirty="0" smtClean="0"/>
              <a:t>Hydrocarbons – Alkanes (single bonded)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306954"/>
              </p:ext>
            </p:extLst>
          </p:nvPr>
        </p:nvGraphicFramePr>
        <p:xfrm>
          <a:off x="838200" y="1825625"/>
          <a:ext cx="10515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No. of Carbons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Name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Formula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Structure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41" y="365125"/>
            <a:ext cx="1203991" cy="120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68" y="365125"/>
            <a:ext cx="9687232" cy="1325563"/>
          </a:xfrm>
        </p:spPr>
        <p:txBody>
          <a:bodyPr/>
          <a:lstStyle/>
          <a:p>
            <a:r>
              <a:rPr lang="en-GB" dirty="0" smtClean="0"/>
              <a:t>Hydrocarbons – Alkanes (single bonded)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844058"/>
              </p:ext>
            </p:extLst>
          </p:nvPr>
        </p:nvGraphicFramePr>
        <p:xfrm>
          <a:off x="838200" y="1825625"/>
          <a:ext cx="10515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No. of Carbons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Name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Formula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Structure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Methane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CH</a:t>
                      </a:r>
                      <a:r>
                        <a:rPr lang="en-GB" sz="3200" baseline="-25000" dirty="0" smtClean="0"/>
                        <a:t>4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Ethane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</a:t>
                      </a:r>
                      <a:r>
                        <a:rPr lang="en-GB" sz="3200" baseline="-25000" dirty="0" smtClean="0"/>
                        <a:t>2</a:t>
                      </a:r>
                      <a:r>
                        <a:rPr lang="en-GB" sz="3200" dirty="0" smtClean="0"/>
                        <a:t>H</a:t>
                      </a:r>
                      <a:r>
                        <a:rPr lang="en-GB" sz="3200" baseline="-25000" dirty="0" smtClean="0"/>
                        <a:t>6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Propane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</a:t>
                      </a:r>
                      <a:r>
                        <a:rPr lang="en-GB" sz="3200" baseline="-25000" dirty="0" smtClean="0"/>
                        <a:t>3</a:t>
                      </a:r>
                      <a:r>
                        <a:rPr lang="en-GB" sz="3200" dirty="0" smtClean="0"/>
                        <a:t>H</a:t>
                      </a:r>
                      <a:r>
                        <a:rPr lang="en-GB" sz="3200" baseline="-25000" dirty="0" smtClean="0"/>
                        <a:t>8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Butane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</a:t>
                      </a:r>
                      <a:r>
                        <a:rPr lang="en-GB" sz="3200" baseline="-25000" dirty="0" smtClean="0"/>
                        <a:t>4</a:t>
                      </a:r>
                      <a:r>
                        <a:rPr lang="en-GB" sz="3200" dirty="0" smtClean="0"/>
                        <a:t>H</a:t>
                      </a:r>
                      <a:r>
                        <a:rPr lang="en-GB" sz="3200" baseline="-25000" dirty="0" smtClean="0"/>
                        <a:t>10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Pentane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</a:t>
                      </a:r>
                      <a:r>
                        <a:rPr lang="en-GB" sz="3200" baseline="-25000" dirty="0" smtClean="0"/>
                        <a:t>5</a:t>
                      </a:r>
                      <a:r>
                        <a:rPr lang="en-GB" sz="3200" dirty="0" smtClean="0"/>
                        <a:t>H</a:t>
                      </a:r>
                      <a:r>
                        <a:rPr lang="en-GB" sz="3200" baseline="-25000" dirty="0" smtClean="0"/>
                        <a:t>12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</a:t>
                      </a:r>
                      <a:r>
                        <a:rPr lang="en-GB" sz="3200" baseline="-25000" dirty="0" smtClean="0"/>
                        <a:t>n</a:t>
                      </a:r>
                      <a:r>
                        <a:rPr lang="en-GB" sz="3200" dirty="0" smtClean="0"/>
                        <a:t>H</a:t>
                      </a:r>
                      <a:r>
                        <a:rPr lang="en-GB" sz="3200" baseline="-25000" dirty="0" smtClean="0"/>
                        <a:t>2n+2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s://upload.wikimedia.org/wikipedia/commons/thumb/c/c0/Methane-2D-square.png/579px-Methane-2D-squa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064" y="2895600"/>
            <a:ext cx="647989" cy="57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hemeddl.org/resources/models360/files/6324/etha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747" y="3456707"/>
            <a:ext cx="891324" cy="62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dn-5.sci-toys.com/ingredients/big_propan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346" y="4040964"/>
            <a:ext cx="1115613" cy="60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r.academic.ru/pictures/frwiki/66/Butane-2D-fla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567" y="4597511"/>
            <a:ext cx="1303702" cy="66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h5.googleusercontent.com/-ahnzP1kQQDQ/TY0xpr1RFWI/AAAAAAAAAT0/yzUAhz_DEC8/s1600/800px-N-Penta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941" y="5230697"/>
            <a:ext cx="1362805" cy="52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89" y="505321"/>
            <a:ext cx="1091279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What are the properties of a good fuel?</a:t>
            </a:r>
          </a:p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What type of hydrocarbons are good fuels?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92" y="1690688"/>
            <a:ext cx="748405" cy="7522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92" y="4433888"/>
            <a:ext cx="748405" cy="75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46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What are the properties of a good fuel?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3600" dirty="0" smtClean="0"/>
              <a:t>Highly flammable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3600" dirty="0" smtClean="0"/>
              <a:t>Releases a lot of energy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3600" dirty="0" smtClean="0"/>
              <a:t>Complete combustion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3600" dirty="0" smtClean="0"/>
              <a:t>Easy to transport</a:t>
            </a:r>
          </a:p>
          <a:p>
            <a:r>
              <a:rPr lang="en-GB" sz="4000" dirty="0" smtClean="0"/>
              <a:t>What type of hydrocarbons are good fuels?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3600" dirty="0" smtClean="0"/>
              <a:t>Shorter length hydrocarbons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093" y="2452253"/>
            <a:ext cx="554690" cy="4245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943" y="3034142"/>
            <a:ext cx="554690" cy="4245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798" y="3588325"/>
            <a:ext cx="554690" cy="4245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093" y="4116191"/>
            <a:ext cx="554690" cy="4245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093" y="5351025"/>
            <a:ext cx="554690" cy="42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8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Fractional 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344"/>
            <a:ext cx="4759036" cy="51954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sz="3600" dirty="0" smtClean="0"/>
              <a:t>Label the diagram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Crude Oil (mixture)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Fractionating Column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Furnace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Coldest location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Hottest 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Shortest hydrocarbons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Longest hydrocarbons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Fractions</a:t>
            </a:r>
            <a:endParaRPr lang="en-US" sz="3600" dirty="0"/>
          </a:p>
        </p:txBody>
      </p:sp>
      <p:pic>
        <p:nvPicPr>
          <p:cNvPr id="2050" name="Picture 2" descr="https://zakiahchemistrylessons.wikispaces.com/file/view/Picture8.jpg/218808758/Pict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775" y="490538"/>
            <a:ext cx="3838575" cy="56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5" y="1149924"/>
            <a:ext cx="621185" cy="62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46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272" y="365125"/>
            <a:ext cx="9760527" cy="1325563"/>
          </a:xfrm>
        </p:spPr>
        <p:txBody>
          <a:bodyPr/>
          <a:lstStyle/>
          <a:p>
            <a:r>
              <a:rPr lang="en-GB" dirty="0" smtClean="0"/>
              <a:t>Fractional distillation (step by step)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Choose the difficulty for this task.</a:t>
            </a:r>
          </a:p>
          <a:p>
            <a:endParaRPr lang="en-GB" dirty="0"/>
          </a:p>
          <a:p>
            <a:r>
              <a:rPr lang="en-GB" dirty="0" smtClean="0"/>
              <a:t>Write out the step by step method from memory.</a:t>
            </a:r>
          </a:p>
          <a:p>
            <a:r>
              <a:rPr lang="en-GB" dirty="0" smtClean="0"/>
              <a:t>Write out the step by step method using a word bank.</a:t>
            </a:r>
          </a:p>
          <a:p>
            <a:r>
              <a:rPr lang="en-GB" dirty="0" smtClean="0"/>
              <a:t>Fill in the blanks of a step by step method from memory.</a:t>
            </a:r>
          </a:p>
          <a:p>
            <a:r>
              <a:rPr lang="en-GB" dirty="0" smtClean="0"/>
              <a:t>Fill in the blanks of a step by step method using a word bank.</a:t>
            </a:r>
          </a:p>
          <a:p>
            <a:r>
              <a:rPr lang="en-GB" dirty="0" smtClean="0"/>
              <a:t>Put a step by step method in the correct order.</a:t>
            </a:r>
          </a:p>
          <a:p>
            <a:endParaRPr lang="en-US" dirty="0"/>
          </a:p>
        </p:txBody>
      </p:sp>
      <p:pic>
        <p:nvPicPr>
          <p:cNvPr id="3074" name="Picture 2" descr="http://www.clker.com/cliparts/5/b/9/8/1194984513646717809chat_icon_01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82" y="365125"/>
            <a:ext cx="1237890" cy="123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99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773</Words>
  <Application>Microsoft Office PowerPoint</Application>
  <PresentationFormat>Widescreen</PresentationFormat>
  <Paragraphs>183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L9 Fractional Distillation and Cracking</vt:lpstr>
      <vt:lpstr>Write down as many ideas as you can remember about crude oil.</vt:lpstr>
      <vt:lpstr>Crude Oil</vt:lpstr>
      <vt:lpstr>Hydrocarbons – Alkanes (single bonded)</vt:lpstr>
      <vt:lpstr>Hydrocarbons – Alkanes (single bonded)</vt:lpstr>
      <vt:lpstr>Fuels</vt:lpstr>
      <vt:lpstr>Fuels</vt:lpstr>
      <vt:lpstr>Fractional Distillation</vt:lpstr>
      <vt:lpstr>Fractional distillation (step by step)</vt:lpstr>
      <vt:lpstr>Fractional Distillation</vt:lpstr>
      <vt:lpstr>Why is fractional distillation important?</vt:lpstr>
      <vt:lpstr>PowerPoint Presentation</vt:lpstr>
      <vt:lpstr>Which fractions are in the highest demand?</vt:lpstr>
      <vt:lpstr>Fractional Distillation alone CANNOT meet the demand for fuels</vt:lpstr>
      <vt:lpstr>Cracking</vt:lpstr>
      <vt:lpstr>Practice Exam Question</vt:lpstr>
      <vt:lpstr>Alkanes vs Alkenes</vt:lpstr>
      <vt:lpstr>Hydrocarbons – Alkenes (double bonded)</vt:lpstr>
      <vt:lpstr>Hydrocarbons – Alkenes (double bonded)</vt:lpstr>
      <vt:lpstr>Cracking in the lab</vt:lpstr>
      <vt:lpstr>Test for Alkenes</vt:lpstr>
      <vt:lpstr>Why is cracking important?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L9 Fractional Distillation and Cracking</dc:title>
  <dc:creator>Jessica Luu</dc:creator>
  <cp:lastModifiedBy>Jessica Luu</cp:lastModifiedBy>
  <cp:revision>25</cp:revision>
  <dcterms:created xsi:type="dcterms:W3CDTF">2015-09-06T11:01:00Z</dcterms:created>
  <dcterms:modified xsi:type="dcterms:W3CDTF">2015-09-08T07:52:48Z</dcterms:modified>
</cp:coreProperties>
</file>