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</p:sldMasterIdLst>
  <p:notesMasterIdLst>
    <p:notesMasterId r:id="rId38"/>
  </p:notesMasterIdLst>
  <p:sldIdLst>
    <p:sldId id="256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5" r:id="rId28"/>
    <p:sldId id="273" r:id="rId29"/>
    <p:sldId id="274" r:id="rId30"/>
    <p:sldId id="276" r:id="rId31"/>
    <p:sldId id="277" r:id="rId32"/>
    <p:sldId id="278" r:id="rId33"/>
    <p:sldId id="279" r:id="rId34"/>
    <p:sldId id="280" r:id="rId35"/>
    <p:sldId id="281" r:id="rId36"/>
    <p:sldId id="28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7" autoAdjust="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presProps" Target="presProps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9958A-18E7-4B1C-85A3-6A6D210F5FB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4D30B-5444-4730-8811-B681E016D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33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5E742D-90AA-40A8-88B3-411FA105E9D4}" type="slidenum">
              <a:rPr lang="en-GB" altLang="en-US">
                <a:solidFill>
                  <a:prstClr val="black"/>
                </a:solidFill>
              </a:rPr>
              <a:pPr/>
              <a:t>2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C347F-DC27-4130-9488-CA6189B62995}" type="slidenum">
              <a:rPr lang="en-US" altLang="en-US">
                <a:solidFill>
                  <a:prstClr val="black"/>
                </a:solidFill>
              </a:rPr>
              <a:pPr/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03F805-4D94-46CB-88E5-4465805C78DC}" type="slidenum">
              <a:rPr lang="en-US" altLang="en-US">
                <a:solidFill>
                  <a:prstClr val="black"/>
                </a:solidFill>
              </a:rPr>
              <a:pPr/>
              <a:t>13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63B85-5EC0-4EDF-B4C1-17B8DE1465AC}" type="slidenum">
              <a:rPr lang="en-US" altLang="en-US">
                <a:solidFill>
                  <a:prstClr val="black"/>
                </a:solidFill>
              </a:rPr>
              <a:pPr/>
              <a:t>14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3FBFD-120E-428F-B2B6-DE82864F9C12}" type="slidenum">
              <a:rPr lang="en-US" altLang="en-US">
                <a:solidFill>
                  <a:prstClr val="black"/>
                </a:solidFill>
              </a:rPr>
              <a:pPr/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5E59B-69F9-4EF3-A17A-0928197A39F1}" type="slidenum">
              <a:rPr lang="en-US" altLang="en-US">
                <a:solidFill>
                  <a:prstClr val="black"/>
                </a:solidFill>
              </a:rPr>
              <a:pPr/>
              <a:t>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7F6DA8-2470-430A-8C7D-628E89EC108D}" type="slidenum">
              <a:rPr lang="en-GB" altLang="en-US">
                <a:solidFill>
                  <a:prstClr val="black"/>
                </a:solidFill>
              </a:rPr>
              <a:pPr/>
              <a:t>17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A8364C-2F9F-4885-B594-4A4C0E4CBDD9}" type="slidenum">
              <a:rPr lang="en-GB" altLang="en-US">
                <a:solidFill>
                  <a:prstClr val="black"/>
                </a:solidFill>
              </a:rPr>
              <a:pPr/>
              <a:t>18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2840"/>
            <a:ext cx="5486400" cy="4114427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3F094C-17CC-4E7D-B6B1-F61F8EB2D6C7}" type="slidenum">
              <a:rPr lang="en-GB" altLang="en-US">
                <a:solidFill>
                  <a:prstClr val="black"/>
                </a:solidFill>
              </a:rPr>
              <a:pPr/>
              <a:t>19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BB9FD-17DC-4626-9887-7C0A27E46412}" type="slidenum">
              <a:rPr lang="en-GB" altLang="en-US">
                <a:solidFill>
                  <a:prstClr val="black"/>
                </a:solidFill>
              </a:rPr>
              <a:pPr/>
              <a:t>20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5C208-6008-4C43-90A8-CD3BC1302DF8}" type="slidenum">
              <a:rPr lang="en-GB" altLang="en-US">
                <a:solidFill>
                  <a:prstClr val="black"/>
                </a:solidFill>
              </a:rPr>
              <a:pPr/>
              <a:t>21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DD67C-8120-4BD2-99EE-331C8165B057}" type="slidenum">
              <a:rPr lang="en-GB" altLang="en-US">
                <a:solidFill>
                  <a:prstClr val="black"/>
                </a:solidFill>
              </a:rPr>
              <a:pPr/>
              <a:t>3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36" y="4342656"/>
            <a:ext cx="5485129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A5CA88-8621-412E-84E0-14A54476752B}" type="slidenum">
              <a:rPr lang="en-GB" altLang="en-US">
                <a:solidFill>
                  <a:prstClr val="black"/>
                </a:solidFill>
              </a:rPr>
              <a:pPr/>
              <a:t>22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59D20-6BF8-4027-A4DB-2B9866CC493C}" type="slidenum">
              <a:rPr lang="en-GB" altLang="en-US">
                <a:solidFill>
                  <a:prstClr val="black"/>
                </a:solidFill>
              </a:rPr>
              <a:pPr/>
              <a:t>23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957EA1-F768-4C14-8C00-97B1ECF4CA95}" type="slidenum">
              <a:rPr lang="en-GB" altLang="en-US">
                <a:solidFill>
                  <a:prstClr val="black"/>
                </a:solidFill>
              </a:rPr>
              <a:pPr/>
              <a:t>24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8616C-A5E5-4D11-A41F-12795F9346A0}" type="slidenum">
              <a:rPr lang="en-GB" altLang="en-US">
                <a:solidFill>
                  <a:prstClr val="black"/>
                </a:solidFill>
              </a:rPr>
              <a:pPr/>
              <a:t>25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3AC0E2-E7A6-4FE1-8FE6-8C50591C8558}" type="slidenum">
              <a:rPr lang="en-GB" altLang="en-US">
                <a:solidFill>
                  <a:prstClr val="black"/>
                </a:solidFill>
              </a:rPr>
              <a:pPr/>
              <a:t>26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3F968-2731-49E1-8AF1-5082726C07F6}" type="slidenum">
              <a:rPr lang="en-GB" altLang="en-US">
                <a:solidFill>
                  <a:prstClr val="black"/>
                </a:solidFill>
              </a:rPr>
              <a:pPr/>
              <a:t>5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6913F6-7F6B-4DAB-824C-B940DC27A30B}" type="slidenum">
              <a:rPr lang="en-GB" altLang="en-US">
                <a:solidFill>
                  <a:prstClr val="black"/>
                </a:solidFill>
              </a:rPr>
              <a:pPr/>
              <a:t>6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A34B93-5F01-4CE2-96CD-1F31716CDEAE}" type="slidenum">
              <a:rPr lang="en-GB" altLang="en-US">
                <a:solidFill>
                  <a:prstClr val="black"/>
                </a:solidFill>
              </a:rPr>
              <a:pPr/>
              <a:t>7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B5617F-AC2F-42A0-8E4F-31451E0D38C9}" type="slidenum">
              <a:rPr lang="en-GB" altLang="en-US">
                <a:solidFill>
                  <a:prstClr val="black"/>
                </a:solidFill>
              </a:rPr>
              <a:pPr/>
              <a:t>8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816CC-7A7D-4986-8417-EBD9464B7E0B}" type="slidenum">
              <a:rPr lang="en-GB" altLang="en-US">
                <a:solidFill>
                  <a:prstClr val="black"/>
                </a:solidFill>
              </a:rPr>
              <a:pPr/>
              <a:t>9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07B23-64F4-4ADC-8E2D-584C35310E95}" type="slidenum">
              <a:rPr lang="en-GB" altLang="en-US">
                <a:solidFill>
                  <a:prstClr val="black"/>
                </a:solidFill>
              </a:rPr>
              <a:pPr/>
              <a:t>10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7F554-6525-4417-9D0D-3CC6299719E2}" type="slidenum">
              <a:rPr lang="en-GB" altLang="en-US">
                <a:solidFill>
                  <a:prstClr val="black"/>
                </a:solidFill>
              </a:rPr>
              <a:pPr/>
              <a:t>11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757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57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57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57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578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578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578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7578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578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5789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3F87AE8-22B3-48D6-8770-0145531B96E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67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4A2CE-C996-4BFD-8D1B-E8DC2E3C950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2089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945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46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46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46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32E6F62-C6E4-4F5C-A12A-9E5C86838CD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417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D4ECE-7E11-4C2C-A9D0-80AF75C3541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87110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68120-7A4D-49B7-ABB6-40F9057CB77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8841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EBAD2-DF2C-4A22-B419-56B8B41DB81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3864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F1797-7AD9-4E1F-9E91-D28C3952552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86951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25CDE-9B34-4B28-8BD0-CC051175AD7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31286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7D843-D60E-4520-8747-B9E0BAC9048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3118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0E90F-3E80-4CEA-BD67-8238DC61406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0953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8645A-166A-4B65-B87E-1F61C5D7E77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83559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92BDD-4343-44F7-996B-B5E03C08077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04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5CD8F-3495-4500-A32B-8800DB90A97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5924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3C8B5-91D4-43F1-A8B4-9F7F22EFCFC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6172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9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064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65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65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65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650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650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650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650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0650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06508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6509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C02C3B7-B0E6-48A9-B432-1E6DDFE7A52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23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B8C53-CBFC-4625-82AC-2A97B54D542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74470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0BCB1-7ABD-42CD-AFCA-35C0E3CBC05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03730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08A7-12C1-4717-A72F-BB662C0AE2C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1855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8D897-30A8-449D-99B2-C6AA900AE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973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EBA83-88E4-4BE8-999A-5845827803C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02883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2F2E5-B958-459C-9DB3-8BAF7740FBD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438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DAD90-E1F1-4603-8A41-753CDF0D51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43408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5444-8A10-48A5-B556-4EAF2220F6B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165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81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813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BE619A-6453-4522-8963-FF58B028DE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44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1AEB7-D6ED-43DA-AF90-1FA20B8965B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69677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8B2F-673A-4D08-AFBF-B4BB3E71CB0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252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482-A0AE-4F3A-8CD3-D2B133394B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176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CF6E-00BD-4276-B7AF-A981454019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447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19AB0-671F-4116-8ACD-EC53050A01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927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4B28B-7036-4A2C-8915-6856993673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17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6595-7AAB-4206-B7BB-ACE80C073D5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062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A7024-65E7-4D68-8BED-E292310CFA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656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A0026-7417-4EFC-B3D1-0E603E8791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88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5864A-5623-4768-9326-E494CD65D99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433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96D95-D14B-4B1B-825B-10E6A55DE84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812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9C15-0472-44F1-8F43-D6F3AB1974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017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1D2FB-4E69-44E4-AA41-A62D4F983A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65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81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813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BE619A-6453-4522-8963-FF58B028DE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8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482-A0AE-4F3A-8CD3-D2B133394B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9434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CF6E-00BD-4276-B7AF-A981454019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744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19AB0-671F-4116-8ACD-EC53050A01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1025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4B28B-7036-4A2C-8915-6856993673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5964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6595-7AAB-4206-B7BB-ACE80C073D5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6511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A7024-65E7-4D68-8BED-E292310CFA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8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67FCB-956B-4920-A29E-3AEE224A0D7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1350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A0026-7417-4EFC-B3D1-0E603E8791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8242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96D95-D14B-4B1B-825B-10E6A55DE84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3806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9C15-0472-44F1-8F43-D6F3AB1974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406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1D2FB-4E69-44E4-AA41-A62D4F983A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9544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81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813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BE619A-6453-4522-8963-FF58B028DE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084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482-A0AE-4F3A-8CD3-D2B133394B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0738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CF6E-00BD-4276-B7AF-A981454019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565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19AB0-671F-4116-8ACD-EC53050A01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5447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4B28B-7036-4A2C-8915-6856993673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413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6595-7AAB-4206-B7BB-ACE80C073D5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23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01607-4C0D-44B9-AA2C-58E1B91D287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748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A7024-65E7-4D68-8BED-E292310CFA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9567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A0026-7417-4EFC-B3D1-0E603E8791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9272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96D95-D14B-4B1B-825B-10E6A55DE84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396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9C15-0472-44F1-8F43-D6F3AB1974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1713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1D2FB-4E69-44E4-AA41-A62D4F983A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380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81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813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BE619A-6453-4522-8963-FF58B028DE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869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482-A0AE-4F3A-8CD3-D2B133394B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4857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CF6E-00BD-4276-B7AF-A981454019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1044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19AB0-671F-4116-8ACD-EC53050A01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2602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4B28B-7036-4A2C-8915-6856993673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31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05BCB-9383-4816-913E-BBA1C06EEF6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6699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6595-7AAB-4206-B7BB-ACE80C073D5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3250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A7024-65E7-4D68-8BED-E292310CFA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967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A0026-7417-4EFC-B3D1-0E603E8791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62746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96D95-D14B-4B1B-825B-10E6A55DE84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035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9C15-0472-44F1-8F43-D6F3AB1974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0417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1D2FB-4E69-44E4-AA41-A62D4F983A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72168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81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813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BE619A-6453-4522-8963-FF58B028DE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803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482-A0AE-4F3A-8CD3-D2B133394B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05345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CF6E-00BD-4276-B7AF-A981454019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515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19AB0-671F-4116-8ACD-EC53050A01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88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C37F2-4D98-4467-A0B4-96BF6D259A7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09205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4B28B-7036-4A2C-8915-6856993673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4251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6595-7AAB-4206-B7BB-ACE80C073D5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45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A7024-65E7-4D68-8BED-E292310CFA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7648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A0026-7417-4EFC-B3D1-0E603E8791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8193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96D95-D14B-4B1B-825B-10E6A55DE84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70823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9C15-0472-44F1-8F43-D6F3AB1974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7331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1D2FB-4E69-44E4-AA41-A62D4F983A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67500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81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813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BE619A-6453-4522-8963-FF58B028DE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5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482-A0AE-4F3A-8CD3-D2B133394B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5022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CF6E-00BD-4276-B7AF-A981454019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26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B8D6E-A466-40FC-92EE-76A24858AA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7128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19AB0-671F-4116-8ACD-EC53050A01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21347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4B28B-7036-4A2C-8915-6856993673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3963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6595-7AAB-4206-B7BB-ACE80C073D5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34120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A7024-65E7-4D68-8BED-E292310CFA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5831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A0026-7417-4EFC-B3D1-0E603E8791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3891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96D95-D14B-4B1B-825B-10E6A55DE84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27192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9C15-0472-44F1-8F43-D6F3AB1974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9996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1D2FB-4E69-44E4-AA41-A62D4F983A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8865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81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813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BE619A-6453-4522-8963-FF58B028DE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49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482-A0AE-4F3A-8CD3-D2B133394B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21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1B65A-BE0F-4F94-8F8A-7C47B0405E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08167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CF6E-00BD-4276-B7AF-A981454019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41813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19AB0-671F-4116-8ACD-EC53050A01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084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4B28B-7036-4A2C-8915-6856993673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361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6595-7AAB-4206-B7BB-ACE80C073D5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02242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A7024-65E7-4D68-8BED-E292310CFA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48857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A0026-7417-4EFC-B3D1-0E603E8791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0633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96D95-D14B-4B1B-825B-10E6A55DE84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02667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9C15-0472-44F1-8F43-D6F3AB1974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0746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1D2FB-4E69-44E4-AA41-A62D4F983A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159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81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13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813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BE619A-6453-4522-8963-FF58B028DE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90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D7310-AD2E-4F50-8FBD-D9579AC7A0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486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482-A0AE-4F3A-8CD3-D2B133394B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923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CF6E-00BD-4276-B7AF-A981454019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65088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19AB0-671F-4116-8ACD-EC53050A01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3818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4B28B-7036-4A2C-8915-6856993673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17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6595-7AAB-4206-B7BB-ACE80C073D5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20705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A7024-65E7-4D68-8BED-E292310CFA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98030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A0026-7417-4EFC-B3D1-0E603E8791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2990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96D95-D14B-4B1B-825B-10E6A55DE84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45213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9C15-0472-44F1-8F43-D6F3AB1974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7836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1D2FB-4E69-44E4-AA41-A62D4F983A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1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7475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475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475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475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475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476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476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7476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476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476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476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476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47D578-7725-45A2-9BD0-DD3FC94F1A4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3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4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4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844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44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AA639B-274E-4BF4-9FC0-63005FB2075C}" type="slidenum">
              <a:rPr lang="en-US" altLang="en-US"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18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0547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547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547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547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547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548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548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548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54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548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548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548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FE006A5-3C17-4EDA-9089-6CBC72CE15C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5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FBACA-38E2-42B6-A068-1DE8083784C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91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FBACA-38E2-42B6-A068-1DE8083784C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8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FBACA-38E2-42B6-A068-1DE8083784C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84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FBACA-38E2-42B6-A068-1DE8083784C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342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FBACA-38E2-42B6-A068-1DE8083784C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38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FBACA-38E2-42B6-A068-1DE8083784C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95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FBACA-38E2-42B6-A068-1DE8083784C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1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11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FBACA-38E2-42B6-A068-1DE8083784C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62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6.xml"/><Relationship Id="rId4" Type="http://schemas.openxmlformats.org/officeDocument/2006/relationships/hyperlink" Target="../physicalmenu.ppt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>
            <a:normAutofit/>
          </a:bodyPr>
          <a:lstStyle/>
          <a:p>
            <a:r>
              <a:rPr lang="en-GB" sz="8000" dirty="0" smtClean="0"/>
              <a:t>Enthalpy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3945978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95288" y="528638"/>
            <a:ext cx="67691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4013" indent="-354013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447800" indent="-4572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84388" indent="-4572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720975" indent="-4572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357563" indent="-4572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814763" indent="-4572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271963" indent="-4572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729163" indent="-4572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186363" indent="-4572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3  Using the table of bond energies, calculate the energy  (enthalpy) change for 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(g)  +  2O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(g) 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CO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(g)  +  2H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O(g) 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600200" y="4941888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 H  </a:t>
            </a:r>
            <a:r>
              <a:rPr lang="en-GB" altLang="en-US" sz="2400" b="1" smtClean="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514600" y="5427663"/>
            <a:ext cx="335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00"/>
                </a:solidFill>
              </a:rPr>
              <a:t>= - </a:t>
            </a:r>
            <a:r>
              <a:rPr lang="en-GB" altLang="en-US" sz="2800" b="1" u="sng" smtClean="0">
                <a:solidFill>
                  <a:srgbClr val="000000"/>
                </a:solidFill>
              </a:rPr>
              <a:t>818 kJ mole</a:t>
            </a:r>
            <a:r>
              <a:rPr lang="en-GB" altLang="en-US" sz="2800" b="1" baseline="30000" smtClean="0">
                <a:solidFill>
                  <a:srgbClr val="000000"/>
                </a:solidFill>
              </a:rPr>
              <a:t>-1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6011863" y="285273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- 2 </a:t>
            </a:r>
            <a:r>
              <a:rPr lang="en-GB" altLang="en-US" sz="2400" b="1" smtClean="0">
                <a:solidFill>
                  <a:srgbClr val="800080"/>
                </a:solidFill>
              </a:rPr>
              <a:t>(+ 805)</a:t>
            </a:r>
          </a:p>
        </p:txBody>
      </p:sp>
      <p:graphicFrame>
        <p:nvGraphicFramePr>
          <p:cNvPr id="6166" name="Group 22"/>
          <p:cNvGraphicFramePr>
            <a:graphicFrameLocks noGrp="1"/>
          </p:cNvGraphicFramePr>
          <p:nvPr/>
        </p:nvGraphicFramePr>
        <p:xfrm>
          <a:off x="1619250" y="2205038"/>
          <a:ext cx="6408738" cy="650875"/>
        </p:xfrm>
        <a:graphic>
          <a:graphicData uri="http://schemas.openxmlformats.org/drawingml/2006/table">
            <a:tbl>
              <a:tblPr/>
              <a:tblGrid>
                <a:gridCol w="2881313"/>
                <a:gridCol w="215900"/>
                <a:gridCol w="3311525"/>
              </a:tblGrid>
              <a:tr h="650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BONDS BROKEN</a:t>
                      </a: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BONDS FORMED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1627188" y="2852738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4 </a:t>
            </a:r>
            <a:r>
              <a:rPr lang="en-GB" altLang="en-US" sz="2400" b="1" smtClean="0">
                <a:solidFill>
                  <a:srgbClr val="009900"/>
                </a:solidFill>
              </a:rPr>
              <a:t>C - H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1619250" y="3332163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2 </a:t>
            </a:r>
            <a:r>
              <a:rPr lang="en-GB" altLang="en-US" sz="2400" b="1" smtClean="0">
                <a:solidFill>
                  <a:srgbClr val="009900"/>
                </a:solidFill>
              </a:rPr>
              <a:t>O = O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4716463" y="2852738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2 </a:t>
            </a:r>
            <a:r>
              <a:rPr lang="en-GB" altLang="en-US" sz="2400" b="1" smtClean="0">
                <a:solidFill>
                  <a:srgbClr val="800080"/>
                </a:solidFill>
              </a:rPr>
              <a:t>C = O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2987675" y="2852738"/>
            <a:ext cx="1412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4 </a:t>
            </a:r>
            <a:r>
              <a:rPr lang="en-GB" altLang="en-US" sz="2400" b="1" smtClean="0">
                <a:solidFill>
                  <a:srgbClr val="009900"/>
                </a:solidFill>
              </a:rPr>
              <a:t>(+ 413)</a:t>
            </a:r>
          </a:p>
        </p:txBody>
      </p:sp>
      <p:sp>
        <p:nvSpPr>
          <p:cNvPr id="6182" name="Rectangle 38"/>
          <p:cNvSpPr>
            <a:spLocks noChangeArrowheads="1"/>
          </p:cNvSpPr>
          <p:nvPr/>
        </p:nvSpPr>
        <p:spPr bwMode="auto">
          <a:xfrm>
            <a:off x="2987675" y="3332163"/>
            <a:ext cx="1412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2 </a:t>
            </a:r>
            <a:r>
              <a:rPr lang="en-GB" altLang="en-US" sz="2400" b="1" smtClean="0">
                <a:solidFill>
                  <a:srgbClr val="009900"/>
                </a:solidFill>
              </a:rPr>
              <a:t>(+ 498)</a:t>
            </a:r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>
            <a:off x="4500563" y="2276475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6184" name="Line 40"/>
          <p:cNvSpPr>
            <a:spLocks noChangeShapeType="1"/>
          </p:cNvSpPr>
          <p:nvPr/>
        </p:nvSpPr>
        <p:spPr bwMode="auto">
          <a:xfrm>
            <a:off x="1763713" y="3860800"/>
            <a:ext cx="5688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1763713" y="4581525"/>
            <a:ext cx="5688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3132138" y="3979863"/>
            <a:ext cx="1125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+ 2648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6300788" y="397986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800080"/>
                </a:solidFill>
              </a:rPr>
              <a:t>- 3466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4716463" y="3332163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4 </a:t>
            </a:r>
            <a:r>
              <a:rPr lang="en-GB" altLang="en-US" sz="2400" b="1" smtClean="0">
                <a:solidFill>
                  <a:srgbClr val="800080"/>
                </a:solidFill>
              </a:rPr>
              <a:t>O - H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6011863" y="333216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- 4 </a:t>
            </a:r>
            <a:r>
              <a:rPr lang="en-GB" altLang="en-US" sz="2400" b="1" smtClean="0">
                <a:solidFill>
                  <a:srgbClr val="800080"/>
                </a:solidFill>
              </a:rPr>
              <a:t>(+ 464)</a:t>
            </a:r>
          </a:p>
        </p:txBody>
      </p:sp>
      <p:sp>
        <p:nvSpPr>
          <p:cNvPr id="6190" name="Rectangle 46"/>
          <p:cNvSpPr>
            <a:spLocks noChangeArrowheads="1"/>
          </p:cNvSpPr>
          <p:nvPr/>
        </p:nvSpPr>
        <p:spPr bwMode="auto">
          <a:xfrm>
            <a:off x="2816225" y="4938713"/>
            <a:ext cx="1125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+ 2648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3851275" y="493871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800080"/>
                </a:solidFill>
              </a:rPr>
              <a:t>- 3466</a:t>
            </a:r>
          </a:p>
        </p:txBody>
      </p:sp>
      <p:sp>
        <p:nvSpPr>
          <p:cNvPr id="6193" name="AutoShape 4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5825" y="661988"/>
            <a:ext cx="1527175" cy="108267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CLICK HERE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FOR BOND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ENERGY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DATA</a:t>
            </a:r>
            <a:endParaRPr lang="en-US" altLang="en-US" sz="1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94" name="AutoShape 5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80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6" grpId="0"/>
      <p:bldP spid="6162" grpId="0"/>
      <p:bldP spid="6165" grpId="0"/>
      <p:bldP spid="6178" grpId="0"/>
      <p:bldP spid="6179" grpId="0"/>
      <p:bldP spid="6180" grpId="0"/>
      <p:bldP spid="6181" grpId="0"/>
      <p:bldP spid="6182" grpId="0"/>
      <p:bldP spid="6183" grpId="0" animBg="1"/>
      <p:bldP spid="6184" grpId="0" animBg="1"/>
      <p:bldP spid="6185" grpId="0" animBg="1"/>
      <p:bldP spid="6186" grpId="0"/>
      <p:bldP spid="6187" grpId="0"/>
      <p:bldP spid="6188" grpId="0"/>
      <p:bldP spid="6189" grpId="0"/>
      <p:bldP spid="6190" grpId="0"/>
      <p:bldP spid="6191" grpId="0"/>
      <p:bldP spid="6193" grpId="0" animBg="1"/>
      <p:bldP spid="619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6" name="Group 8"/>
          <p:cNvGrpSpPr>
            <a:grpSpLocks/>
          </p:cNvGrpSpPr>
          <p:nvPr/>
        </p:nvGrpSpPr>
        <p:grpSpPr bwMode="auto">
          <a:xfrm>
            <a:off x="533400" y="304800"/>
            <a:ext cx="8305800" cy="5861050"/>
            <a:chOff x="336" y="192"/>
            <a:chExt cx="5232" cy="3692"/>
          </a:xfrm>
        </p:grpSpPr>
        <p:sp>
          <p:nvSpPr>
            <p:cNvPr id="32770" name="Rectangle 2"/>
            <p:cNvSpPr>
              <a:spLocks noChangeArrowheads="1"/>
            </p:cNvSpPr>
            <p:nvPr/>
          </p:nvSpPr>
          <p:spPr bwMode="auto">
            <a:xfrm>
              <a:off x="336" y="192"/>
              <a:ext cx="5232" cy="2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506413"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506413"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506413"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506413"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506413"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506413"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506413"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506413"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506413"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1  	Construct appropriate energy cycles and use the bond energy data table to 	calculate heats of reaction for: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800" smtClean="0">
                <a:solidFill>
                  <a:srgbClr val="000000"/>
                </a:solidFill>
                <a:latin typeface="Arial" charset="0"/>
                <a:cs typeface="Courier New" pitchFamily="49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	(a) CH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4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(g) + Br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(g)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Courier New" pitchFamily="49" charset="0"/>
                  <a:sym typeface="Wingdings" pitchFamily="2" charset="2"/>
                </a:rPr>
                <a:t>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CH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3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Br(g) + HBr(g) 		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	(b) 2CO(g) + O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(g) 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Courier New" pitchFamily="49" charset="0"/>
                  <a:sym typeface="Wingdings" pitchFamily="2" charset="2"/>
                </a:rPr>
                <a:t>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2CO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(g)        			</a:t>
              </a:r>
              <a:endParaRPr lang="en-GB" altLang="en-US" sz="80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Wingdings" pitchFamily="2" charset="2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	(c) CH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3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CH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OH(g) + HCl(g)   CH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3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CH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Cl(g) + H</a:t>
              </a:r>
              <a:r>
                <a:rPr lang="en-GB" altLang="en-US" sz="1600" baseline="-25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O(g)   	</a:t>
              </a:r>
              <a:endParaRPr lang="en-GB" altLang="en-US" sz="1600" smtClean="0">
                <a:solidFill>
                  <a:srgbClr val="000000"/>
                </a:solidFill>
                <a:latin typeface="Arial" charset="0"/>
                <a:cs typeface="Courier New" pitchFamily="49" charset="0"/>
                <a:sym typeface="Wingdings" pitchFamily="2" charset="2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 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sz="1600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Wingdings" pitchFamily="2" charset="2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2  	Given that :    	P(g)   +   3Cl(g)    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Courier New" pitchFamily="49" charset="0"/>
                  <a:sym typeface="Wingdings" pitchFamily="2" charset="2"/>
                </a:rPr>
                <a:t>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 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PCl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3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(g)   	;   -983 kJ mole</a:t>
              </a:r>
              <a:r>
                <a:rPr lang="en-GB" altLang="en-US" sz="1600" baseline="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-1</a:t>
              </a:r>
              <a:endParaRPr lang="en-GB" altLang="en-US" sz="1600" smtClean="0">
                <a:solidFill>
                  <a:srgbClr val="000000"/>
                </a:solidFill>
                <a:latin typeface="Arial" charset="0"/>
                <a:cs typeface="Courier New" pitchFamily="49" charset="0"/>
                <a:sym typeface="Wingdings" pitchFamily="2" charset="2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		      		2P(s)  +   3Cl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(g)  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Courier New" pitchFamily="49" charset="0"/>
                  <a:sym typeface="Wingdings" pitchFamily="2" charset="2"/>
                </a:rPr>
                <a:t>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2PCl</a:t>
              </a:r>
              <a:r>
                <a:rPr lang="en-GB" altLang="en-US" sz="1600" baseline="-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3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(g)	;   -610 kJ mole</a:t>
              </a:r>
              <a:r>
                <a:rPr lang="en-GB" altLang="en-US" sz="1600" baseline="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-1</a:t>
              </a:r>
              <a:endParaRPr lang="en-GB" altLang="en-US" sz="1600" smtClean="0">
                <a:solidFill>
                  <a:srgbClr val="000000"/>
                </a:solidFill>
                <a:latin typeface="Arial" charset="0"/>
                <a:cs typeface="Courier New" pitchFamily="49" charset="0"/>
                <a:sym typeface="Wingdings" pitchFamily="2" charset="2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                 		          	 P(s)  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Courier New" pitchFamily="49" charset="0"/>
                  <a:sym typeface="Wingdings" pitchFamily="2" charset="2"/>
                </a:rPr>
                <a:t>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 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P(g)		;   +314 kJ mole</a:t>
              </a:r>
              <a:r>
                <a:rPr lang="en-GB" altLang="en-US" sz="1600" baseline="30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-1</a:t>
              </a:r>
              <a:endParaRPr lang="en-GB" altLang="en-US" sz="1600" smtClean="0">
                <a:solidFill>
                  <a:srgbClr val="000000"/>
                </a:solidFill>
                <a:latin typeface="Arial" charset="0"/>
                <a:cs typeface="Courier New" pitchFamily="49" charset="0"/>
                <a:sym typeface="Wingdings" pitchFamily="2" charset="2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 </a:t>
              </a:r>
              <a:endParaRPr lang="en-GB" altLang="en-US" sz="1600" smtClean="0">
                <a:solidFill>
                  <a:srgbClr val="000000"/>
                </a:solidFill>
                <a:latin typeface="Arial" charset="0"/>
                <a:cs typeface="Courier New" pitchFamily="49" charset="0"/>
                <a:sym typeface="Wingdings" pitchFamily="2" charset="2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	Connect these reactions using an appropriate energy cycle  and  then use 	Hess's Law to calculate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Courier New" pitchFamily="49" charset="0"/>
                  <a:sym typeface="Symbol" pitchFamily="18" charset="2"/>
                </a:rPr>
                <a:t>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H for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Cl-Cl(g)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Courier New" pitchFamily="49" charset="0"/>
                  <a:sym typeface="Wingdings" pitchFamily="2" charset="2"/>
                </a:rPr>
                <a:t>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</a:t>
              </a: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2Cl(g)         ie E[Cl-Cl]</a:t>
              </a:r>
            </a:p>
          </p:txBody>
        </p:sp>
        <p:sp>
          <p:nvSpPr>
            <p:cNvPr id="32771" name="Text Box 3"/>
            <p:cNvSpPr txBox="1">
              <a:spLocks noChangeArrowheads="1"/>
            </p:cNvSpPr>
            <p:nvPr/>
          </p:nvSpPr>
          <p:spPr bwMode="auto">
            <a:xfrm>
              <a:off x="336" y="2673"/>
              <a:ext cx="499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534988" indent="-53498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143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latin typeface="Arial" charset="0"/>
                </a:rPr>
                <a:t>3.      Explain why the answers obtained in Q1 may not be be in agreement with experimental values</a:t>
              </a:r>
            </a:p>
          </p:txBody>
        </p:sp>
        <p:sp>
          <p:nvSpPr>
            <p:cNvPr id="32772" name="Rectangle 4"/>
            <p:cNvSpPr>
              <a:spLocks noChangeArrowheads="1"/>
            </p:cNvSpPr>
            <p:nvPr/>
          </p:nvSpPr>
          <p:spPr bwMode="auto">
            <a:xfrm>
              <a:off x="336" y="3241"/>
              <a:ext cx="50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cs typeface="Times New Roman" pitchFamily="18" charset="0"/>
                </a:rPr>
                <a:t>4.      Explain, with an example, the term “</a:t>
              </a:r>
              <a:r>
                <a:rPr lang="en-GB" altLang="en-US" sz="1600" i="1" smtClean="0">
                  <a:solidFill>
                    <a:srgbClr val="000000"/>
                  </a:solidFill>
                  <a:cs typeface="Times New Roman" pitchFamily="18" charset="0"/>
                </a:rPr>
                <a:t>mean bond enthalpy”</a:t>
              </a:r>
              <a:r>
                <a:rPr lang="en-GB" altLang="en-US" sz="1600" smtClean="0">
                  <a:solidFill>
                    <a:srgbClr val="000000"/>
                  </a:solidFill>
                  <a:cs typeface="Times New Roman" pitchFamily="18" charset="0"/>
                </a:rPr>
                <a:t>.</a:t>
              </a:r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657" y="3518"/>
              <a:ext cx="417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smtClean="0">
                  <a:solidFill>
                    <a:srgbClr val="000000"/>
                  </a:solidFill>
                  <a:cs typeface="Times New Roman" pitchFamily="18" charset="0"/>
                </a:rPr>
                <a:t>Use values of mean bond enthalpies given in the table to calculate the enthalpy of hydrogenation of ethene. </a:t>
              </a:r>
            </a:p>
          </p:txBody>
        </p:sp>
      </p:grpSp>
      <p:sp>
        <p:nvSpPr>
          <p:cNvPr id="32775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58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01675" y="1484784"/>
            <a:ext cx="8093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b="1" dirty="0" smtClean="0">
                <a:solidFill>
                  <a:srgbClr val="0000FF"/>
                </a:solidFill>
                <a:cs typeface="Arial" charset="0"/>
              </a:rPr>
              <a:t>STANDARD ENTHALPY CHANGES, </a:t>
            </a:r>
            <a:r>
              <a:rPr lang="el-GR" altLang="en-US" sz="3200" b="1" dirty="0" smtClean="0">
                <a:solidFill>
                  <a:srgbClr val="0000FF"/>
                </a:solidFill>
                <a:cs typeface="Arial" charset="0"/>
              </a:rPr>
              <a:t>Δ</a:t>
            </a:r>
            <a:r>
              <a:rPr lang="en-GB" altLang="en-US" sz="3200" b="1" dirty="0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sz="3200" b="1" baseline="40000" dirty="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</a:t>
            </a:r>
            <a:r>
              <a:rPr lang="en-GB" altLang="en-US" sz="3200" b="1" dirty="0" smtClean="0">
                <a:solidFill>
                  <a:srgbClr val="0000FF"/>
                </a:solidFill>
                <a:cs typeface="Arial" charset="0"/>
              </a:rPr>
              <a:t> </a:t>
            </a:r>
            <a:endParaRPr lang="el-GR" altLang="en-US" sz="3200" b="1" dirty="0" smtClean="0">
              <a:solidFill>
                <a:srgbClr val="0000FF"/>
              </a:solidFill>
              <a:cs typeface="Arial" charset="0"/>
            </a:endParaRPr>
          </a:p>
        </p:txBody>
      </p:sp>
      <p:pic>
        <p:nvPicPr>
          <p:cNvPr id="3078" name="Picture 6" descr="j021349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413" y="3409950"/>
            <a:ext cx="1608137" cy="18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258888" y="3716338"/>
            <a:ext cx="444976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400" b="1" smtClean="0">
                <a:solidFill>
                  <a:srgbClr val="0000FF"/>
                </a:solidFill>
                <a:cs typeface="Arial" charset="0"/>
              </a:rPr>
              <a:t> what are they 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400" b="1" smtClean="0">
                <a:solidFill>
                  <a:srgbClr val="0000FF"/>
                </a:solidFill>
                <a:cs typeface="Arial" charset="0"/>
              </a:rPr>
              <a:t> standardisation?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400" b="1" smtClean="0">
                <a:solidFill>
                  <a:srgbClr val="0000FF"/>
                </a:solidFill>
                <a:cs typeface="Arial" charset="0"/>
              </a:rPr>
              <a:t> definitions?</a:t>
            </a:r>
          </a:p>
        </p:txBody>
      </p:sp>
      <p:sp>
        <p:nvSpPr>
          <p:cNvPr id="308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01980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83" name="AutoShape 11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0" y="5867400"/>
            <a:ext cx="609600" cy="381000"/>
          </a:xfrm>
          <a:prstGeom prst="actionButtonBackPrevious">
            <a:avLst/>
          </a:pr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406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33363" y="71438"/>
            <a:ext cx="7581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200" b="1" u="sng" smtClean="0">
                <a:solidFill>
                  <a:srgbClr val="0000FF"/>
                </a:solidFill>
                <a:cs typeface="Times New Roman" pitchFamily="18" charset="0"/>
              </a:rPr>
              <a:t>STANDARD ENTHALPY CHANGES</a:t>
            </a:r>
            <a:r>
              <a:rPr lang="en-GB" altLang="en-US" sz="320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09550" y="700088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576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576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576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576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576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= 	</a:t>
            </a:r>
            <a:r>
              <a:rPr lang="en-GB" altLang="en-US" sz="2400" b="1" smtClean="0">
                <a:solidFill>
                  <a:srgbClr val="000000"/>
                </a:solidFill>
              </a:rPr>
              <a:t>H measurements made under </a:t>
            </a:r>
            <a:r>
              <a:rPr lang="en-GB" altLang="en-US" sz="2400" b="1" smtClean="0">
                <a:solidFill>
                  <a:srgbClr val="FF0000"/>
                </a:solidFill>
                <a:sym typeface="Symbol" pitchFamily="18" charset="2"/>
              </a:rPr>
              <a:t>fixed</a:t>
            </a:r>
            <a:r>
              <a:rPr lang="en-GB" altLang="en-US" sz="2400" b="1" smtClean="0">
                <a:solidFill>
                  <a:srgbClr val="0000FF"/>
                </a:solidFill>
                <a:sym typeface="Symbol" pitchFamily="18" charset="2"/>
              </a:rPr>
              <a:t> 	</a:t>
            </a: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(</a:t>
            </a:r>
            <a:r>
              <a:rPr lang="en-GB" altLang="en-US" sz="2400" b="1" smtClean="0">
                <a:solidFill>
                  <a:srgbClr val="FF0000"/>
                </a:solidFill>
                <a:sym typeface="Symbol" pitchFamily="18" charset="2"/>
              </a:rPr>
              <a:t>standard</a:t>
            </a: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) experimental conditions</a:t>
            </a:r>
            <a:r>
              <a:rPr lang="en-GB" altLang="en-US" sz="140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endParaRPr lang="en-GB" altLang="en-US" sz="2400" b="1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95263" y="1585913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Standard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719263" y="1966913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pressure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716088" y="2347913"/>
            <a:ext cx="2198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concentration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719263" y="1585913"/>
            <a:ext cx="1947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temperature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005263" y="1585913"/>
            <a:ext cx="3844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=   usually 25</a:t>
            </a:r>
            <a:r>
              <a:rPr lang="en-GB" altLang="en-US" sz="2400" b="1" baseline="30000" smtClean="0">
                <a:solidFill>
                  <a:srgbClr val="FF0000"/>
                </a:solidFill>
                <a:cs typeface="Arial" charset="0"/>
              </a:rPr>
              <a:t>o</a:t>
            </a: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C   =   298K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005263" y="1966913"/>
            <a:ext cx="1751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=   100 kPa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005263" y="2347913"/>
            <a:ext cx="2470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=   1.0 mol dm</a:t>
            </a:r>
            <a:r>
              <a:rPr lang="en-GB" altLang="en-US" sz="2400" b="1" baseline="30000" smtClean="0">
                <a:solidFill>
                  <a:srgbClr val="FF0000"/>
                </a:solidFill>
                <a:cs typeface="Arial" charset="0"/>
              </a:rPr>
              <a:t>-3</a:t>
            </a: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 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209550" y="29400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</a:rPr>
              <a:t>Measured under </a:t>
            </a:r>
            <a:r>
              <a:rPr lang="en-GB" altLang="en-US" sz="2400" b="1" u="sng" smtClean="0">
                <a:solidFill>
                  <a:srgbClr val="FF0000"/>
                </a:solidFill>
                <a:sym typeface="Symbol" pitchFamily="18" charset="2"/>
              </a:rPr>
              <a:t>these</a:t>
            </a: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 conditions </a:t>
            </a:r>
            <a:r>
              <a:rPr lang="en-GB" altLang="en-US" sz="2400" b="1" smtClean="0">
                <a:solidFill>
                  <a:srgbClr val="000000"/>
                </a:solidFill>
              </a:rPr>
              <a:t>H</a:t>
            </a: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 is called a</a:t>
            </a:r>
            <a:endParaRPr lang="en-GB" altLang="en-US" sz="2400" b="1" smtClean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95263" y="3328988"/>
            <a:ext cx="556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u="sng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STANDARD</a:t>
            </a:r>
            <a:r>
              <a:rPr lang="en-GB" altLang="en-US" sz="2400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()</a:t>
            </a:r>
            <a:r>
              <a:rPr lang="en-GB" altLang="en-US" sz="2400" b="1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ENTHALPY CHANGE</a:t>
            </a:r>
            <a:endParaRPr lang="en-GB" altLang="en-US" sz="2400" b="1" baseline="-30000" smtClean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611813" y="3232150"/>
            <a:ext cx="3548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- represented by </a:t>
            </a:r>
            <a:r>
              <a:rPr lang="en-GB" altLang="en-US" sz="3200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</a:t>
            </a:r>
            <a:r>
              <a:rPr lang="en-GB" altLang="en-US" sz="3200" b="1" smtClean="0">
                <a:solidFill>
                  <a:srgbClr val="FF0000"/>
                </a:solidFill>
                <a:cs typeface="Arial" charset="0"/>
              </a:rPr>
              <a:t>H</a:t>
            </a:r>
            <a:r>
              <a:rPr lang="en-GB" altLang="en-US" sz="3200" b="1" baseline="30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</a:t>
            </a:r>
            <a:endParaRPr lang="en-GB" altLang="en-US" sz="3200" b="1" baseline="-30000" smtClean="0">
              <a:solidFill>
                <a:srgbClr val="FF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85738" y="3952875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u="sng" smtClean="0">
                <a:solidFill>
                  <a:srgbClr val="000000"/>
                </a:solidFill>
                <a:cs typeface="Arial" charset="0"/>
              </a:rPr>
              <a:t>Defining </a:t>
            </a:r>
            <a:r>
              <a:rPr lang="en-GB" altLang="en-US" sz="2400" b="1" u="sng" smtClean="0">
                <a:solidFill>
                  <a:srgbClr val="FF0000"/>
                </a:solidFill>
                <a:cs typeface="Arial" charset="0"/>
              </a:rPr>
              <a:t>specific</a:t>
            </a:r>
            <a:r>
              <a:rPr lang="en-GB" altLang="en-US" sz="2400" b="1" u="sng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altLang="en-US" sz="3200" b="1" u="sng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</a:t>
            </a:r>
            <a:r>
              <a:rPr lang="en-GB" altLang="en-US" sz="3200" b="1" u="sng" smtClean="0">
                <a:solidFill>
                  <a:srgbClr val="000000"/>
                </a:solidFill>
                <a:cs typeface="Arial" charset="0"/>
              </a:rPr>
              <a:t>H</a:t>
            </a:r>
            <a:r>
              <a:rPr lang="en-GB" altLang="en-US" sz="3200" b="1" u="sng" baseline="3000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</a:t>
            </a:r>
            <a:r>
              <a:rPr lang="en-GB" altLang="en-US" sz="2400" b="1" u="sng" smtClean="0">
                <a:solidFill>
                  <a:srgbClr val="000000"/>
                </a:solidFill>
                <a:cs typeface="Arial" charset="0"/>
              </a:rPr>
              <a:t> values</a:t>
            </a: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: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71450" y="4572000"/>
            <a:ext cx="861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u="sng" smtClean="0">
                <a:solidFill>
                  <a:srgbClr val="000000"/>
                </a:solidFill>
                <a:cs typeface="Arial" charset="0"/>
              </a:rPr>
              <a:t>All</a:t>
            </a: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 such definitions follow the </a:t>
            </a: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same format</a:t>
            </a: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 involving :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157163" y="5062538"/>
            <a:ext cx="4189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1. </a:t>
            </a:r>
            <a:r>
              <a:rPr lang="en-GB" altLang="en-US" sz="2400" b="1" u="sng" smtClean="0">
                <a:solidFill>
                  <a:srgbClr val="FF0000"/>
                </a:solidFill>
                <a:cs typeface="Arial" charset="0"/>
              </a:rPr>
              <a:t>Q</a:t>
            </a: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uantity of material 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171450" y="5472113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FF"/>
                </a:solidFill>
                <a:cs typeface="Arial" charset="0"/>
              </a:rPr>
              <a:t>2. </a:t>
            </a:r>
            <a:r>
              <a:rPr lang="en-GB" altLang="en-US" sz="2400" b="1" u="sng" smtClean="0">
                <a:solidFill>
                  <a:srgbClr val="0000FF"/>
                </a:solidFill>
                <a:cs typeface="Arial" charset="0"/>
              </a:rPr>
              <a:t>P</a:t>
            </a:r>
            <a:r>
              <a:rPr lang="en-GB" altLang="en-US" sz="2400" b="1" smtClean="0">
                <a:solidFill>
                  <a:srgbClr val="0000FF"/>
                </a:solidFill>
                <a:cs typeface="Arial" charset="0"/>
              </a:rPr>
              <a:t>rocess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157163" y="5910263"/>
            <a:ext cx="2227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  <a:cs typeface="Arial" charset="0"/>
              </a:rPr>
              <a:t>3. </a:t>
            </a:r>
            <a:r>
              <a:rPr lang="en-GB" altLang="en-US" sz="2400" b="1" u="sng" smtClean="0">
                <a:solidFill>
                  <a:srgbClr val="009900"/>
                </a:solidFill>
                <a:cs typeface="Arial" charset="0"/>
              </a:rPr>
              <a:t>C</a:t>
            </a:r>
            <a:r>
              <a:rPr lang="en-GB" altLang="en-US" sz="2400" b="1" smtClean="0">
                <a:solidFill>
                  <a:srgbClr val="009900"/>
                </a:solidFill>
                <a:cs typeface="Arial" charset="0"/>
              </a:rPr>
              <a:t>onditions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3498850" y="5064125"/>
            <a:ext cx="2105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=  one mole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2224088" y="5472113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00025" indent="-2000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FF"/>
                </a:solidFill>
              </a:rPr>
              <a:t>=  formation, combustion or atomisation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2224088" y="5910263"/>
            <a:ext cx="666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00025" indent="-2000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667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 smtClean="0">
                <a:solidFill>
                  <a:srgbClr val="009900"/>
                </a:solidFill>
              </a:rPr>
              <a:t>=  298K </a:t>
            </a:r>
            <a:r>
              <a:rPr lang="en-GB" altLang="en-US" sz="2400" b="1" smtClean="0">
                <a:solidFill>
                  <a:srgbClr val="009900"/>
                </a:solidFill>
              </a:rPr>
              <a:t>and 100kPa)</a:t>
            </a:r>
            <a:endParaRPr lang="en-GB" altLang="en-US" sz="2400" b="1" dirty="0" smtClean="0">
              <a:solidFill>
                <a:srgbClr val="009900"/>
              </a:solidFill>
            </a:endParaRPr>
          </a:p>
        </p:txBody>
      </p:sp>
      <p:sp>
        <p:nvSpPr>
          <p:cNvPr id="6168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8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  <p:bldP spid="6149" grpId="0" autoUpdateAnimBg="0"/>
      <p:bldP spid="6150" grpId="0" autoUpdateAnimBg="0"/>
      <p:bldP spid="6151" grpId="0" autoUpdateAnimBg="0"/>
      <p:bldP spid="6152" grpId="0" autoUpdateAnimBg="0"/>
      <p:bldP spid="6153" grpId="0" autoUpdateAnimBg="0"/>
      <p:bldP spid="6154" grpId="0" autoUpdateAnimBg="0"/>
      <p:bldP spid="6155" grpId="0" autoUpdateAnimBg="0"/>
      <p:bldP spid="6156" grpId="0" autoUpdateAnimBg="0"/>
      <p:bldP spid="6157" grpId="0" autoUpdateAnimBg="0"/>
      <p:bldP spid="6159" grpId="0"/>
      <p:bldP spid="6160" grpId="0"/>
      <p:bldP spid="6161" grpId="0" autoUpdateAnimBg="0"/>
      <p:bldP spid="6162" grpId="0" autoUpdateAnimBg="0"/>
      <p:bldP spid="6163" grpId="0" autoUpdateAnimBg="0"/>
      <p:bldP spid="6164" grpId="0" autoUpdateAnimBg="0"/>
      <p:bldP spid="6165" grpId="0" autoUpdateAnimBg="0"/>
      <p:bldP spid="6166" grpId="0" autoUpdateAnimBg="0"/>
      <p:bldP spid="61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835025" y="698500"/>
            <a:ext cx="8208963" cy="1577975"/>
          </a:xfrm>
          <a:prstGeom prst="rect">
            <a:avLst/>
          </a:prstGeom>
          <a:solidFill>
            <a:srgbClr val="FFFF99">
              <a:alpha val="42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04800" y="188913"/>
            <a:ext cx="827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u="sng" smtClean="0">
                <a:solidFill>
                  <a:srgbClr val="0000FF"/>
                </a:solidFill>
                <a:cs typeface="Times New Roman" pitchFamily="18" charset="0"/>
              </a:rPr>
              <a:t>STANDARD ENTHALPY CHANGE OF </a:t>
            </a:r>
            <a:r>
              <a:rPr lang="en-GB" altLang="en-US" sz="2400" b="1" u="sng" smtClean="0">
                <a:solidFill>
                  <a:srgbClr val="FF0000"/>
                </a:solidFill>
                <a:cs typeface="Times New Roman" pitchFamily="18" charset="0"/>
              </a:rPr>
              <a:t>FORMATION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H</a:t>
            </a:r>
            <a:r>
              <a:rPr lang="en-GB" altLang="en-US" sz="2400" b="1" baseline="30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</a:t>
            </a:r>
            <a:r>
              <a:rPr lang="en-GB" altLang="en-US" sz="2400" b="1" baseline="-30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f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58813" y="1651000"/>
            <a:ext cx="7945437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6225" indent="-2762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667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Times New Roman" pitchFamily="18" charset="0"/>
              </a:rPr>
              <a:t>	at 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fixed temperature (298K) </a:t>
            </a:r>
            <a:r>
              <a:rPr lang="en-GB" altLang="en-US" sz="2400" b="1" smtClean="0">
                <a:solidFill>
                  <a:srgbClr val="000000"/>
                </a:solidFill>
                <a:cs typeface="Times New Roman" pitchFamily="18" charset="0"/>
              </a:rPr>
              <a:t>and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 100kPa</a:t>
            </a:r>
            <a:r>
              <a:rPr lang="en-GB" altLang="en-US" sz="1400" b="1" smtClean="0">
                <a:solidFill>
                  <a:srgbClr val="009900"/>
                </a:solidFill>
              </a:rPr>
              <a:t> </a:t>
            </a:r>
            <a:endParaRPr lang="en-GB" altLang="en-US" sz="2400" smtClean="0">
              <a:solidFill>
                <a:srgbClr val="009900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09600" y="2259013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GB" altLang="en-US" sz="2400" b="1" u="sng" smtClean="0">
                <a:solidFill>
                  <a:srgbClr val="0000FF"/>
                </a:solidFill>
                <a:cs typeface="Times New Roman" pitchFamily="18" charset="0"/>
              </a:rPr>
              <a:t>NB</a:t>
            </a:r>
            <a:r>
              <a:rPr lang="en-GB" altLang="en-US" sz="2400" b="1" smtClean="0">
                <a:solidFill>
                  <a:srgbClr val="0000FF"/>
                </a:solidFill>
                <a:cs typeface="Times New Roman" pitchFamily="18" charset="0"/>
              </a:rPr>
              <a:t>   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altLang="en-US" sz="36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36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3600" b="1" baseline="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en-GB" altLang="en-US" sz="3600" b="1" baseline="-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f</a:t>
            </a:r>
            <a:r>
              <a:rPr lang="en-GB" altLang="en-US" sz="24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 [ELEMENT in its standard state] =</a:t>
            </a:r>
            <a:endParaRPr lang="en-GB" altLang="en-US" sz="2400" b="1" smtClean="0">
              <a:solidFill>
                <a:srgbClr val="FF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6238" y="2814638"/>
            <a:ext cx="7916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             eg   Cl</a:t>
            </a:r>
            <a:r>
              <a:rPr lang="en-GB" altLang="en-US" sz="2400" b="1" baseline="-30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(g)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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 Cl</a:t>
            </a:r>
            <a:r>
              <a:rPr lang="en-GB" altLang="en-US" sz="2400" b="1" baseline="-3000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2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(g)   ;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H</a:t>
            </a:r>
            <a:r>
              <a:rPr lang="en-GB" altLang="en-US" sz="2400" b="1" baseline="30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400" b="1" baseline="-30000" smtClean="0">
                <a:solidFill>
                  <a:srgbClr val="FF0000"/>
                </a:solidFill>
                <a:cs typeface="Times New Roman" pitchFamily="18" charset="0"/>
              </a:rPr>
              <a:t>f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[Cl</a:t>
            </a:r>
            <a:r>
              <a:rPr lang="en-GB" altLang="en-US" sz="2400" b="1" baseline="-30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(g)]</a:t>
            </a:r>
            <a:r>
              <a:rPr lang="en-GB" altLang="en-US" sz="2400" b="1" baseline="30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= 0 kJmol</a:t>
            </a:r>
            <a:r>
              <a:rPr lang="en-GB" altLang="en-US" sz="2400" b="1" baseline="30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-1</a:t>
            </a:r>
            <a:r>
              <a:rPr lang="en-GB" altLang="en-US" sz="2400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01675" y="3349625"/>
            <a:ext cx="5437188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1.     2Na(s) + 0.5O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(g) 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Na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O(s)</a:t>
            </a:r>
            <a:endParaRPr lang="en-GB" altLang="en-US" sz="2000" smtClean="0">
              <a:solidFill>
                <a:srgbClr val="000000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467225" y="3486150"/>
            <a:ext cx="4330700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85800" y="4335463"/>
            <a:ext cx="6302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467225" y="4335463"/>
            <a:ext cx="43307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2400" b="1" baseline="30000" smtClean="0">
              <a:solidFill>
                <a:srgbClr val="0000FF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685800" y="4703763"/>
            <a:ext cx="630238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4632325" y="4703763"/>
            <a:ext cx="43307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1528763" y="4672013"/>
            <a:ext cx="3316287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">
                <a:solidFill>
                  <a:srgbClr val="A0A0A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5886450" y="3468688"/>
            <a:ext cx="180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f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[Na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O(s)]</a:t>
            </a:r>
            <a:endParaRPr lang="en-GB" altLang="en-US" sz="2000" b="1" baseline="30000" smtClean="0">
              <a:solidFill>
                <a:srgbClr val="0000FF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701675" y="3714750"/>
            <a:ext cx="57626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2.     2K(s)  + Cl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(g)      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2KCl(s) 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4467225" y="5086350"/>
            <a:ext cx="43307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85800" y="5768975"/>
            <a:ext cx="630238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4467225" y="5768975"/>
            <a:ext cx="4330700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b="1" baseline="30000" smtClean="0">
              <a:solidFill>
                <a:srgbClr val="0000FF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685800" y="6218238"/>
            <a:ext cx="630238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4632325" y="6218238"/>
            <a:ext cx="43307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233488" y="6218238"/>
            <a:ext cx="331628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">
                <a:solidFill>
                  <a:srgbClr val="A0A0A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5886450" y="3821113"/>
            <a:ext cx="177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99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f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[KCl(s)]</a:t>
            </a:r>
            <a:endParaRPr lang="en-GB" altLang="en-US" sz="2000" b="1" baseline="30000" smtClean="0">
              <a:solidFill>
                <a:srgbClr val="0000FF"/>
              </a:solidFill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8215" name="Group 23"/>
          <p:cNvGraphicFramePr>
            <a:graphicFrameLocks noGrp="1"/>
          </p:cNvGraphicFramePr>
          <p:nvPr/>
        </p:nvGraphicFramePr>
        <p:xfrm>
          <a:off x="242888" y="769938"/>
          <a:ext cx="609600" cy="1364298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00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914400" y="717550"/>
            <a:ext cx="7916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Times New Roman" pitchFamily="18" charset="0"/>
              </a:rPr>
              <a:t>The  energy change when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ONE  MOLE</a:t>
            </a:r>
            <a:r>
              <a:rPr lang="en-GB" altLang="en-US" sz="2400" b="1" smtClean="0">
                <a:solidFill>
                  <a:srgbClr val="000000"/>
                </a:solidFill>
                <a:cs typeface="Times New Roman" pitchFamily="18" charset="0"/>
              </a:rPr>
              <a:t> of a substance</a:t>
            </a:r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960438" y="1219200"/>
            <a:ext cx="800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is </a:t>
            </a:r>
            <a:r>
              <a:rPr lang="en-GB" altLang="en-US" sz="2400" b="1" smtClean="0">
                <a:solidFill>
                  <a:srgbClr val="0000FF"/>
                </a:solidFill>
                <a:cs typeface="Arial" charset="0"/>
              </a:rPr>
              <a:t>FORMED FROM ELEMENTS</a:t>
            </a: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 in their </a:t>
            </a:r>
            <a:r>
              <a:rPr lang="en-GB" altLang="en-US" sz="2400" b="1" smtClean="0">
                <a:solidFill>
                  <a:srgbClr val="0000FF"/>
                </a:solidFill>
                <a:cs typeface="Arial" charset="0"/>
              </a:rPr>
              <a:t>standard states</a:t>
            </a:r>
          </a:p>
        </p:txBody>
      </p:sp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7553325" y="2422525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ZERO</a:t>
            </a:r>
          </a:p>
        </p:txBody>
      </p:sp>
      <p:sp>
        <p:nvSpPr>
          <p:cNvPr id="8231" name="Rectangle 39"/>
          <p:cNvSpPr>
            <a:spLocks noChangeArrowheads="1"/>
          </p:cNvSpPr>
          <p:nvPr/>
        </p:nvSpPr>
        <p:spPr bwMode="auto">
          <a:xfrm>
            <a:off x="685800" y="4310063"/>
            <a:ext cx="7467600" cy="194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Write the equation corresponding to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en-GB" altLang="en-US" sz="2000" b="1" baseline="30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000" b="1" baseline="-25000" smtClean="0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of 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000000"/>
                </a:solidFill>
                <a:latin typeface="Times New Roman"/>
                <a:cs typeface="Times New Roman" pitchFamily="18" charset="0"/>
                <a:sym typeface="Symbol" pitchFamily="18" charset="2"/>
              </a:rPr>
              <a:t> </a:t>
            </a:r>
            <a:endParaRPr lang="en-GB" altLang="en-US" sz="1400" b="1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a) CH</a:t>
            </a:r>
            <a:r>
              <a:rPr lang="en-GB" altLang="en-US" sz="2000" b="1" baseline="-25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(g)   	:                                                     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000000"/>
                </a:solidFill>
                <a:latin typeface="Times New Roman"/>
                <a:cs typeface="Times New Roman" pitchFamily="18" charset="0"/>
                <a:sym typeface="Symbol" pitchFamily="18" charset="2"/>
              </a:rPr>
              <a:t> </a:t>
            </a:r>
            <a:endParaRPr lang="en-GB" altLang="en-US" sz="1400" b="1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b) NH</a:t>
            </a:r>
            <a:r>
              <a:rPr lang="en-GB" altLang="en-US" sz="2000" b="1" baseline="-25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Cl(s)	:                                                     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000000"/>
                </a:solidFill>
                <a:latin typeface="Times New Roman"/>
                <a:cs typeface="Times New Roman" pitchFamily="18" charset="0"/>
                <a:sym typeface="Symbol" pitchFamily="18" charset="2"/>
              </a:rPr>
              <a:t> </a:t>
            </a:r>
            <a:endParaRPr lang="en-GB" altLang="en-US" sz="1400" b="1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c) 2H</a:t>
            </a:r>
            <a:r>
              <a:rPr lang="en-GB" altLang="en-US" sz="2000" b="1" baseline="-25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O(g)	:                                                                               </a:t>
            </a:r>
          </a:p>
        </p:txBody>
      </p:sp>
      <p:sp>
        <p:nvSpPr>
          <p:cNvPr id="8232" name="Rectangle 40"/>
          <p:cNvSpPr>
            <a:spLocks noChangeArrowheads="1"/>
          </p:cNvSpPr>
          <p:nvPr/>
        </p:nvSpPr>
        <p:spPr bwMode="auto">
          <a:xfrm>
            <a:off x="3157538" y="4829175"/>
            <a:ext cx="4911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C(s) + 2H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(g)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 C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4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(g)</a:t>
            </a:r>
          </a:p>
        </p:txBody>
      </p:sp>
      <p:sp>
        <p:nvSpPr>
          <p:cNvPr id="8233" name="Rectangle 41"/>
          <p:cNvSpPr>
            <a:spLocks noChangeArrowheads="1"/>
          </p:cNvSpPr>
          <p:nvPr/>
        </p:nvSpPr>
        <p:spPr bwMode="auto">
          <a:xfrm>
            <a:off x="3186113" y="5343525"/>
            <a:ext cx="5140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½ N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(g) + 2H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(g) + ½ Cl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(g)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NH</a:t>
            </a:r>
            <a:r>
              <a:rPr lang="en-GB" altLang="en-US" sz="2000" b="1" baseline="-25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Cl(s)</a:t>
            </a:r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3200400" y="5857875"/>
            <a:ext cx="3598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dirty="0" smtClean="0">
                <a:solidFill>
                  <a:srgbClr val="0000FF"/>
                </a:solidFill>
                <a:cs typeface="Times New Roman" pitchFamily="18" charset="0"/>
              </a:rPr>
              <a:t>2H</a:t>
            </a:r>
            <a:r>
              <a:rPr lang="en-GB" altLang="en-US" sz="2000" b="1" baseline="-30000" dirty="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dirty="0" smtClean="0">
                <a:solidFill>
                  <a:srgbClr val="0000FF"/>
                </a:solidFill>
                <a:cs typeface="Times New Roman" pitchFamily="18" charset="0"/>
              </a:rPr>
              <a:t>(g) + O</a:t>
            </a:r>
            <a:r>
              <a:rPr lang="en-GB" altLang="en-US" sz="2000" b="1" baseline="-30000" dirty="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dirty="0" smtClean="0">
                <a:solidFill>
                  <a:srgbClr val="0000FF"/>
                </a:solidFill>
                <a:cs typeface="Times New Roman" pitchFamily="18" charset="0"/>
              </a:rPr>
              <a:t>(g) </a:t>
            </a:r>
            <a:r>
              <a:rPr lang="en-GB" altLang="en-US" sz="2000" b="1" dirty="0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 2</a:t>
            </a:r>
            <a:r>
              <a:rPr lang="en-GB" altLang="en-US" sz="2000" b="1" dirty="0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-30000" dirty="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dirty="0" smtClean="0">
                <a:solidFill>
                  <a:srgbClr val="0000FF"/>
                </a:solidFill>
                <a:cs typeface="Times New Roman" pitchFamily="18" charset="0"/>
              </a:rPr>
              <a:t>O(g)</a:t>
            </a:r>
          </a:p>
        </p:txBody>
      </p:sp>
      <p:sp>
        <p:nvSpPr>
          <p:cNvPr id="8236" name="AutoShape 4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08725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09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/>
      <p:bldP spid="8196" grpId="0"/>
      <p:bldP spid="8197" grpId="0" autoUpdateAnimBg="0"/>
      <p:bldP spid="8198" grpId="0" autoUpdateAnimBg="0"/>
      <p:bldP spid="8199" grpId="0"/>
      <p:bldP spid="8206" grpId="0" autoUpdateAnimBg="0"/>
      <p:bldP spid="8207" grpId="0"/>
      <p:bldP spid="8214" grpId="0" autoUpdateAnimBg="0"/>
      <p:bldP spid="8227" grpId="0"/>
      <p:bldP spid="8228" grpId="0"/>
      <p:bldP spid="8230" grpId="0"/>
      <p:bldP spid="8231" grpId="0"/>
      <p:bldP spid="8232" grpId="0"/>
      <p:bldP spid="8233" grpId="0"/>
      <p:bldP spid="8234" grpId="0"/>
      <p:bldP spid="82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79500" y="698500"/>
            <a:ext cx="7596188" cy="1577975"/>
          </a:xfrm>
          <a:prstGeom prst="rect">
            <a:avLst/>
          </a:prstGeom>
          <a:solidFill>
            <a:srgbClr val="FFFF99">
              <a:alpha val="42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8425" y="115888"/>
            <a:ext cx="8593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u="sng" smtClean="0">
                <a:solidFill>
                  <a:srgbClr val="0000FF"/>
                </a:solidFill>
                <a:cs typeface="Times New Roman" pitchFamily="18" charset="0"/>
              </a:rPr>
              <a:t>STANDARD ENTHALPY CHANGE OF </a:t>
            </a:r>
            <a:r>
              <a:rPr lang="en-GB" altLang="en-US" sz="2400" b="1" u="sng" smtClean="0">
                <a:solidFill>
                  <a:srgbClr val="FF0000"/>
                </a:solidFill>
                <a:cs typeface="Times New Roman" pitchFamily="18" charset="0"/>
              </a:rPr>
              <a:t>COMBUSTION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H</a:t>
            </a:r>
            <a:r>
              <a:rPr lang="en-GB" altLang="en-US" sz="2400" b="1" baseline="30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</a:t>
            </a:r>
            <a:r>
              <a:rPr lang="en-GB" altLang="en-US" sz="2400" b="1" baseline="-30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C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71538" y="1633538"/>
            <a:ext cx="787717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6225" indent="-2762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667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Times New Roman" pitchFamily="18" charset="0"/>
              </a:rPr>
              <a:t>	measured at 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fixed temperature (298K) </a:t>
            </a:r>
            <a:r>
              <a:rPr lang="en-GB" altLang="en-US" sz="2400" b="1" smtClean="0">
                <a:solidFill>
                  <a:srgbClr val="000000"/>
                </a:solidFill>
                <a:cs typeface="Times New Roman" pitchFamily="18" charset="0"/>
              </a:rPr>
              <a:t>and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 100kPa</a:t>
            </a:r>
            <a:r>
              <a:rPr lang="en-GB" altLang="en-US" sz="1400" b="1" smtClean="0">
                <a:solidFill>
                  <a:srgbClr val="009900"/>
                </a:solidFill>
              </a:rPr>
              <a:t> </a:t>
            </a:r>
            <a:endParaRPr lang="en-GB" altLang="en-US" sz="2400" smtClean="0">
              <a:solidFill>
                <a:srgbClr val="009900"/>
              </a:solidFill>
            </a:endParaRPr>
          </a:p>
        </p:txBody>
      </p:sp>
      <p:graphicFrame>
        <p:nvGraphicFramePr>
          <p:cNvPr id="10245" name="Group 5"/>
          <p:cNvGraphicFramePr>
            <a:graphicFrameLocks noGrp="1"/>
          </p:cNvGraphicFramePr>
          <p:nvPr/>
        </p:nvGraphicFramePr>
        <p:xfrm>
          <a:off x="539750" y="769938"/>
          <a:ext cx="603250" cy="1364298"/>
        </p:xfrm>
        <a:graphic>
          <a:graphicData uri="http://schemas.openxmlformats.org/drawingml/2006/table">
            <a:tbl>
              <a:tblPr/>
              <a:tblGrid>
                <a:gridCol w="603250"/>
              </a:tblGrid>
              <a:tr h="500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660400" y="2638425"/>
            <a:ext cx="6630988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1.  CH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4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(g) + 2O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(g)    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CO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(g) + 2H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O(l)</a:t>
            </a:r>
            <a:endParaRPr lang="en-GB" altLang="en-US" sz="2000" smtClean="0">
              <a:solidFill>
                <a:srgbClr val="000000"/>
              </a:solidFill>
            </a:endParaRP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61975" y="5260975"/>
            <a:ext cx="630238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343400" y="5260975"/>
            <a:ext cx="43307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b="1" baseline="30000" smtClean="0">
              <a:solidFill>
                <a:srgbClr val="0000FF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508500" y="5686425"/>
            <a:ext cx="43307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373813" y="2636838"/>
            <a:ext cx="2181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C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[CH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(g)]</a:t>
            </a:r>
            <a:endParaRPr lang="en-GB" altLang="en-US" sz="2000" b="1" baseline="30000" smtClean="0">
              <a:solidFill>
                <a:srgbClr val="0000FF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1116013" y="765175"/>
            <a:ext cx="6645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The  energy </a:t>
            </a: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produced</a:t>
            </a: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 when </a:t>
            </a: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ONE  MOLE</a:t>
            </a: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 of a</a:t>
            </a: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1143000" y="1219200"/>
            <a:ext cx="651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substance is </a:t>
            </a:r>
            <a:r>
              <a:rPr lang="en-GB" altLang="en-US" sz="2400" b="1" smtClean="0">
                <a:solidFill>
                  <a:srgbClr val="0000FF"/>
                </a:solidFill>
                <a:cs typeface="Arial" charset="0"/>
              </a:rPr>
              <a:t>BURNED IN EXCESS OXYGEN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661988" y="3140075"/>
            <a:ext cx="6630987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2.  2C</a:t>
            </a:r>
            <a:r>
              <a:rPr lang="en-GB" altLang="en-US" sz="2000" b="1" baseline="-25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6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(g) + 7O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(g) 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4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CO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(g) + 6H</a:t>
            </a:r>
            <a:r>
              <a:rPr lang="en-GB" altLang="en-US" sz="2000" b="1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O(l)</a:t>
            </a:r>
            <a:endParaRPr lang="en-GB" altLang="en-US" sz="2000" smtClean="0">
              <a:solidFill>
                <a:srgbClr val="000000"/>
              </a:solidFill>
            </a:endParaRP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6375400" y="3138488"/>
            <a:ext cx="2181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2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C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[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C</a:t>
            </a:r>
            <a:r>
              <a:rPr lang="en-GB" altLang="en-US" sz="2000" b="1" baseline="-2500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6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(g)]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4050" y="3719513"/>
            <a:ext cx="6724650" cy="234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dirty="0" smtClean="0">
                <a:solidFill>
                  <a:srgbClr val="000000"/>
                </a:solidFill>
              </a:rPr>
              <a:t>Write the equation corresponding to </a:t>
            </a: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</a:t>
            </a:r>
            <a:r>
              <a:rPr lang="en-GB" altLang="en-US" sz="2000" b="1" dirty="0" smtClean="0">
                <a:solidFill>
                  <a:srgbClr val="000000"/>
                </a:solidFill>
              </a:rPr>
              <a:t>H</a:t>
            </a:r>
            <a:r>
              <a:rPr lang="en-GB" altLang="en-US" sz="2000" b="1" baseline="30000" dirty="0" smtClean="0">
                <a:solidFill>
                  <a:srgbClr val="000000"/>
                </a:solidFill>
                <a:sym typeface="Symbol" pitchFamily="18" charset="2"/>
              </a:rPr>
              <a:t></a:t>
            </a:r>
            <a:r>
              <a:rPr lang="en-GB" altLang="en-US" sz="2000" b="1" baseline="-25000" dirty="0" smtClean="0">
                <a:solidFill>
                  <a:srgbClr val="000000"/>
                </a:solidFill>
              </a:rPr>
              <a:t>C</a:t>
            </a: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 of 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 smtClean="0">
                <a:solidFill>
                  <a:srgbClr val="000000"/>
                </a:solidFill>
                <a:sym typeface="Symbol" pitchFamily="18" charset="2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a) </a:t>
            </a: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2H</a:t>
            </a:r>
            <a:r>
              <a:rPr lang="en-GB" altLang="en-US" sz="2000" b="1" baseline="-25000" dirty="0" smtClean="0">
                <a:solidFill>
                  <a:srgbClr val="000000"/>
                </a:solidFill>
                <a:sym typeface="Symbol" pitchFamily="18" charset="2"/>
              </a:rPr>
              <a:t>2</a:t>
            </a: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(g</a:t>
            </a: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)  	:                                                     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 smtClean="0">
                <a:solidFill>
                  <a:srgbClr val="000000"/>
                </a:solidFill>
                <a:sym typeface="Symbol" pitchFamily="18" charset="2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b) C</a:t>
            </a:r>
            <a:r>
              <a:rPr lang="en-GB" altLang="en-US" sz="2000" b="1" baseline="-25000" dirty="0" smtClean="0">
                <a:solidFill>
                  <a:srgbClr val="000000"/>
                </a:solidFill>
                <a:sym typeface="Symbol" pitchFamily="18" charset="2"/>
              </a:rPr>
              <a:t>2</a:t>
            </a: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H</a:t>
            </a:r>
            <a:r>
              <a:rPr lang="en-GB" altLang="en-US" sz="2000" b="1" baseline="-25000" dirty="0" smtClean="0">
                <a:solidFill>
                  <a:srgbClr val="000000"/>
                </a:solidFill>
                <a:sym typeface="Symbol" pitchFamily="18" charset="2"/>
              </a:rPr>
              <a:t>4</a:t>
            </a: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(g)	:                                                     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 smtClean="0">
                <a:solidFill>
                  <a:srgbClr val="000000"/>
                </a:solidFill>
                <a:sym typeface="Symbol" pitchFamily="18" charset="2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c) CH</a:t>
            </a:r>
            <a:r>
              <a:rPr lang="en-GB" altLang="en-US" sz="2000" b="1" baseline="-25000" dirty="0" smtClean="0">
                <a:solidFill>
                  <a:srgbClr val="000000"/>
                </a:solidFill>
                <a:sym typeface="Symbol" pitchFamily="18" charset="2"/>
              </a:rPr>
              <a:t>3</a:t>
            </a: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OH(l) 	:                                                     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 smtClean="0">
                <a:solidFill>
                  <a:srgbClr val="000000"/>
                </a:solidFill>
                <a:sym typeface="Symbol" pitchFamily="18" charset="2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dirty="0" smtClean="0">
                <a:solidFill>
                  <a:srgbClr val="000000"/>
                </a:solidFill>
                <a:sym typeface="Symbol" pitchFamily="18" charset="2"/>
              </a:rPr>
              <a:t>Which other definition applies to “a"? </a:t>
            </a:r>
            <a:r>
              <a:rPr lang="en-GB" altLang="en-US" sz="2000" b="1" u="sng" dirty="0" smtClean="0">
                <a:solidFill>
                  <a:srgbClr val="000000"/>
                </a:solidFill>
                <a:sym typeface="Symbol" pitchFamily="18" charset="2"/>
              </a:rPr>
              <a:t>                                      </a:t>
            </a:r>
            <a:endParaRPr lang="en-GB" altLang="en-US" sz="2000" b="1" dirty="0" smtClean="0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3170238" y="4205288"/>
            <a:ext cx="4911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</a:rPr>
              <a:t>2H</a:t>
            </a:r>
            <a:r>
              <a:rPr lang="en-GB" altLang="en-US" sz="2000" b="1" baseline="-30000" dirty="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</a:rPr>
              <a:t>(g</a:t>
            </a: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</a:rPr>
              <a:t>) + </a:t>
            </a: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</a:rPr>
              <a:t>O</a:t>
            </a:r>
            <a:r>
              <a:rPr lang="en-GB" altLang="en-US" sz="2000" b="1" baseline="-30000" dirty="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</a:rPr>
              <a:t>(g</a:t>
            </a: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</a:rPr>
              <a:t>) </a:t>
            </a: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 </a:t>
            </a: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2</a:t>
            </a: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sz="2000" b="1" baseline="-30000" dirty="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</a:rPr>
              <a:t>O(l</a:t>
            </a:r>
            <a:r>
              <a:rPr lang="en-GB" altLang="en-US" sz="2000" b="1" dirty="0" smtClean="0">
                <a:solidFill>
                  <a:srgbClr val="0000FF"/>
                </a:solidFill>
                <a:cs typeface="Arial" charset="0"/>
              </a:rPr>
              <a:t>)</a:t>
            </a: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3173413" y="4686300"/>
            <a:ext cx="526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C</a:t>
            </a:r>
            <a:r>
              <a:rPr lang="en-GB" altLang="en-US" sz="2000" b="1" baseline="-2500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</a:rPr>
              <a:t>4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(g) + 3O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(g)  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 2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CO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(g) + 2H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O(l)</a:t>
            </a: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3167063" y="5181600"/>
            <a:ext cx="544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CH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</a:rPr>
              <a:t>3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OH(l) + 1.5 O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(g)  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 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CO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(g) + 2H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O(l)</a:t>
            </a:r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5372100" y="5662613"/>
            <a:ext cx="2190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2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sz="2000" b="1" baseline="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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</a:rPr>
              <a:t>f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[H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O(l)]</a:t>
            </a:r>
          </a:p>
        </p:txBody>
      </p:sp>
      <p:sp>
        <p:nvSpPr>
          <p:cNvPr id="10273" name="AutoShape 3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08725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2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/>
      <p:bldP spid="10244" grpId="0"/>
      <p:bldP spid="10257" grpId="0"/>
      <p:bldP spid="10261" grpId="0"/>
      <p:bldP spid="10262" grpId="0"/>
      <p:bldP spid="10263" grpId="0"/>
      <p:bldP spid="10265" grpId="0"/>
      <p:bldP spid="10266" grpId="0"/>
      <p:bldP spid="10267" grpId="0"/>
      <p:bldP spid="10268" grpId="0"/>
      <p:bldP spid="10269" grpId="0"/>
      <p:bldP spid="10270" grpId="0"/>
      <p:bldP spid="10271" grpId="0"/>
      <p:bldP spid="1027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403350" y="620713"/>
            <a:ext cx="7200900" cy="1577975"/>
          </a:xfrm>
          <a:prstGeom prst="rect">
            <a:avLst/>
          </a:prstGeom>
          <a:solidFill>
            <a:srgbClr val="FFFF99">
              <a:alpha val="42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4213" y="115888"/>
            <a:ext cx="655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u="sng" smtClean="0">
                <a:solidFill>
                  <a:srgbClr val="FF0000"/>
                </a:solidFill>
                <a:cs typeface="Times New Roman" pitchFamily="18" charset="0"/>
              </a:rPr>
              <a:t>BOND ENTHALPY</a:t>
            </a:r>
            <a:r>
              <a:rPr lang="en-GB" altLang="en-US" sz="2400" b="1" u="sng" smtClean="0">
                <a:solidFill>
                  <a:srgbClr val="0000FF"/>
                </a:solidFill>
                <a:cs typeface="Times New Roman" pitchFamily="18" charset="0"/>
              </a:rPr>
              <a:t> or </a:t>
            </a:r>
            <a:r>
              <a:rPr lang="en-GB" altLang="en-US" sz="2400" b="1" u="sng" smtClean="0">
                <a:solidFill>
                  <a:srgbClr val="FF0000"/>
                </a:solidFill>
                <a:cs typeface="Times New Roman" pitchFamily="18" charset="0"/>
              </a:rPr>
              <a:t>BOND ENERGY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E[X-Y]</a:t>
            </a:r>
            <a:endParaRPr lang="en-GB" altLang="en-US" sz="2400" b="1" baseline="-30000" smtClean="0">
              <a:solidFill>
                <a:srgbClr val="FF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371600" y="617538"/>
            <a:ext cx="723265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6225" indent="-2762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667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Times New Roman" pitchFamily="18" charset="0"/>
              </a:rPr>
              <a:t>	The  </a:t>
            </a:r>
            <a:r>
              <a:rPr lang="en-GB" altLang="en-US" sz="2400" b="1" u="sng" smtClean="0">
                <a:solidFill>
                  <a:srgbClr val="FF0000"/>
                </a:solidFill>
                <a:cs typeface="Times New Roman" pitchFamily="18" charset="0"/>
              </a:rPr>
              <a:t>average</a:t>
            </a:r>
            <a:r>
              <a:rPr lang="en-GB" altLang="en-US" sz="2400" b="1" smtClean="0">
                <a:solidFill>
                  <a:srgbClr val="000000"/>
                </a:solidFill>
                <a:cs typeface="Times New Roman" pitchFamily="18" charset="0"/>
              </a:rPr>
              <a:t> energy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needed</a:t>
            </a:r>
            <a:r>
              <a:rPr lang="en-GB" altLang="en-US" sz="2400" b="1" smtClean="0">
                <a:solidFill>
                  <a:srgbClr val="000000"/>
                </a:solidFill>
                <a:cs typeface="Times New Roman" pitchFamily="18" charset="0"/>
              </a:rPr>
              <a:t> for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ONE  MOLE</a:t>
            </a:r>
            <a:endParaRPr lang="en-GB" altLang="en-US" sz="2400" smtClean="0">
              <a:solidFill>
                <a:srgbClr val="009900"/>
              </a:solidFill>
            </a:endParaRPr>
          </a:p>
        </p:txBody>
      </p:sp>
      <p:graphicFrame>
        <p:nvGraphicFramePr>
          <p:cNvPr id="12293" name="Group 5"/>
          <p:cNvGraphicFramePr>
            <a:graphicFrameLocks noGrp="1"/>
          </p:cNvGraphicFramePr>
          <p:nvPr/>
        </p:nvGraphicFramePr>
        <p:xfrm>
          <a:off x="533400" y="769938"/>
          <a:ext cx="609600" cy="1364298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00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639763" y="2422525"/>
            <a:ext cx="40513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1.      Br-Br(g) 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 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Br(g) +  Br(g)</a:t>
            </a:r>
            <a:endParaRPr lang="en-GB" altLang="en-US" sz="2000" smtClean="0">
              <a:solidFill>
                <a:srgbClr val="000000"/>
              </a:solidFill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4391025" y="2422525"/>
            <a:ext cx="43307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609600" y="2867025"/>
            <a:ext cx="63023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4391025" y="2867025"/>
            <a:ext cx="4330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609600" y="3184525"/>
            <a:ext cx="63023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4556125" y="3184525"/>
            <a:ext cx="4330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557838" y="2482850"/>
            <a:ext cx="1171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E[Br-Br]</a:t>
            </a:r>
            <a:endParaRPr lang="en-GB" altLang="en-US" sz="2000" b="1" baseline="30000" smtClean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641350" y="2843213"/>
            <a:ext cx="42862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2.      C-H(g)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 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C(g)  +  H(g)</a:t>
            </a:r>
            <a:endParaRPr lang="en-GB" altLang="en-US" sz="2000" b="1" smtClean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609600" y="4162425"/>
            <a:ext cx="63023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391025" y="4162425"/>
            <a:ext cx="4330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609600" y="4479925"/>
            <a:ext cx="63023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4556125" y="4479925"/>
            <a:ext cx="4330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smtClean="0">
              <a:solidFill>
                <a:srgbClr val="000000"/>
              </a:solidFill>
            </a:endParaRPr>
          </a:p>
        </p:txBody>
      </p:sp>
      <p:grpSp>
        <p:nvGrpSpPr>
          <p:cNvPr id="12317" name="Group 29"/>
          <p:cNvGrpSpPr>
            <a:grpSpLocks/>
          </p:cNvGrpSpPr>
          <p:nvPr/>
        </p:nvGrpSpPr>
        <p:grpSpPr bwMode="auto">
          <a:xfrm>
            <a:off x="5518150" y="2671763"/>
            <a:ext cx="1008063" cy="585787"/>
            <a:chOff x="3476" y="1683"/>
            <a:chExt cx="635" cy="369"/>
          </a:xfrm>
        </p:grpSpPr>
        <p:sp>
          <p:nvSpPr>
            <p:cNvPr id="12318" name="Rectangle 30"/>
            <p:cNvSpPr>
              <a:spLocks noChangeArrowheads="1"/>
            </p:cNvSpPr>
            <p:nvPr/>
          </p:nvSpPr>
          <p:spPr bwMode="auto">
            <a:xfrm>
              <a:off x="3476" y="1683"/>
              <a:ext cx="285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b="1" smtClean="0">
                  <a:solidFill>
                    <a:srgbClr val="0000FF"/>
                  </a:solidFill>
                </a:rPr>
                <a:t>―</a:t>
              </a:r>
              <a:endParaRPr lang="en-GB" altLang="en-US" sz="2000" smtClean="0">
                <a:solidFill>
                  <a:srgbClr val="0000FF"/>
                </a:solidFill>
              </a:endParaRPr>
            </a:p>
          </p:txBody>
        </p:sp>
        <p:sp>
          <p:nvSpPr>
            <p:cNvPr id="12319" name="Rectangle 31"/>
            <p:cNvSpPr>
              <a:spLocks noChangeArrowheads="1"/>
            </p:cNvSpPr>
            <p:nvPr/>
          </p:nvSpPr>
          <p:spPr bwMode="auto">
            <a:xfrm>
              <a:off x="3497" y="1802"/>
              <a:ext cx="6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b="1" smtClean="0">
                  <a:solidFill>
                    <a:srgbClr val="0000FF"/>
                  </a:solidFill>
                  <a:cs typeface="Times New Roman" pitchFamily="18" charset="0"/>
                </a:rPr>
                <a:t>E[C-H]</a:t>
              </a:r>
              <a:endParaRPr lang="en-GB" altLang="en-US" sz="2000" b="1" baseline="30000" smtClean="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</p:grp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1657350" y="3756025"/>
            <a:ext cx="7372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6225" indent="-2762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667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=  </a:t>
            </a:r>
            <a:r>
              <a:rPr lang="en-GB" altLang="en-US" sz="2000" b="1" smtClean="0">
                <a:solidFill>
                  <a:srgbClr val="FF0000"/>
                </a:solidFill>
                <a:cs typeface="Times New Roman" pitchFamily="18" charset="0"/>
              </a:rPr>
              <a:t>average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 E value for a </a:t>
            </a:r>
            <a:r>
              <a:rPr lang="en-GB" altLang="en-US" sz="2000" b="1" smtClean="0">
                <a:solidFill>
                  <a:srgbClr val="FF0000"/>
                </a:solidFill>
                <a:cs typeface="Times New Roman" pitchFamily="18" charset="0"/>
              </a:rPr>
              <a:t>particular bond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occurring in many</a:t>
            </a:r>
            <a:r>
              <a:rPr lang="en-GB" altLang="en-US" sz="2000" b="1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altLang="en-US" sz="2000" b="1" u="sng" smtClean="0">
                <a:solidFill>
                  <a:srgbClr val="FF0000"/>
                </a:solidFill>
                <a:cs typeface="Times New Roman" pitchFamily="18" charset="0"/>
              </a:rPr>
              <a:t>similar</a:t>
            </a:r>
            <a:r>
              <a:rPr lang="en-GB" altLang="en-US" sz="2000" b="1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molecules (eg CH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4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, C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6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 , C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3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8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etc).</a:t>
            </a:r>
            <a:r>
              <a:rPr lang="en-GB" altLang="en-US" sz="2000" b="1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1643063" y="1096963"/>
            <a:ext cx="61087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of </a:t>
            </a:r>
            <a:r>
              <a:rPr lang="en-GB" altLang="en-US" sz="2400" b="1" smtClean="0">
                <a:solidFill>
                  <a:srgbClr val="0000FF"/>
                </a:solidFill>
                <a:cs typeface="Arial" charset="0"/>
              </a:rPr>
              <a:t>COVALENT BONDS TO BE BROKEN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1663700" y="1576388"/>
            <a:ext cx="695325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in the </a:t>
            </a:r>
            <a:r>
              <a:rPr lang="en-GB" altLang="en-US" sz="2400" b="1" smtClean="0">
                <a:solidFill>
                  <a:srgbClr val="009900"/>
                </a:solidFill>
                <a:cs typeface="Arial" charset="0"/>
              </a:rPr>
              <a:t>GASEOUS STATE at fixed T </a:t>
            </a: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and</a:t>
            </a:r>
            <a:r>
              <a:rPr lang="en-GB" altLang="en-US" sz="2400" b="1" smtClean="0">
                <a:solidFill>
                  <a:srgbClr val="009900"/>
                </a:solidFill>
                <a:cs typeface="Arial" charset="0"/>
              </a:rPr>
              <a:t> 100kPa</a:t>
            </a:r>
            <a:r>
              <a:rPr lang="en-GB" altLang="en-US" sz="2400" b="1" smtClean="0">
                <a:solidFill>
                  <a:srgbClr val="0000FF"/>
                </a:solidFill>
                <a:cs typeface="Arial" charset="0"/>
              </a:rPr>
              <a:t> </a:t>
            </a:r>
          </a:p>
        </p:txBody>
      </p:sp>
      <p:grpSp>
        <p:nvGrpSpPr>
          <p:cNvPr id="12332" name="Group 44"/>
          <p:cNvGrpSpPr>
            <a:grpSpLocks/>
          </p:cNvGrpSpPr>
          <p:nvPr/>
        </p:nvGrpSpPr>
        <p:grpSpPr bwMode="auto">
          <a:xfrm>
            <a:off x="647700" y="3398838"/>
            <a:ext cx="7299325" cy="396875"/>
            <a:chOff x="408" y="2141"/>
            <a:chExt cx="4598" cy="250"/>
          </a:xfrm>
        </p:grpSpPr>
        <p:sp>
          <p:nvSpPr>
            <p:cNvPr id="12320" name="Rectangle 32"/>
            <p:cNvSpPr>
              <a:spLocks noChangeArrowheads="1"/>
            </p:cNvSpPr>
            <p:nvPr/>
          </p:nvSpPr>
          <p:spPr bwMode="auto">
            <a:xfrm>
              <a:off x="408" y="2141"/>
              <a:ext cx="45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b="1" u="sng" smtClean="0">
                  <a:solidFill>
                    <a:srgbClr val="FF0000"/>
                  </a:solidFill>
                  <a:cs typeface="Times New Roman" pitchFamily="18" charset="0"/>
                </a:rPr>
                <a:t>NB</a:t>
              </a:r>
              <a:r>
                <a:rPr lang="en-GB" altLang="en-US" sz="2000" b="1" smtClean="0">
                  <a:solidFill>
                    <a:srgbClr val="FF0000"/>
                  </a:solidFill>
                  <a:cs typeface="Times New Roman" pitchFamily="18" charset="0"/>
                </a:rPr>
                <a:t>  	 </a:t>
              </a:r>
              <a:r>
                <a:rPr lang="en-GB" altLang="en-US" sz="2000" b="1" u="sng" smtClean="0">
                  <a:solidFill>
                    <a:srgbClr val="FF0000"/>
                  </a:solidFill>
                </a:rPr>
                <a:t>MEAN</a:t>
              </a:r>
              <a:r>
                <a:rPr lang="en-GB" altLang="en-US" sz="2000" b="1" smtClean="0">
                  <a:solidFill>
                    <a:srgbClr val="FF0000"/>
                  </a:solidFill>
                </a:rPr>
                <a:t> BOND ENTHALPIES, e.g.  E </a:t>
              </a:r>
              <a:r>
                <a:rPr lang="en-GB" altLang="en-US" sz="2000" b="1" smtClean="0">
                  <a:solidFill>
                    <a:srgbClr val="FF0000"/>
                  </a:solidFill>
                  <a:cs typeface="Times New Roman" pitchFamily="18" charset="0"/>
                </a:rPr>
                <a:t>[C-H]</a:t>
              </a:r>
              <a:endParaRPr lang="en-GB" altLang="en-US" sz="2000" b="1" smtClean="0">
                <a:solidFill>
                  <a:srgbClr val="FF0000"/>
                </a:solidFill>
              </a:endParaRPr>
            </a:p>
          </p:txBody>
        </p:sp>
        <p:sp>
          <p:nvSpPr>
            <p:cNvPr id="12324" name="Line 36"/>
            <p:cNvSpPr>
              <a:spLocks noChangeShapeType="1"/>
            </p:cNvSpPr>
            <p:nvPr/>
          </p:nvSpPr>
          <p:spPr bwMode="auto">
            <a:xfrm>
              <a:off x="3569" y="2164"/>
              <a:ext cx="13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676275" y="4521200"/>
            <a:ext cx="7137400" cy="216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Write the equation for the splitting of </a:t>
            </a:r>
            <a:r>
              <a:rPr lang="en-GB" altLang="en-US" sz="2000" b="1" u="sng" smtClean="0">
                <a:solidFill>
                  <a:srgbClr val="000000"/>
                </a:solidFill>
                <a:cs typeface="Times New Roman" pitchFamily="18" charset="0"/>
              </a:rPr>
              <a:t>the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 covalent bond (corresponding to E[X-Y]) in 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g) H-H   		: </a:t>
            </a:r>
            <a:r>
              <a:rPr lang="en-GB" altLang="en-US" sz="2000" b="1" u="sng" smtClean="0">
                <a:solidFill>
                  <a:srgbClr val="000000"/>
                </a:solidFill>
                <a:cs typeface="Times New Roman" pitchFamily="18" charset="0"/>
              </a:rPr>
              <a:t>                                                                              </a:t>
            </a:r>
            <a:endParaRPr lang="en-GB" altLang="en-US" sz="2000" b="1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h) 2O-H in water 	: </a:t>
            </a:r>
            <a:r>
              <a:rPr lang="en-GB" altLang="en-US" sz="2000" b="1" u="sng" smtClean="0">
                <a:solidFill>
                  <a:srgbClr val="000000"/>
                </a:solidFill>
                <a:cs typeface="Times New Roman" pitchFamily="18" charset="0"/>
              </a:rPr>
              <a:t>                                                                          </a:t>
            </a:r>
            <a:endParaRPr lang="en-GB" altLang="en-US" sz="2000" b="1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i)  C-C in C</a:t>
            </a:r>
            <a:r>
              <a:rPr lang="en-GB" altLang="en-US" sz="2000" b="1" baseline="-25000" smtClean="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en-GB" altLang="en-US" sz="2000" b="1" baseline="-25000" smtClean="0">
                <a:solidFill>
                  <a:srgbClr val="000000"/>
                </a:solidFill>
                <a:cs typeface="Times New Roman" pitchFamily="18" charset="0"/>
              </a:rPr>
              <a:t>8</a:t>
            </a:r>
            <a:r>
              <a:rPr lang="en-GB" altLang="en-US" sz="2000" b="1" smtClean="0">
                <a:solidFill>
                  <a:srgbClr val="000000"/>
                </a:solidFill>
                <a:cs typeface="Times New Roman" pitchFamily="18" charset="0"/>
              </a:rPr>
              <a:t> 	 	: </a:t>
            </a:r>
            <a:r>
              <a:rPr lang="en-GB" altLang="en-US" sz="2000" b="1" u="sng" smtClean="0">
                <a:solidFill>
                  <a:srgbClr val="000000"/>
                </a:solidFill>
                <a:cs typeface="Times New Roman" pitchFamily="18" charset="0"/>
              </a:rPr>
              <a:t>                                                                            </a:t>
            </a:r>
            <a:endParaRPr lang="en-GB" altLang="en-US" sz="2000" b="1" smtClean="0">
              <a:solidFill>
                <a:srgbClr val="000000"/>
              </a:solidFill>
            </a:endParaRPr>
          </a:p>
        </p:txBody>
      </p:sp>
      <p:sp>
        <p:nvSpPr>
          <p:cNvPr id="12327" name="Rectangle 39"/>
          <p:cNvSpPr>
            <a:spLocks noChangeArrowheads="1"/>
          </p:cNvSpPr>
          <p:nvPr/>
        </p:nvSpPr>
        <p:spPr bwMode="auto">
          <a:xfrm>
            <a:off x="3986213" y="5314950"/>
            <a:ext cx="2316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(g)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 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H(g)</a:t>
            </a:r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4000500" y="5797550"/>
            <a:ext cx="4911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-3000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O(g)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 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H(g) + O(g)</a:t>
            </a:r>
          </a:p>
        </p:txBody>
      </p:sp>
      <p:sp>
        <p:nvSpPr>
          <p:cNvPr id="12329" name="Rectangle 41"/>
          <p:cNvSpPr>
            <a:spLocks noChangeArrowheads="1"/>
          </p:cNvSpPr>
          <p:nvPr/>
        </p:nvSpPr>
        <p:spPr bwMode="auto">
          <a:xfrm>
            <a:off x="4014788" y="6281738"/>
            <a:ext cx="4195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C</a:t>
            </a:r>
            <a:r>
              <a:rPr lang="en-GB" altLang="en-US" sz="2000" b="1" baseline="-25000" smtClean="0">
                <a:solidFill>
                  <a:srgbClr val="0000FF"/>
                </a:solidFill>
                <a:cs typeface="Times New Roman" pitchFamily="18" charset="0"/>
              </a:rPr>
              <a:t>3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-25000" smtClean="0">
                <a:solidFill>
                  <a:srgbClr val="0000FF"/>
                </a:solidFill>
                <a:cs typeface="Times New Roman" pitchFamily="18" charset="0"/>
              </a:rPr>
              <a:t>8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(g)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CH</a:t>
            </a:r>
            <a:r>
              <a:rPr lang="en-GB" altLang="en-US" sz="2000" b="1" baseline="-25000" smtClean="0">
                <a:solidFill>
                  <a:srgbClr val="0000FF"/>
                </a:solidFill>
                <a:cs typeface="Times New Roman" pitchFamily="18" charset="0"/>
              </a:rPr>
              <a:t>3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(g)</a:t>
            </a:r>
            <a:r>
              <a:rPr lang="en-GB" altLang="en-US" sz="2000" b="1" baseline="-2500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+  C</a:t>
            </a:r>
            <a:r>
              <a:rPr lang="en-GB" altLang="en-US" sz="2000" b="1" baseline="-2500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000" b="1" baseline="-25000" smtClean="0">
                <a:solidFill>
                  <a:srgbClr val="0000FF"/>
                </a:solidFill>
                <a:cs typeface="Times New Roman" pitchFamily="18" charset="0"/>
              </a:rPr>
              <a:t>5 </a:t>
            </a:r>
            <a:r>
              <a:rPr lang="en-GB" altLang="en-US" sz="2000" b="1" smtClean="0">
                <a:solidFill>
                  <a:srgbClr val="0000FF"/>
                </a:solidFill>
                <a:cs typeface="Times New Roman" pitchFamily="18" charset="0"/>
              </a:rPr>
              <a:t>(g)</a:t>
            </a:r>
          </a:p>
        </p:txBody>
      </p:sp>
      <p:sp>
        <p:nvSpPr>
          <p:cNvPr id="12331" name="AutoShape 4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08725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51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1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/>
      <p:bldP spid="12292" grpId="0"/>
      <p:bldP spid="12305" grpId="0"/>
      <p:bldP spid="12311" grpId="0"/>
      <p:bldP spid="12312" grpId="0"/>
      <p:bldP spid="12321" grpId="0"/>
      <p:bldP spid="12322" grpId="0"/>
      <p:bldP spid="12323" grpId="0"/>
      <p:bldP spid="12326" grpId="0"/>
      <p:bldP spid="12327" grpId="0"/>
      <p:bldP spid="12328" grpId="0"/>
      <p:bldP spid="12329" grpId="0"/>
      <p:bldP spid="123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5" name="Rectangle 55"/>
          <p:cNvSpPr>
            <a:spLocks noChangeArrowheads="1"/>
          </p:cNvSpPr>
          <p:nvPr/>
        </p:nvSpPr>
        <p:spPr bwMode="auto">
          <a:xfrm rot="-1775787">
            <a:off x="323850" y="2781300"/>
            <a:ext cx="8424863" cy="1223963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9600" smtClean="0">
                <a:solidFill>
                  <a:srgbClr val="F3F6FF"/>
                </a:solidFill>
              </a:rPr>
              <a:t>LEARN!!!</a:t>
            </a:r>
            <a:endParaRPr lang="en-US" altLang="en-US" sz="9600" smtClean="0">
              <a:solidFill>
                <a:srgbClr val="F3F6FF"/>
              </a:solidFill>
            </a:endParaRPr>
          </a:p>
        </p:txBody>
      </p:sp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657225" y="152400"/>
            <a:ext cx="697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u="sng" smtClean="0">
                <a:solidFill>
                  <a:srgbClr val="0000FF"/>
                </a:solidFill>
                <a:cs typeface="Arial" charset="0"/>
              </a:rPr>
              <a:t>STANDARD ENTHALPY CHANGE OF </a:t>
            </a:r>
            <a:r>
              <a:rPr lang="en-GB" altLang="en-US" sz="2000" b="1" u="sng" smtClean="0">
                <a:solidFill>
                  <a:srgbClr val="FF0000"/>
                </a:solidFill>
                <a:cs typeface="Arial" charset="0"/>
              </a:rPr>
              <a:t>FORMATION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</a:rPr>
              <a:t>, 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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</a:rPr>
              <a:t>H</a:t>
            </a:r>
            <a:r>
              <a:rPr lang="en-GB" altLang="en-US" sz="2000" b="1" baseline="30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 </a:t>
            </a:r>
            <a:r>
              <a:rPr lang="en-GB" altLang="en-US" sz="2000" b="1" baseline="-30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f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914400" y="549275"/>
            <a:ext cx="7113588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62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67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	The  heat change when </a:t>
            </a:r>
            <a:r>
              <a:rPr lang="en-GB" altLang="en-US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ONE  MOLE</a:t>
            </a: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 of a substance is </a:t>
            </a:r>
            <a:r>
              <a:rPr lang="en-GB" altLang="en-US" sz="2000" b="1" smtClean="0">
                <a:solidFill>
                  <a:srgbClr val="0000FF"/>
                </a:solidFill>
                <a:latin typeface="Arial" charset="0"/>
                <a:cs typeface="Arial" charset="0"/>
              </a:rPr>
              <a:t>FORMED from its ELEMENTS</a:t>
            </a: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 in their standard states at </a:t>
            </a:r>
            <a:r>
              <a:rPr lang="en-GB" altLang="en-US" sz="2000" b="1" smtClean="0">
                <a:solidFill>
                  <a:srgbClr val="009900"/>
                </a:solidFill>
                <a:latin typeface="Arial" charset="0"/>
                <a:cs typeface="Arial" charset="0"/>
              </a:rPr>
              <a:t>298K and 100kPa </a:t>
            </a:r>
            <a:endParaRPr lang="en-GB" altLang="en-US" sz="2000" smtClean="0">
              <a:solidFill>
                <a:srgbClr val="009900"/>
              </a:solidFill>
              <a:latin typeface="Arial" charset="0"/>
              <a:cs typeface="Arial" charset="0"/>
            </a:endParaRP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1127125" y="1879600"/>
            <a:ext cx="682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GB" altLang="en-US" sz="2000" b="1" u="sng" smtClean="0">
                <a:solidFill>
                  <a:srgbClr val="0000FF"/>
                </a:solidFill>
                <a:cs typeface="Arial" charset="0"/>
              </a:rPr>
              <a:t>NB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    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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sz="2000" b="1" baseline="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o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f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 [ELEMENT in its standard state] = 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ZERO</a:t>
            </a:r>
          </a:p>
        </p:txBody>
      </p:sp>
      <p:graphicFrame>
        <p:nvGraphicFramePr>
          <p:cNvPr id="92218" name="Group 58"/>
          <p:cNvGraphicFramePr>
            <a:graphicFrameLocks noGrp="1"/>
          </p:cNvGraphicFramePr>
          <p:nvPr/>
        </p:nvGraphicFramePr>
        <p:xfrm>
          <a:off x="533400" y="633413"/>
          <a:ext cx="609600" cy="113665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427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177" name="Line 17"/>
          <p:cNvSpPr>
            <a:spLocks noChangeShapeType="1"/>
          </p:cNvSpPr>
          <p:nvPr/>
        </p:nvSpPr>
        <p:spPr bwMode="auto">
          <a:xfrm>
            <a:off x="0" y="2349500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92178" name="Line 18"/>
          <p:cNvSpPr>
            <a:spLocks noChangeShapeType="1"/>
          </p:cNvSpPr>
          <p:nvPr/>
        </p:nvSpPr>
        <p:spPr bwMode="auto">
          <a:xfrm>
            <a:off x="7938" y="4581525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92179" name="Rectangle 19"/>
          <p:cNvSpPr>
            <a:spLocks noChangeArrowheads="1"/>
          </p:cNvSpPr>
          <p:nvPr/>
        </p:nvSpPr>
        <p:spPr bwMode="auto">
          <a:xfrm>
            <a:off x="665163" y="2513013"/>
            <a:ext cx="7194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u="sng" smtClean="0">
                <a:solidFill>
                  <a:srgbClr val="0000FF"/>
                </a:solidFill>
                <a:cs typeface="Arial" charset="0"/>
              </a:rPr>
              <a:t>STANDARD ENTHALPY CHANGE OF </a:t>
            </a:r>
            <a:r>
              <a:rPr lang="en-GB" altLang="en-US" sz="2000" b="1" u="sng" smtClean="0">
                <a:solidFill>
                  <a:srgbClr val="FF0000"/>
                </a:solidFill>
                <a:cs typeface="Arial" charset="0"/>
              </a:rPr>
              <a:t>COMBUSTION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</a:rPr>
              <a:t>, 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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</a:rPr>
              <a:t>H</a:t>
            </a:r>
            <a:r>
              <a:rPr lang="en-GB" altLang="en-US" sz="2000" b="1" baseline="30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</a:t>
            </a:r>
            <a:r>
              <a:rPr lang="en-GB" altLang="en-US" sz="2000" b="1" baseline="-30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C</a:t>
            </a:r>
          </a:p>
        </p:txBody>
      </p:sp>
      <p:sp>
        <p:nvSpPr>
          <p:cNvPr id="92180" name="Rectangle 20"/>
          <p:cNvSpPr>
            <a:spLocks noChangeArrowheads="1"/>
          </p:cNvSpPr>
          <p:nvPr/>
        </p:nvSpPr>
        <p:spPr bwMode="auto">
          <a:xfrm>
            <a:off x="923925" y="2951163"/>
            <a:ext cx="65532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62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67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	The  heat produced when </a:t>
            </a:r>
            <a:r>
              <a:rPr lang="en-GB" altLang="en-US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ONE  MOLE</a:t>
            </a: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 of a substance is </a:t>
            </a:r>
            <a:r>
              <a:rPr lang="en-GB" altLang="en-US" sz="2000" b="1" smtClean="0">
                <a:solidFill>
                  <a:srgbClr val="0000FF"/>
                </a:solidFill>
                <a:latin typeface="Arial" charset="0"/>
                <a:cs typeface="Arial" charset="0"/>
              </a:rPr>
              <a:t>burned in excess oxygen</a:t>
            </a: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  measured at </a:t>
            </a:r>
            <a:r>
              <a:rPr lang="en-GB" altLang="en-US" sz="2000" b="1" smtClean="0">
                <a:solidFill>
                  <a:srgbClr val="009900"/>
                </a:solidFill>
                <a:latin typeface="Arial" charset="0"/>
                <a:cs typeface="Arial" charset="0"/>
              </a:rPr>
              <a:t>298K and 100kPa </a:t>
            </a:r>
            <a:endParaRPr lang="en-GB" altLang="en-US" sz="2000" smtClean="0">
              <a:solidFill>
                <a:srgbClr val="0099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92217" name="Group 57"/>
          <p:cNvGraphicFramePr>
            <a:graphicFrameLocks noGrp="1"/>
          </p:cNvGraphicFramePr>
          <p:nvPr/>
        </p:nvGraphicFramePr>
        <p:xfrm>
          <a:off x="542925" y="3035300"/>
          <a:ext cx="609600" cy="1108075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393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193" name="Rectangle 33"/>
          <p:cNvSpPr>
            <a:spLocks noChangeArrowheads="1"/>
          </p:cNvSpPr>
          <p:nvPr/>
        </p:nvSpPr>
        <p:spPr bwMode="auto">
          <a:xfrm>
            <a:off x="671513" y="4760913"/>
            <a:ext cx="5495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u="sng" smtClean="0">
                <a:solidFill>
                  <a:srgbClr val="FF0000"/>
                </a:solidFill>
                <a:cs typeface="Arial" charset="0"/>
              </a:rPr>
              <a:t>BOND ENTHALPY</a:t>
            </a:r>
            <a:r>
              <a:rPr lang="en-GB" altLang="en-US" sz="2000" b="1" u="sng" smtClean="0">
                <a:solidFill>
                  <a:srgbClr val="0000FF"/>
                </a:solidFill>
                <a:cs typeface="Arial" charset="0"/>
              </a:rPr>
              <a:t> or </a:t>
            </a:r>
            <a:r>
              <a:rPr lang="en-GB" altLang="en-US" sz="2000" b="1" u="sng" smtClean="0">
                <a:solidFill>
                  <a:srgbClr val="FF0000"/>
                </a:solidFill>
                <a:cs typeface="Arial" charset="0"/>
              </a:rPr>
              <a:t>BOND ENERGY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E[X-Y]</a:t>
            </a:r>
            <a:endParaRPr lang="en-GB" altLang="en-US" sz="2000" b="1" baseline="-30000" smtClean="0">
              <a:solidFill>
                <a:srgbClr val="FF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92194" name="Rectangle 34"/>
          <p:cNvSpPr>
            <a:spLocks noChangeArrowheads="1"/>
          </p:cNvSpPr>
          <p:nvPr/>
        </p:nvSpPr>
        <p:spPr bwMode="auto">
          <a:xfrm>
            <a:off x="962025" y="5099050"/>
            <a:ext cx="6202363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6225" indent="-2762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67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	The </a:t>
            </a:r>
            <a:r>
              <a:rPr lang="en-GB" altLang="en-US" sz="2000" b="1" i="1" smtClean="0">
                <a:solidFill>
                  <a:srgbClr val="660033"/>
                </a:solidFill>
                <a:latin typeface="Arial" charset="0"/>
                <a:cs typeface="Arial" charset="0"/>
              </a:rPr>
              <a:t>average</a:t>
            </a: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 heat needed when </a:t>
            </a:r>
            <a:r>
              <a:rPr lang="en-GB" altLang="en-US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ONE  MOLE</a:t>
            </a: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 of </a:t>
            </a:r>
            <a:r>
              <a:rPr lang="en-GB" altLang="en-US" sz="2000" b="1" smtClean="0">
                <a:solidFill>
                  <a:srgbClr val="0000FF"/>
                </a:solidFill>
                <a:latin typeface="Arial" charset="0"/>
                <a:cs typeface="Arial" charset="0"/>
              </a:rPr>
              <a:t>covalent bonds are broken</a:t>
            </a: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,</a:t>
            </a:r>
            <a:r>
              <a:rPr lang="en-GB" altLang="en-US" sz="2000" b="1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GB" altLang="en-US" sz="20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 measured in the </a:t>
            </a:r>
            <a:r>
              <a:rPr lang="en-GB" altLang="en-US" sz="2000" b="1" smtClean="0">
                <a:solidFill>
                  <a:srgbClr val="009900"/>
                </a:solidFill>
                <a:latin typeface="Arial" charset="0"/>
                <a:cs typeface="Arial" charset="0"/>
              </a:rPr>
              <a:t>gaseous state at 298K and 100kPa </a:t>
            </a:r>
            <a:endParaRPr lang="en-GB" altLang="en-US" sz="2000" smtClean="0">
              <a:solidFill>
                <a:srgbClr val="0099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92195" name="Group 35"/>
          <p:cNvGraphicFramePr>
            <a:graphicFrameLocks noGrp="1"/>
          </p:cNvGraphicFramePr>
          <p:nvPr/>
        </p:nvGraphicFramePr>
        <p:xfrm>
          <a:off x="581025" y="5251450"/>
          <a:ext cx="609600" cy="11303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08" name="Line 48"/>
          <p:cNvSpPr>
            <a:spLocks noChangeShapeType="1"/>
          </p:cNvSpPr>
          <p:nvPr/>
        </p:nvSpPr>
        <p:spPr bwMode="auto">
          <a:xfrm>
            <a:off x="5321300" y="4811713"/>
            <a:ext cx="1444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92209" name="Line 49"/>
          <p:cNvSpPr>
            <a:spLocks noChangeShapeType="1"/>
          </p:cNvSpPr>
          <p:nvPr/>
        </p:nvSpPr>
        <p:spPr bwMode="auto">
          <a:xfrm>
            <a:off x="1100138" y="7080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92210" name="Line 50"/>
          <p:cNvSpPr>
            <a:spLocks noChangeShapeType="1"/>
          </p:cNvSpPr>
          <p:nvPr/>
        </p:nvSpPr>
        <p:spPr bwMode="auto">
          <a:xfrm>
            <a:off x="1100138" y="531018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92211" name="Line 51"/>
          <p:cNvSpPr>
            <a:spLocks noChangeShapeType="1"/>
          </p:cNvSpPr>
          <p:nvPr/>
        </p:nvSpPr>
        <p:spPr bwMode="auto">
          <a:xfrm>
            <a:off x="1100138" y="310038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92212" name="Rectangle 52"/>
          <p:cNvSpPr>
            <a:spLocks noChangeArrowheads="1"/>
          </p:cNvSpPr>
          <p:nvPr/>
        </p:nvSpPr>
        <p:spPr bwMode="auto">
          <a:xfrm rot="5400000">
            <a:off x="7488237" y="1044576"/>
            <a:ext cx="18002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ELEMENTS</a:t>
            </a:r>
            <a:endParaRPr lang="en-US" altLang="en-US" sz="2000" b="1" smtClean="0">
              <a:solidFill>
                <a:srgbClr val="000000"/>
              </a:solidFill>
            </a:endParaRPr>
          </a:p>
        </p:txBody>
      </p:sp>
      <p:sp>
        <p:nvSpPr>
          <p:cNvPr id="92213" name="Rectangle 53"/>
          <p:cNvSpPr>
            <a:spLocks noChangeArrowheads="1"/>
          </p:cNvSpPr>
          <p:nvPr/>
        </p:nvSpPr>
        <p:spPr bwMode="auto">
          <a:xfrm rot="5400000">
            <a:off x="7488237" y="3249613"/>
            <a:ext cx="18002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OXIDES</a:t>
            </a:r>
            <a:endParaRPr lang="en-US" altLang="en-US" sz="2000" b="1" smtClean="0">
              <a:solidFill>
                <a:srgbClr val="000000"/>
              </a:solidFill>
            </a:endParaRPr>
          </a:p>
        </p:txBody>
      </p:sp>
      <p:sp>
        <p:nvSpPr>
          <p:cNvPr id="92214" name="Rectangle 54"/>
          <p:cNvSpPr>
            <a:spLocks noChangeArrowheads="1"/>
          </p:cNvSpPr>
          <p:nvPr/>
        </p:nvSpPr>
        <p:spPr bwMode="auto">
          <a:xfrm rot="5400000">
            <a:off x="7488237" y="5408613"/>
            <a:ext cx="18002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GAS ATOMS</a:t>
            </a:r>
            <a:endParaRPr lang="en-US" altLang="en-US" sz="2000" b="1" smtClean="0">
              <a:solidFill>
                <a:srgbClr val="000000"/>
              </a:solidFill>
            </a:endParaRPr>
          </a:p>
        </p:txBody>
      </p:sp>
      <p:sp>
        <p:nvSpPr>
          <p:cNvPr id="92216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79388" y="6308725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1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2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5" grpId="0" animBg="1" autoUpdateAnimBg="0"/>
      <p:bldP spid="92163" grpId="0" autoUpdateAnimBg="0"/>
      <p:bldP spid="92164" grpId="0" autoUpdateAnimBg="0"/>
      <p:bldP spid="92180" grpId="0" autoUpdateAnimBg="0"/>
      <p:bldP spid="92194" grpId="0" autoUpdateAnimBg="0"/>
      <p:bldP spid="92212" grpId="0" animBg="1" autoUpdateAnimBg="0"/>
      <p:bldP spid="92213" grpId="0" animBg="1" autoUpdateAnimBg="0"/>
      <p:bldP spid="92214" grpId="0" animBg="1" autoUpdateAnimBg="0"/>
      <p:bldP spid="92216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2993851" y="1445419"/>
            <a:ext cx="4752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b="1" smtClean="0">
                <a:solidFill>
                  <a:srgbClr val="0000FF"/>
                </a:solidFill>
                <a:cs typeface="Arial" charset="0"/>
              </a:rPr>
              <a:t>HESS’S LAW</a:t>
            </a:r>
            <a:endParaRPr lang="el-GR" altLang="en-US" sz="3600" b="1" smtClean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755650" y="3933825"/>
            <a:ext cx="4449763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400" b="1" smtClean="0">
                <a:solidFill>
                  <a:srgbClr val="0000FF"/>
                </a:solidFill>
              </a:rPr>
              <a:t> what is it 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400" b="1" smtClean="0">
                <a:solidFill>
                  <a:srgbClr val="0000FF"/>
                </a:solidFill>
              </a:rPr>
              <a:t> how is it used ?</a:t>
            </a:r>
          </a:p>
        </p:txBody>
      </p:sp>
      <p:pic>
        <p:nvPicPr>
          <p:cNvPr id="64521" name="Picture 9" descr="j021349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276475"/>
            <a:ext cx="2465388" cy="289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24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571500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25" name="AutoShape 13">
            <a:hlinkClick r:id="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0" y="5867400"/>
            <a:ext cx="609600" cy="381000"/>
          </a:xfrm>
          <a:prstGeom prst="actionButtonBackPrevious">
            <a:avLst/>
          </a:pr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8706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4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45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539750" y="5243513"/>
            <a:ext cx="7777163" cy="13684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495300" y="974725"/>
            <a:ext cx="7561263" cy="1081088"/>
          </a:xfrm>
          <a:prstGeom prst="rect">
            <a:avLst/>
          </a:prstGeom>
          <a:solidFill>
            <a:srgbClr val="FFFF00">
              <a:alpha val="25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463925" y="2060575"/>
            <a:ext cx="11493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smtClean="0">
                <a:solidFill>
                  <a:srgbClr val="000000"/>
                </a:solidFill>
                <a:sym typeface="Symbol" pitchFamily="18" charset="2"/>
              </a:rPr>
              <a:t></a:t>
            </a:r>
            <a:r>
              <a:rPr lang="en-US" altLang="en-US" sz="2400" b="1" smtClean="0">
                <a:solidFill>
                  <a:srgbClr val="000000"/>
                </a:solidFill>
              </a:rPr>
              <a:t>H</a:t>
            </a:r>
            <a:r>
              <a:rPr lang="en-US" altLang="en-US" sz="2400" b="1" baseline="-250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159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 u="sng" smtClean="0">
                <a:solidFill>
                  <a:srgbClr val="0000FF"/>
                </a:solidFill>
                <a:cs typeface="Times New Roman" pitchFamily="18" charset="0"/>
              </a:rPr>
              <a:t>HESS’S LAW</a:t>
            </a:r>
            <a:r>
              <a:rPr lang="en-GB" altLang="en-US" sz="36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95300" y="1092200"/>
            <a:ext cx="7705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THE </a:t>
            </a:r>
            <a:r>
              <a:rPr lang="en-GB" altLang="en-US" sz="2400" b="1" u="sng" smtClean="0">
                <a:solidFill>
                  <a:srgbClr val="FF0000"/>
                </a:solidFill>
                <a:cs typeface="Arial" charset="0"/>
              </a:rPr>
              <a:t>TOTAL</a:t>
            </a:r>
            <a:r>
              <a:rPr lang="en-GB" altLang="en-US" sz="2400" b="1" smtClean="0">
                <a:solidFill>
                  <a:srgbClr val="FF0000"/>
                </a:solidFill>
                <a:cs typeface="Arial" charset="0"/>
              </a:rPr>
              <a:t> ENTHALPY CHANGE</a:t>
            </a: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 OF A REACTION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549400" y="3017838"/>
            <a:ext cx="113665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smtClean="0">
                <a:solidFill>
                  <a:srgbClr val="000000"/>
                </a:solidFill>
                <a:sym typeface="Symbol" pitchFamily="18" charset="2"/>
              </a:rPr>
              <a:t></a:t>
            </a:r>
            <a:r>
              <a:rPr lang="en-US" altLang="en-US" sz="2400" b="1" smtClean="0">
                <a:solidFill>
                  <a:srgbClr val="000000"/>
                </a:solidFill>
              </a:rPr>
              <a:t>H</a:t>
            </a:r>
            <a:r>
              <a:rPr lang="en-US" altLang="en-US" sz="2400" b="1" baseline="-25000" smtClean="0">
                <a:solidFill>
                  <a:srgbClr val="000000"/>
                </a:solidFill>
              </a:rPr>
              <a:t>2</a:t>
            </a:r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511175" y="2212975"/>
            <a:ext cx="6858000" cy="642938"/>
            <a:chOff x="864" y="1968"/>
            <a:chExt cx="4320" cy="405"/>
          </a:xfrm>
        </p:grpSpPr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864" y="1968"/>
              <a:ext cx="1640" cy="40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smtClean="0">
                  <a:solidFill>
                    <a:srgbClr val="FF0000"/>
                  </a:solidFill>
                </a:rPr>
                <a:t>REACTANTS</a:t>
              </a:r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3432" y="1968"/>
              <a:ext cx="1752" cy="37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smtClean="0">
                  <a:solidFill>
                    <a:srgbClr val="0000FF"/>
                  </a:solidFill>
                </a:rPr>
                <a:t>PRODUCTS</a:t>
              </a:r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2504" y="2160"/>
              <a:ext cx="9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954213" y="3635375"/>
            <a:ext cx="3521075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smtClean="0">
                <a:solidFill>
                  <a:srgbClr val="008000"/>
                </a:solidFill>
              </a:rPr>
              <a:t>INTERMEDIATES</a:t>
            </a:r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2247900" y="2898775"/>
            <a:ext cx="0" cy="7191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 flipV="1">
            <a:off x="5232400" y="2851150"/>
            <a:ext cx="0" cy="7191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5219700" y="3025775"/>
            <a:ext cx="11985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smtClean="0">
                <a:solidFill>
                  <a:srgbClr val="000000"/>
                </a:solidFill>
                <a:sym typeface="Symbol" pitchFamily="18" charset="2"/>
              </a:rPr>
              <a:t></a:t>
            </a:r>
            <a:r>
              <a:rPr lang="en-US" altLang="en-US" sz="2400" b="1" smtClean="0">
                <a:solidFill>
                  <a:srgbClr val="000000"/>
                </a:solidFill>
              </a:rPr>
              <a:t>H</a:t>
            </a:r>
            <a:r>
              <a:rPr lang="en-US" altLang="en-US" sz="2400" b="1" baseline="-2500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539750" y="4556125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By Hess’s Law: </a:t>
            </a:r>
            <a:endParaRPr lang="en-GB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2916238" y="4494213"/>
            <a:ext cx="403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800" b="1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sz="2800" b="1" baseline="-25000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en-GB" altLang="en-US" sz="2800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  =</a:t>
            </a:r>
            <a:endParaRPr lang="en-GB" altLang="en-US" sz="2800" b="1" smtClean="0">
              <a:solidFill>
                <a:srgbClr val="0000FF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900113" y="5300663"/>
            <a:ext cx="2735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Intermediates =</a:t>
            </a: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517525" y="1531938"/>
            <a:ext cx="685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</a:rPr>
              <a:t>IS</a:t>
            </a:r>
            <a:r>
              <a:rPr lang="en-GB" altLang="en-US" sz="2400" b="1" smtClean="0">
                <a:solidFill>
                  <a:srgbClr val="FF0000"/>
                </a:solidFill>
              </a:rPr>
              <a:t> INDEPENDENT OF THE REACTION ROUTE</a:t>
            </a:r>
            <a:r>
              <a:rPr lang="en-GB" altLang="en-US" sz="2400" b="1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3343275" y="5653088"/>
            <a:ext cx="3221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oxides</a:t>
            </a:r>
            <a:r>
              <a:rPr lang="en-GB" altLang="en-US" sz="2400" b="1" smtClean="0">
                <a:solidFill>
                  <a:srgbClr val="009900"/>
                </a:solidFill>
              </a:rPr>
              <a:t> if </a:t>
            </a:r>
            <a:r>
              <a:rPr lang="el-GR" altLang="en-US" sz="2400" b="1" smtClean="0">
                <a:solidFill>
                  <a:srgbClr val="009900"/>
                </a:solidFill>
                <a:cs typeface="Arial" charset="0"/>
              </a:rPr>
              <a:t>Δ</a:t>
            </a:r>
            <a:r>
              <a:rPr lang="en-GB" altLang="en-US" sz="2400" b="1" smtClean="0">
                <a:solidFill>
                  <a:srgbClr val="009900"/>
                </a:solidFill>
                <a:cs typeface="Arial" charset="0"/>
              </a:rPr>
              <a:t>H</a:t>
            </a:r>
            <a:r>
              <a:rPr lang="en-GB" altLang="en-US" sz="2400" b="1" baseline="-25000" smtClean="0">
                <a:solidFill>
                  <a:srgbClr val="009900"/>
                </a:solidFill>
                <a:cs typeface="Arial" charset="0"/>
              </a:rPr>
              <a:t>C</a:t>
            </a:r>
            <a:r>
              <a:rPr lang="en-GB" altLang="en-US" sz="2400" b="1" smtClean="0">
                <a:solidFill>
                  <a:srgbClr val="009900"/>
                </a:solidFill>
                <a:cs typeface="Arial" charset="0"/>
              </a:rPr>
              <a:t> known</a:t>
            </a:r>
            <a:r>
              <a:rPr lang="en-GB" altLang="en-US" sz="2400" b="1" smtClean="0">
                <a:solidFill>
                  <a:srgbClr val="009900"/>
                </a:solidFill>
              </a:rPr>
              <a:t>,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2949575" y="5995988"/>
            <a:ext cx="5108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u="sng" smtClean="0">
                <a:solidFill>
                  <a:srgbClr val="009900"/>
                </a:solidFill>
              </a:rPr>
              <a:t>or</a:t>
            </a:r>
            <a:r>
              <a:rPr lang="en-GB" altLang="en-US" sz="2400" b="1" smtClean="0">
                <a:solidFill>
                  <a:srgbClr val="009900"/>
                </a:solidFill>
              </a:rPr>
              <a:t> </a:t>
            </a:r>
            <a:r>
              <a:rPr lang="en-GB" altLang="en-US" sz="2400" b="1" smtClean="0">
                <a:solidFill>
                  <a:srgbClr val="FF0000"/>
                </a:solidFill>
              </a:rPr>
              <a:t>gaseous atoms</a:t>
            </a:r>
            <a:r>
              <a:rPr lang="en-GB" altLang="en-US" sz="2400" b="1" smtClean="0">
                <a:solidFill>
                  <a:srgbClr val="009900"/>
                </a:solidFill>
              </a:rPr>
              <a:t> if E[X-Y] </a:t>
            </a:r>
            <a:r>
              <a:rPr lang="en-GB" altLang="en-US" sz="2400" b="1" smtClean="0">
                <a:solidFill>
                  <a:srgbClr val="009900"/>
                </a:solidFill>
                <a:cs typeface="Arial" charset="0"/>
              </a:rPr>
              <a:t>known</a:t>
            </a:r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3343275" y="5305425"/>
            <a:ext cx="3500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elements</a:t>
            </a:r>
            <a:r>
              <a:rPr lang="en-GB" altLang="en-US" sz="2400" b="1" smtClean="0">
                <a:solidFill>
                  <a:srgbClr val="009900"/>
                </a:solidFill>
              </a:rPr>
              <a:t> if </a:t>
            </a:r>
            <a:r>
              <a:rPr lang="el-GR" altLang="en-US" sz="2400" b="1" smtClean="0">
                <a:solidFill>
                  <a:srgbClr val="009900"/>
                </a:solidFill>
                <a:cs typeface="Arial" charset="0"/>
              </a:rPr>
              <a:t>Δ</a:t>
            </a:r>
            <a:r>
              <a:rPr lang="en-GB" altLang="en-US" sz="2400" b="1" smtClean="0">
                <a:solidFill>
                  <a:srgbClr val="009900"/>
                </a:solidFill>
                <a:cs typeface="Arial" charset="0"/>
              </a:rPr>
              <a:t>H</a:t>
            </a:r>
            <a:r>
              <a:rPr lang="en-GB" altLang="en-US" sz="2400" b="1" baseline="-25000" smtClean="0">
                <a:solidFill>
                  <a:srgbClr val="009900"/>
                </a:solidFill>
                <a:cs typeface="Arial" charset="0"/>
              </a:rPr>
              <a:t>f</a:t>
            </a:r>
            <a:r>
              <a:rPr lang="en-GB" altLang="en-US" sz="2400" b="1" smtClean="0">
                <a:solidFill>
                  <a:srgbClr val="009900"/>
                </a:solidFill>
                <a:cs typeface="Arial" charset="0"/>
              </a:rPr>
              <a:t> known</a:t>
            </a:r>
            <a:r>
              <a:rPr lang="en-GB" altLang="en-US" sz="2400" b="1" smtClean="0">
                <a:solidFill>
                  <a:srgbClr val="009900"/>
                </a:solidFill>
              </a:rPr>
              <a:t>,</a:t>
            </a:r>
          </a:p>
        </p:txBody>
      </p:sp>
      <p:grpSp>
        <p:nvGrpSpPr>
          <p:cNvPr id="2095" name="Group 47"/>
          <p:cNvGrpSpPr>
            <a:grpSpLocks/>
          </p:cNvGrpSpPr>
          <p:nvPr/>
        </p:nvGrpSpPr>
        <p:grpSpPr bwMode="auto">
          <a:xfrm>
            <a:off x="2509838" y="2895600"/>
            <a:ext cx="2563812" cy="649288"/>
            <a:chOff x="2208" y="1824"/>
            <a:chExt cx="1615" cy="409"/>
          </a:xfrm>
        </p:grpSpPr>
        <p:sp>
          <p:nvSpPr>
            <p:cNvPr id="2093" name="Arc 45"/>
            <p:cNvSpPr>
              <a:spLocks/>
            </p:cNvSpPr>
            <p:nvPr/>
          </p:nvSpPr>
          <p:spPr bwMode="auto">
            <a:xfrm rot="16075269" flipH="1">
              <a:off x="2774" y="1258"/>
              <a:ext cx="409" cy="154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3"/>
                <a:gd name="T2" fmla="*/ 565 w 21600"/>
                <a:gd name="T3" fmla="*/ 43193 h 43193"/>
                <a:gd name="T4" fmla="*/ 0 w 21600"/>
                <a:gd name="T5" fmla="*/ 21600 h 43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3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</a:path>
                <a:path w="21600" h="43193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094" name="Text Box 46"/>
            <p:cNvSpPr txBox="1">
              <a:spLocks noChangeArrowheads="1"/>
            </p:cNvSpPr>
            <p:nvPr/>
          </p:nvSpPr>
          <p:spPr bwMode="auto">
            <a:xfrm>
              <a:off x="2372" y="1933"/>
              <a:ext cx="145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600" b="1" smtClean="0">
                  <a:solidFill>
                    <a:srgbClr val="009900"/>
                  </a:solidFill>
                </a:rPr>
                <a:t>Alternative route</a:t>
              </a:r>
              <a:endParaRPr lang="en-US" altLang="en-US" sz="1600" b="1" smtClean="0">
                <a:solidFill>
                  <a:srgbClr val="009900"/>
                </a:solidFill>
              </a:endParaRPr>
            </a:p>
          </p:txBody>
        </p:sp>
      </p:grp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4067175" y="4494213"/>
            <a:ext cx="20939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800" b="1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sz="2800" b="1" baseline="-2500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GB" altLang="en-US" sz="2800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  +  </a:t>
            </a: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800" b="1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sz="2800" b="1" baseline="-25000" smtClean="0">
                <a:solidFill>
                  <a:srgbClr val="0000FF"/>
                </a:solidFill>
                <a:cs typeface="Arial" charset="0"/>
              </a:rPr>
              <a:t>3</a:t>
            </a:r>
            <a:r>
              <a:rPr lang="en-GB" altLang="en-US" sz="280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6156325" y="2954338"/>
            <a:ext cx="2887663" cy="2163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</a:rPr>
              <a:t>Direct measurement of </a:t>
            </a:r>
            <a:r>
              <a:rPr lang="el-GR" altLang="en-US" b="1" smtClean="0">
                <a:solidFill>
                  <a:srgbClr val="000000"/>
                </a:solidFill>
                <a:cs typeface="Arial" charset="0"/>
              </a:rPr>
              <a:t>Δ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</a:rPr>
              <a:t>H</a:t>
            </a:r>
            <a:r>
              <a:rPr lang="en-GB" altLang="en-US" b="1" baseline="-25000" smtClean="0">
                <a:solidFill>
                  <a:srgbClr val="000000"/>
                </a:solidFill>
                <a:cs typeface="Arial" charset="0"/>
              </a:rPr>
              <a:t>1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</a:rPr>
              <a:t> may not be possible because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b="1" smtClean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b="1" smtClean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 altLang="en-US" b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6164263" y="3875088"/>
            <a:ext cx="2728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</a:rPr>
              <a:t>1. Reaction incomplete</a:t>
            </a:r>
            <a:endParaRPr lang="en-US" altLang="en-US" b="1" smtClean="0">
              <a:solidFill>
                <a:srgbClr val="FF0000"/>
              </a:solidFill>
            </a:endParaRPr>
          </a:p>
        </p:txBody>
      </p:sp>
      <p:sp>
        <p:nvSpPr>
          <p:cNvPr id="2100" name="Text Box 52"/>
          <p:cNvSpPr txBox="1">
            <a:spLocks noChangeArrowheads="1"/>
          </p:cNvSpPr>
          <p:nvPr/>
        </p:nvSpPr>
        <p:spPr bwMode="auto">
          <a:xfrm>
            <a:off x="6184900" y="4229100"/>
            <a:ext cx="295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</a:rPr>
              <a:t>2. Other reactions occur</a:t>
            </a:r>
            <a:endParaRPr lang="en-US" altLang="en-US" b="1" smtClean="0">
              <a:solidFill>
                <a:srgbClr val="FF0000"/>
              </a:solidFill>
            </a:endParaRPr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6199188" y="4575175"/>
            <a:ext cx="295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</a:rPr>
              <a:t>3. Reaction too slow</a:t>
            </a:r>
            <a:endParaRPr lang="en-US" altLang="en-US" b="1" smtClean="0">
              <a:solidFill>
                <a:srgbClr val="FF0000"/>
              </a:solidFill>
            </a:endParaRPr>
          </a:p>
        </p:txBody>
      </p:sp>
      <p:sp>
        <p:nvSpPr>
          <p:cNvPr id="2102" name="AutoShape 5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92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10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" grpId="0" animBg="1"/>
      <p:bldP spid="2084" grpId="0" animBg="1"/>
      <p:bldP spid="2072" grpId="0"/>
      <p:bldP spid="2056" grpId="0"/>
      <p:bldP spid="2061" grpId="0"/>
      <p:bldP spid="2069" grpId="0" animBg="1" autoUpdateAnimBg="0"/>
      <p:bldP spid="2070" grpId="0" animBg="1"/>
      <p:bldP spid="2071" grpId="0" animBg="1"/>
      <p:bldP spid="2073" grpId="0"/>
      <p:bldP spid="2075" grpId="0" autoUpdateAnimBg="0"/>
      <p:bldP spid="2076" grpId="0" autoUpdateAnimBg="0"/>
      <p:bldP spid="2078" grpId="0" autoUpdateAnimBg="0"/>
      <p:bldP spid="2082" grpId="0"/>
      <p:bldP spid="2086" grpId="0"/>
      <p:bldP spid="2088" grpId="0"/>
      <p:bldP spid="2091" grpId="0"/>
      <p:bldP spid="2097" grpId="0"/>
      <p:bldP spid="2098" grpId="0" animBg="1"/>
      <p:bldP spid="2099" grpId="0"/>
      <p:bldP spid="2100" grpId="0"/>
      <p:bldP spid="2101" grpId="0"/>
      <p:bldP spid="210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6923088" y="1309688"/>
            <a:ext cx="1352550" cy="392112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</a:t>
            </a:r>
            <a:r>
              <a:rPr lang="en-US" altLang="en-US" sz="2000" b="1" smtClean="0">
                <a:solidFill>
                  <a:srgbClr val="0000FF"/>
                </a:solidFill>
                <a:cs typeface="Arial" charset="0"/>
              </a:rPr>
              <a:t>H +ve</a:t>
            </a:r>
            <a:endParaRPr lang="en-US" altLang="en-US" sz="2000" smtClean="0">
              <a:solidFill>
                <a:srgbClr val="000000"/>
              </a:solidFill>
              <a:cs typeface="Arial" charset="0"/>
            </a:endParaRPr>
          </a:p>
        </p:txBody>
      </p:sp>
      <p:sp useBgFill="1"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7165975" y="2200275"/>
            <a:ext cx="1196975" cy="50482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smtClean="0">
                <a:solidFill>
                  <a:srgbClr val="008000"/>
                </a:solidFill>
                <a:cs typeface="Arial" charset="0"/>
                <a:sym typeface="Symbol" pitchFamily="18" charset="2"/>
              </a:rPr>
              <a:t></a:t>
            </a:r>
            <a:r>
              <a:rPr lang="en-US" altLang="en-US" sz="2000" b="1" smtClean="0">
                <a:solidFill>
                  <a:srgbClr val="008000"/>
                </a:solidFill>
                <a:cs typeface="Arial" charset="0"/>
              </a:rPr>
              <a:t>H -ve</a:t>
            </a:r>
            <a:endParaRPr lang="en-US" altLang="en-US" sz="200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6197" name="Rectangle 53"/>
          <p:cNvSpPr>
            <a:spLocks noChangeArrowheads="1"/>
          </p:cNvSpPr>
          <p:nvPr/>
        </p:nvSpPr>
        <p:spPr bwMode="auto">
          <a:xfrm>
            <a:off x="155575" y="2465388"/>
            <a:ext cx="3967163" cy="11684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168275" y="590550"/>
            <a:ext cx="3967163" cy="16891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4495800" y="347663"/>
            <a:ext cx="4545013" cy="3243262"/>
            <a:chOff x="506" y="1767"/>
            <a:chExt cx="2863" cy="2247"/>
          </a:xfrm>
        </p:grpSpPr>
        <p:sp useBgFill="1"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1095" y="3871"/>
              <a:ext cx="2274" cy="143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800080"/>
                  </a:solidFill>
                </a:rPr>
                <a:t>Reaction Path (ie time)</a:t>
              </a:r>
            </a:p>
          </p:txBody>
        </p:sp>
        <p:sp>
          <p:nvSpPr>
            <p:cNvPr id="6152" name="Line 8"/>
            <p:cNvSpPr>
              <a:spLocks noChangeShapeType="1"/>
            </p:cNvSpPr>
            <p:nvPr/>
          </p:nvSpPr>
          <p:spPr bwMode="auto">
            <a:xfrm>
              <a:off x="771" y="2106"/>
              <a:ext cx="0" cy="169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766" y="3790"/>
              <a:ext cx="2259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 useBgFill="1"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506" y="1767"/>
              <a:ext cx="1404" cy="296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000000"/>
                  </a:solidFill>
                </a:rPr>
                <a:t>Enthalpy (H)</a:t>
              </a:r>
            </a:p>
          </p:txBody>
        </p:sp>
      </p:grpSp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4919663" y="1525588"/>
            <a:ext cx="1660525" cy="436562"/>
            <a:chOff x="790" y="2832"/>
            <a:chExt cx="1046" cy="275"/>
          </a:xfrm>
        </p:grpSpPr>
        <p:sp useBgFill="1"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870" y="2832"/>
              <a:ext cx="966" cy="257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FF0000"/>
                  </a:solidFill>
                </a:rPr>
                <a:t>Reactants (R)</a:t>
              </a:r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790" y="3106"/>
              <a:ext cx="857" cy="1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6324600" y="1946275"/>
            <a:ext cx="2070100" cy="1588"/>
          </a:xfrm>
          <a:prstGeom prst="line">
            <a:avLst/>
          </a:prstGeom>
          <a:noFill/>
          <a:ln w="6350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grpSp>
        <p:nvGrpSpPr>
          <p:cNvPr id="6185" name="Group 41"/>
          <p:cNvGrpSpPr>
            <a:grpSpLocks/>
          </p:cNvGrpSpPr>
          <p:nvPr/>
        </p:nvGrpSpPr>
        <p:grpSpPr bwMode="auto">
          <a:xfrm>
            <a:off x="6777038" y="579438"/>
            <a:ext cx="2068512" cy="677862"/>
            <a:chOff x="2640" y="230"/>
            <a:chExt cx="1223" cy="427"/>
          </a:xfrm>
        </p:grpSpPr>
        <p:sp useBgFill="1"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3584" y="412"/>
              <a:ext cx="279" cy="245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fontAlgn="base" hangingPunct="0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en-US" sz="2400" b="1" smtClean="0">
                  <a:solidFill>
                    <a:srgbClr val="0000FF"/>
                  </a:solidFill>
                </a:rPr>
                <a:t>A</a:t>
              </a:r>
            </a:p>
          </p:txBody>
        </p:sp>
        <p:grpSp>
          <p:nvGrpSpPr>
            <p:cNvPr id="6183" name="Group 39"/>
            <p:cNvGrpSpPr>
              <a:grpSpLocks/>
            </p:cNvGrpSpPr>
            <p:nvPr/>
          </p:nvGrpSpPr>
          <p:grpSpPr bwMode="auto">
            <a:xfrm>
              <a:off x="2640" y="230"/>
              <a:ext cx="1014" cy="312"/>
              <a:chOff x="2640" y="230"/>
              <a:chExt cx="1014" cy="312"/>
            </a:xfrm>
          </p:grpSpPr>
          <p:sp useBgFill="1">
            <p:nvSpPr>
              <p:cNvPr id="6157" name="Rectangle 13"/>
              <p:cNvSpPr>
                <a:spLocks noChangeArrowheads="1"/>
              </p:cNvSpPr>
              <p:nvPr/>
            </p:nvSpPr>
            <p:spPr bwMode="auto">
              <a:xfrm>
                <a:off x="2788" y="230"/>
                <a:ext cx="866" cy="223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08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b="1" smtClean="0">
                    <a:solidFill>
                      <a:srgbClr val="000000"/>
                    </a:solidFill>
                  </a:rPr>
                  <a:t>Products (P)</a:t>
                </a:r>
              </a:p>
            </p:txBody>
          </p:sp>
          <p:sp>
            <p:nvSpPr>
              <p:cNvPr id="6162" name="Line 18"/>
              <p:cNvSpPr>
                <a:spLocks noChangeShapeType="1"/>
              </p:cNvSpPr>
              <p:nvPr/>
            </p:nvSpPr>
            <p:spPr bwMode="auto">
              <a:xfrm>
                <a:off x="2640" y="541"/>
                <a:ext cx="857" cy="1"/>
              </a:xfrm>
              <a:prstGeom prst="line">
                <a:avLst/>
              </a:prstGeom>
              <a:noFill/>
              <a:ln w="508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6921500" y="1077913"/>
            <a:ext cx="1588" cy="8604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grpSp>
        <p:nvGrpSpPr>
          <p:cNvPr id="6184" name="Group 40"/>
          <p:cNvGrpSpPr>
            <a:grpSpLocks/>
          </p:cNvGrpSpPr>
          <p:nvPr/>
        </p:nvGrpSpPr>
        <p:grpSpPr bwMode="auto">
          <a:xfrm>
            <a:off x="6889750" y="2620963"/>
            <a:ext cx="1827213" cy="390525"/>
            <a:chOff x="2711" y="1516"/>
            <a:chExt cx="1151" cy="246"/>
          </a:xfrm>
        </p:grpSpPr>
        <p:sp useBgFill="1"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3632" y="1516"/>
              <a:ext cx="230" cy="246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smtClean="0">
                  <a:solidFill>
                    <a:srgbClr val="008000"/>
                  </a:solidFill>
                </a:rPr>
                <a:t>B</a:t>
              </a:r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2711" y="1649"/>
              <a:ext cx="856" cy="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6168" name="Line 24"/>
          <p:cNvSpPr>
            <a:spLocks noChangeShapeType="1"/>
          </p:cNvSpPr>
          <p:nvPr/>
        </p:nvSpPr>
        <p:spPr bwMode="auto">
          <a:xfrm flipV="1">
            <a:off x="8113713" y="1946275"/>
            <a:ext cx="1587" cy="8604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49250" y="3786188"/>
            <a:ext cx="2474913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52352" bIns="3808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u="sng" smtClean="0">
                <a:solidFill>
                  <a:srgbClr val="0000FF"/>
                </a:solidFill>
                <a:cs typeface="Arial" charset="0"/>
              </a:rPr>
              <a:t>For reaction A</a:t>
            </a:r>
            <a:endParaRPr lang="en-GB" altLang="en-US" sz="2400" smtClean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365125" y="4391025"/>
            <a:ext cx="34448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8088" bIns="3808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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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H is 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POSITIVE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 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365125" y="4800600"/>
            <a:ext cx="374173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8088" bIns="3808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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</a:rPr>
              <a:t>ENDOTHERMIC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 reaction</a:t>
            </a:r>
            <a:endParaRPr lang="en-GB" altLang="en-US" sz="2000" b="1" smtClean="0">
              <a:solidFill>
                <a:srgbClr val="0000FF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366713" y="5216525"/>
            <a:ext cx="43862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8088" bIns="3808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90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</a:t>
            </a:r>
            <a:r>
              <a:rPr lang="en-GB" altLang="en-US" sz="2000" b="1" smtClean="0">
                <a:solidFill>
                  <a:srgbClr val="0000FF"/>
                </a:solidFill>
                <a:latin typeface="Arial" charset="0"/>
                <a:cs typeface="Arial" charset="0"/>
              </a:rPr>
              <a:t> heat energy </a:t>
            </a:r>
            <a:r>
              <a:rPr lang="en-GB" altLang="en-US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ABSORBED</a:t>
            </a:r>
            <a:endParaRPr lang="en-GB" altLang="en-US" sz="2000" b="1" smtClean="0">
              <a:solidFill>
                <a:srgbClr val="FF0000"/>
              </a:solidFill>
              <a:latin typeface="Arial" charset="0"/>
              <a:cs typeface="Arial" charset="0"/>
              <a:sym typeface="Wingdings" pitchFamily="2" charset="2"/>
            </a:endParaRP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373063" y="6122988"/>
            <a:ext cx="3679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MgCO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3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(s) 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MgO(s) + CO</a:t>
            </a:r>
            <a:r>
              <a:rPr lang="en-GB" altLang="en-US" sz="2000" b="1" baseline="-30000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2</a:t>
            </a:r>
            <a:r>
              <a:rPr lang="en-GB" altLang="en-US" sz="2000" b="1" smtClean="0">
                <a:solidFill>
                  <a:srgbClr val="0000FF"/>
                </a:solidFill>
                <a:cs typeface="Arial" charset="0"/>
                <a:sym typeface="Wingdings" pitchFamily="2" charset="2"/>
              </a:rPr>
              <a:t>(g)</a:t>
            </a:r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4476750" y="3776663"/>
            <a:ext cx="2474913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52352" bIns="3808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u="sng" smtClean="0">
                <a:solidFill>
                  <a:srgbClr val="008000"/>
                </a:solidFill>
                <a:cs typeface="Arial" charset="0"/>
              </a:rPr>
              <a:t>For reaction B</a:t>
            </a:r>
            <a:endParaRPr lang="en-GB" altLang="en-US" sz="240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4492625" y="4381500"/>
            <a:ext cx="34448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8088" bIns="3808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</a:t>
            </a:r>
            <a:r>
              <a:rPr lang="en-GB" altLang="en-US" sz="2000" b="1" smtClean="0">
                <a:solidFill>
                  <a:srgbClr val="008000"/>
                </a:solidFill>
                <a:cs typeface="Arial" charset="0"/>
              </a:rPr>
              <a:t> </a:t>
            </a:r>
            <a:r>
              <a:rPr lang="en-GB" altLang="en-US" sz="2000" b="1" smtClean="0">
                <a:solidFill>
                  <a:srgbClr val="008000"/>
                </a:solidFill>
                <a:cs typeface="Arial" charset="0"/>
                <a:sym typeface="Symbol" pitchFamily="18" charset="2"/>
              </a:rPr>
              <a:t></a:t>
            </a:r>
            <a:r>
              <a:rPr lang="en-GB" altLang="en-US" sz="2000" b="1" smtClean="0">
                <a:solidFill>
                  <a:srgbClr val="008000"/>
                </a:solidFill>
                <a:cs typeface="Arial" charset="0"/>
              </a:rPr>
              <a:t>H is 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NEGATIVE</a:t>
            </a:r>
            <a:r>
              <a:rPr lang="en-GB" altLang="en-US" sz="2000" b="1" smtClean="0">
                <a:solidFill>
                  <a:srgbClr val="008000"/>
                </a:solidFill>
                <a:cs typeface="Arial" charset="0"/>
                <a:sym typeface="Symbol" pitchFamily="18" charset="2"/>
              </a:rPr>
              <a:t> </a:t>
            </a:r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4492625" y="4791075"/>
            <a:ext cx="374173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8088" bIns="3808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</a:t>
            </a:r>
            <a:r>
              <a:rPr lang="en-GB" altLang="en-US" sz="2000" b="1" smtClean="0">
                <a:solidFill>
                  <a:srgbClr val="008000"/>
                </a:solidFill>
                <a:cs typeface="Arial" charset="0"/>
              </a:rPr>
              <a:t> </a:t>
            </a:r>
            <a:r>
              <a:rPr lang="en-GB" altLang="en-US" sz="2000" b="1" smtClean="0">
                <a:solidFill>
                  <a:srgbClr val="FF0000"/>
                </a:solidFill>
                <a:cs typeface="Arial" charset="0"/>
              </a:rPr>
              <a:t>EXOTHERMIC</a:t>
            </a:r>
            <a:r>
              <a:rPr lang="en-GB" altLang="en-US" sz="2000" b="1" smtClean="0">
                <a:solidFill>
                  <a:srgbClr val="008000"/>
                </a:solidFill>
                <a:cs typeface="Arial" charset="0"/>
              </a:rPr>
              <a:t> reaction</a:t>
            </a:r>
            <a:endParaRPr lang="en-GB" altLang="en-US" sz="2000" b="1" smtClean="0">
              <a:solidFill>
                <a:srgbClr val="008000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4494213" y="5207000"/>
            <a:ext cx="43862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8088" bIns="3808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90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8000"/>
                </a:solidFill>
                <a:latin typeface="Arial" charset="0"/>
                <a:cs typeface="Arial" charset="0"/>
                <a:sym typeface="Wingdings" pitchFamily="2" charset="2"/>
              </a:rPr>
              <a:t></a:t>
            </a:r>
            <a:r>
              <a:rPr lang="en-GB" altLang="en-US" sz="2000" b="1" smtClean="0">
                <a:solidFill>
                  <a:srgbClr val="008000"/>
                </a:solidFill>
                <a:latin typeface="Arial" charset="0"/>
                <a:cs typeface="Arial" charset="0"/>
              </a:rPr>
              <a:t> heat energy </a:t>
            </a:r>
            <a:r>
              <a:rPr lang="en-GB" altLang="en-US" sz="2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RELEASED</a:t>
            </a:r>
            <a:endParaRPr lang="en-GB" altLang="en-US" sz="2000" b="1" smtClean="0">
              <a:solidFill>
                <a:srgbClr val="FF0000"/>
              </a:solidFill>
              <a:latin typeface="Arial" charset="0"/>
              <a:cs typeface="Arial" charset="0"/>
              <a:sym typeface="Wingdings" pitchFamily="2" charset="2"/>
            </a:endParaRP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4500563" y="6113463"/>
            <a:ext cx="4491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CH</a:t>
            </a:r>
            <a:r>
              <a:rPr lang="en-GB" altLang="en-US" sz="2000" b="1" baseline="-30000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4</a:t>
            </a:r>
            <a:r>
              <a:rPr lang="en-GB" altLang="en-US" sz="2000" b="1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(g) + 2O</a:t>
            </a:r>
            <a:r>
              <a:rPr lang="en-GB" altLang="en-US" sz="2000" b="1" baseline="-30000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2</a:t>
            </a:r>
            <a:r>
              <a:rPr lang="en-GB" altLang="en-US" sz="2000" b="1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(g)  CO</a:t>
            </a:r>
            <a:r>
              <a:rPr lang="en-GB" altLang="en-US" sz="2000" b="1" baseline="-30000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2</a:t>
            </a:r>
            <a:r>
              <a:rPr lang="en-GB" altLang="en-US" sz="2000" b="1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(g) + 2H</a:t>
            </a:r>
            <a:r>
              <a:rPr lang="en-GB" altLang="en-US" sz="2000" b="1" baseline="-30000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2</a:t>
            </a:r>
            <a:r>
              <a:rPr lang="en-GB" altLang="en-US" sz="2000" b="1" smtClean="0">
                <a:solidFill>
                  <a:srgbClr val="008000"/>
                </a:solidFill>
                <a:cs typeface="Arial" charset="0"/>
                <a:sym typeface="Wingdings" pitchFamily="2" charset="2"/>
              </a:rPr>
              <a:t>O(g) </a:t>
            </a:r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-7938" y="41275"/>
            <a:ext cx="4235451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 indent="1651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u="sng" smtClean="0">
                <a:solidFill>
                  <a:srgbClr val="0000FF"/>
                </a:solidFill>
                <a:latin typeface="Arial" charset="0"/>
                <a:cs typeface="Arial" charset="0"/>
              </a:rPr>
              <a:t>ENTHALPY CHANGES</a:t>
            </a:r>
            <a:endParaRPr lang="en-GB" altLang="en-US" sz="2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90" name="Rectangle 46"/>
          <p:cNvSpPr>
            <a:spLocks noChangeArrowheads="1"/>
          </p:cNvSpPr>
          <p:nvPr/>
        </p:nvSpPr>
        <p:spPr bwMode="auto">
          <a:xfrm>
            <a:off x="174625" y="609600"/>
            <a:ext cx="2363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00038" indent="-300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90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  <a:latin typeface="Arial" charset="0"/>
                <a:cs typeface="Arial" charset="0"/>
              </a:rPr>
              <a:t>ENTHALPY (H)</a:t>
            </a:r>
            <a:endParaRPr lang="en-GB" altLang="en-US" smtClean="0">
              <a:solidFill>
                <a:srgbClr val="000000"/>
              </a:solidFill>
              <a:latin typeface="Arial" charset="0"/>
              <a:cs typeface="Courier New" pitchFamily="49" charset="0"/>
            </a:endParaRPr>
          </a:p>
        </p:txBody>
      </p:sp>
      <p:sp>
        <p:nvSpPr>
          <p:cNvPr id="6191" name="Rectangle 47"/>
          <p:cNvSpPr>
            <a:spLocks noChangeArrowheads="1"/>
          </p:cNvSpPr>
          <p:nvPr/>
        </p:nvSpPr>
        <p:spPr bwMode="auto">
          <a:xfrm>
            <a:off x="187325" y="1016000"/>
            <a:ext cx="41195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00038" indent="-300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90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=  the </a:t>
            </a:r>
            <a:r>
              <a:rPr lang="en-GB" altLang="en-US" b="1" smtClean="0">
                <a:solidFill>
                  <a:srgbClr val="FF0000"/>
                </a:solidFill>
                <a:latin typeface="Arial" charset="0"/>
                <a:cs typeface="Arial" charset="0"/>
              </a:rPr>
              <a:t>energy content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 of a substance</a:t>
            </a:r>
            <a:endParaRPr lang="en-GB" altLang="en-US" b="1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495300" y="1382713"/>
            <a:ext cx="3527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524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7970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764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1558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33521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924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49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7068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64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measured at </a:t>
            </a:r>
            <a:r>
              <a:rPr lang="en-GB" altLang="en-U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constant pressure. </a:t>
            </a:r>
          </a:p>
        </p:txBody>
      </p:sp>
      <p:sp>
        <p:nvSpPr>
          <p:cNvPr id="6194" name="Rectangle 50"/>
          <p:cNvSpPr>
            <a:spLocks noChangeArrowheads="1"/>
          </p:cNvSpPr>
          <p:nvPr/>
        </p:nvSpPr>
        <p:spPr bwMode="auto">
          <a:xfrm>
            <a:off x="187325" y="2473325"/>
            <a:ext cx="5297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 smtClean="0">
                <a:solidFill>
                  <a:srgbClr val="FF0000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</a:t>
            </a:r>
            <a:r>
              <a:rPr lang="en-GB" altLang="en-U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</a:t>
            </a:r>
            <a:r>
              <a:rPr lang="en-GB" altLang="en-US" b="1" dirty="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 = enthalpy </a:t>
            </a:r>
            <a:r>
              <a:rPr lang="en-GB" altLang="en-US" b="1" u="sng" dirty="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change</a:t>
            </a:r>
            <a:endParaRPr lang="en-GB" altLang="en-US" b="1" dirty="0" smtClean="0">
              <a:solidFill>
                <a:srgbClr val="FF0000"/>
              </a:solidFill>
              <a:latin typeface="Arial" charset="0"/>
              <a:cs typeface="Courier New" pitchFamily="49" charset="0"/>
              <a:sym typeface="Symbol" pitchFamily="18" charset="2"/>
            </a:endParaRP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595313" y="2836863"/>
            <a:ext cx="7270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7188" indent="-3571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365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dirty="0" smtClean="0">
                <a:solidFill>
                  <a:srgbClr val="000000"/>
                </a:solidFill>
                <a:latin typeface="Arial" charset="0"/>
              </a:rPr>
              <a:t>= enthalpy of </a:t>
            </a:r>
            <a:r>
              <a:rPr lang="en-GB" altLang="en-US" sz="2000" b="1" dirty="0" smtClean="0">
                <a:solidFill>
                  <a:srgbClr val="FF0000"/>
                </a:solidFill>
                <a:latin typeface="Arial" charset="0"/>
              </a:rPr>
              <a:t>PRODUCTS</a:t>
            </a:r>
            <a:r>
              <a:rPr lang="en-GB" altLang="en-US" sz="2000" b="1" dirty="0" smtClean="0">
                <a:solidFill>
                  <a:srgbClr val="000000"/>
                </a:solidFill>
                <a:latin typeface="Arial" charset="0"/>
              </a:rPr>
              <a:t> – </a:t>
            </a:r>
            <a:endParaRPr lang="en-GB" altLang="en-US" sz="20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812800" y="3182938"/>
            <a:ext cx="3179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enthalpy of </a:t>
            </a:r>
            <a:r>
              <a:rPr lang="en-GB" altLang="en-US" sz="2000" b="1" smtClean="0">
                <a:solidFill>
                  <a:srgbClr val="FF0000"/>
                </a:solidFill>
              </a:rPr>
              <a:t>REACTANTS</a:t>
            </a:r>
          </a:p>
        </p:txBody>
      </p:sp>
      <p:sp>
        <p:nvSpPr>
          <p:cNvPr id="6198" name="Line 54"/>
          <p:cNvSpPr>
            <a:spLocks noChangeShapeType="1"/>
          </p:cNvSpPr>
          <p:nvPr/>
        </p:nvSpPr>
        <p:spPr bwMode="auto">
          <a:xfrm>
            <a:off x="4206875" y="3854450"/>
            <a:ext cx="12700" cy="2757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377825" y="5659438"/>
            <a:ext cx="3544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FF"/>
                </a:solidFill>
                <a:sym typeface="Wingdings" pitchFamily="2" charset="2"/>
              </a:rPr>
              <a:t> net bond </a:t>
            </a:r>
            <a:r>
              <a:rPr lang="en-GB" altLang="en-US" sz="2000" b="1" smtClean="0">
                <a:solidFill>
                  <a:srgbClr val="FF0000"/>
                </a:solidFill>
                <a:sym typeface="Wingdings" pitchFamily="2" charset="2"/>
              </a:rPr>
              <a:t>BREAKING</a:t>
            </a:r>
            <a:endParaRPr lang="en-US" altLang="en-US" sz="2000" b="1" smtClean="0">
              <a:solidFill>
                <a:srgbClr val="FF0000"/>
              </a:solidFill>
            </a:endParaRP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4508500" y="5661025"/>
            <a:ext cx="3544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8000"/>
                </a:solidFill>
                <a:sym typeface="Wingdings" pitchFamily="2" charset="2"/>
              </a:rPr>
              <a:t> net bond</a:t>
            </a:r>
            <a:r>
              <a:rPr lang="en-GB" altLang="en-US" sz="2000" b="1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GB" altLang="en-US" sz="2000" b="1" smtClean="0">
                <a:solidFill>
                  <a:srgbClr val="FF0000"/>
                </a:solidFill>
                <a:sym typeface="Wingdings" pitchFamily="2" charset="2"/>
              </a:rPr>
              <a:t>FORMATION</a:t>
            </a:r>
            <a:endParaRPr lang="en-US" altLang="en-US" sz="2000" b="1" smtClean="0">
              <a:solidFill>
                <a:srgbClr val="FF0000"/>
              </a:solidFill>
            </a:endParaRPr>
          </a:p>
        </p:txBody>
      </p:sp>
      <p:sp>
        <p:nvSpPr>
          <p:cNvPr id="6201" name="AutoShape 5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62988" y="103188"/>
            <a:ext cx="358775" cy="360362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40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1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10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" grpId="0" animBg="1"/>
      <p:bldP spid="6169" grpId="0" animBg="1"/>
      <p:bldP spid="6197" grpId="0" animBg="1"/>
      <p:bldP spid="6193" grpId="0" animBg="1"/>
      <p:bldP spid="6161" grpId="0" animBg="1"/>
      <p:bldP spid="6163" grpId="0" animBg="1"/>
      <p:bldP spid="6168" grpId="0" animBg="1"/>
      <p:bldP spid="6170" grpId="0" autoUpdateAnimBg="0"/>
      <p:bldP spid="6172" grpId="0" autoUpdateAnimBg="0"/>
      <p:bldP spid="6173" grpId="0" autoUpdateAnimBg="0"/>
      <p:bldP spid="6174" grpId="0" autoUpdateAnimBg="0"/>
      <p:bldP spid="6175" grpId="0" autoUpdateAnimBg="0"/>
      <p:bldP spid="6176" grpId="0" autoUpdateAnimBg="0"/>
      <p:bldP spid="6178" grpId="0" autoUpdateAnimBg="0"/>
      <p:bldP spid="6179" grpId="0" autoUpdateAnimBg="0"/>
      <p:bldP spid="6180" grpId="0" autoUpdateAnimBg="0"/>
      <p:bldP spid="6181" grpId="0" autoUpdateAnimBg="0"/>
      <p:bldP spid="6190" grpId="0"/>
      <p:bldP spid="6191" grpId="0"/>
      <p:bldP spid="6192" grpId="0"/>
      <p:bldP spid="6194" grpId="0"/>
      <p:bldP spid="6195" grpId="0"/>
      <p:bldP spid="6196" grpId="0"/>
      <p:bldP spid="6198" grpId="0" animBg="1"/>
      <p:bldP spid="6199" grpId="0"/>
      <p:bldP spid="6200" grpId="0"/>
      <p:bldP spid="620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04800" y="304800"/>
            <a:ext cx="8229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66750" indent="-66675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5725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4775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800" b="1" smtClean="0">
                <a:solidFill>
                  <a:srgbClr val="0000FF"/>
                </a:solidFill>
                <a:latin typeface="Arial" charset="0"/>
                <a:cs typeface="Arial" charset="0"/>
              </a:rPr>
              <a:t>1      	One mole of carbon burns to give one mole of carbon dioxide, </a:t>
            </a:r>
            <a:r>
              <a:rPr lang="en-GB" altLang="en-US" sz="1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releasing 393.5 kJ</a:t>
            </a:r>
            <a:r>
              <a:rPr lang="en-GB" altLang="en-US" sz="1800" b="1" smtClean="0">
                <a:solidFill>
                  <a:srgbClr val="0000FF"/>
                </a:solidFill>
                <a:latin typeface="Arial" charset="0"/>
                <a:cs typeface="Arial" charset="0"/>
              </a:rPr>
              <a:t>. One mole of carbon burns to give one mole of carbon monoxide, </a:t>
            </a:r>
            <a:r>
              <a:rPr lang="en-GB" altLang="en-US" sz="1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releasing 110.5 kJ</a:t>
            </a:r>
            <a:r>
              <a:rPr lang="en-GB" altLang="en-US" sz="1800" b="1" smtClean="0">
                <a:solidFill>
                  <a:srgbClr val="0000FF"/>
                </a:solidFill>
                <a:latin typeface="Arial" charset="0"/>
                <a:cs typeface="Arial" charset="0"/>
              </a:rPr>
              <a:t>. Calculate the energy from burning one mole of carbon monoxide.</a:t>
            </a:r>
            <a:endParaRPr lang="en-GB" altLang="en-US" sz="1800" smtClean="0">
              <a:solidFill>
                <a:srgbClr val="0000FF"/>
              </a:solidFill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1143000" y="5386388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By Hess’s Law: </a:t>
            </a: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4800600" y="5386388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</a:rPr>
              <a:t>(</a:t>
            </a:r>
            <a:r>
              <a:rPr lang="en-GB" altLang="en-US" sz="2400" b="1" smtClean="0">
                <a:solidFill>
                  <a:srgbClr val="FF0000"/>
                </a:solidFill>
              </a:rPr>
              <a:t>+</a:t>
            </a:r>
            <a:r>
              <a:rPr lang="en-GB" altLang="en-US" sz="2400" b="1" smtClean="0">
                <a:solidFill>
                  <a:srgbClr val="000000"/>
                </a:solidFill>
              </a:rPr>
              <a:t>110.5)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810000" y="5386388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H  =</a:t>
            </a:r>
            <a:endParaRPr lang="en-GB" altLang="en-US" sz="2400" b="1" smtClean="0">
              <a:solidFill>
                <a:srgbClr val="000000"/>
              </a:solidFill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6096000" y="5348288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</a:rPr>
              <a:t>+ (-393.5)</a:t>
            </a:r>
          </a:p>
        </p:txBody>
      </p:sp>
      <p:grpSp>
        <p:nvGrpSpPr>
          <p:cNvPr id="4125" name="Group 29"/>
          <p:cNvGrpSpPr>
            <a:grpSpLocks/>
          </p:cNvGrpSpPr>
          <p:nvPr/>
        </p:nvGrpSpPr>
        <p:grpSpPr bwMode="auto">
          <a:xfrm>
            <a:off x="1371600" y="2438400"/>
            <a:ext cx="6858000" cy="642938"/>
            <a:chOff x="864" y="1536"/>
            <a:chExt cx="4320" cy="405"/>
          </a:xfrm>
        </p:grpSpPr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864" y="1536"/>
              <a:ext cx="1640" cy="40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smtClean="0">
                  <a:solidFill>
                    <a:srgbClr val="0000FF"/>
                  </a:solidFill>
                </a:rPr>
                <a:t>CO(g) + </a:t>
              </a:r>
              <a:r>
                <a:rPr lang="en-US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½</a:t>
              </a:r>
              <a:r>
                <a:rPr lang="en-US" altLang="en-US" sz="2400" b="1" smtClean="0">
                  <a:solidFill>
                    <a:srgbClr val="0000FF"/>
                  </a:solidFill>
                </a:rPr>
                <a:t>O</a:t>
              </a:r>
              <a:r>
                <a:rPr lang="en-US" altLang="en-US" sz="2400" b="1" baseline="-25000" smtClean="0">
                  <a:solidFill>
                    <a:srgbClr val="0000FF"/>
                  </a:solidFill>
                </a:rPr>
                <a:t>2</a:t>
              </a:r>
              <a:r>
                <a:rPr lang="en-US" altLang="en-US" sz="2400" b="1" smtClean="0">
                  <a:solidFill>
                    <a:srgbClr val="0000FF"/>
                  </a:solidFill>
                </a:rPr>
                <a:t>(g)</a:t>
              </a:r>
            </a:p>
          </p:txBody>
        </p:sp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3432" y="1536"/>
              <a:ext cx="1752" cy="37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smtClean="0">
                  <a:solidFill>
                    <a:srgbClr val="0000FF"/>
                  </a:solidFill>
                </a:rPr>
                <a:t>CO</a:t>
              </a:r>
              <a:r>
                <a:rPr lang="en-US" altLang="en-US" sz="2400" b="1" baseline="-25000" smtClean="0">
                  <a:solidFill>
                    <a:srgbClr val="0000FF"/>
                  </a:solidFill>
                </a:rPr>
                <a:t>2</a:t>
              </a:r>
              <a:r>
                <a:rPr lang="en-US" altLang="en-US" sz="2400" b="1" smtClean="0">
                  <a:solidFill>
                    <a:srgbClr val="0000FF"/>
                  </a:solidFill>
                </a:rPr>
                <a:t>(g)</a:t>
              </a:r>
            </a:p>
          </p:txBody>
        </p:sp>
        <p:sp>
          <p:nvSpPr>
            <p:cNvPr id="4102" name="Line 6"/>
            <p:cNvSpPr>
              <a:spLocks noChangeShapeType="1"/>
            </p:cNvSpPr>
            <p:nvPr/>
          </p:nvSpPr>
          <p:spPr bwMode="auto">
            <a:xfrm>
              <a:off x="2504" y="1728"/>
              <a:ext cx="9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814638" y="4191000"/>
            <a:ext cx="3521075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b="1" smtClean="0">
              <a:solidFill>
                <a:srgbClr val="009900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348038" y="3124200"/>
            <a:ext cx="0" cy="1063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V="1">
            <a:off x="5940425" y="3048000"/>
            <a:ext cx="0" cy="1104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940425" y="36449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</a:rPr>
              <a:t>= -393.5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4343400" y="2362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H</a:t>
            </a:r>
            <a:endParaRPr lang="en-GB" altLang="en-US" sz="2400" b="1" smtClean="0">
              <a:solidFill>
                <a:srgbClr val="000000"/>
              </a:solidFill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4343400" y="5934075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00"/>
                </a:solidFill>
              </a:rPr>
              <a:t>= </a:t>
            </a:r>
            <a:r>
              <a:rPr lang="en-GB" altLang="en-US" sz="2800" b="1" smtClean="0">
                <a:solidFill>
                  <a:srgbClr val="FF0000"/>
                </a:solidFill>
              </a:rPr>
              <a:t>- </a:t>
            </a:r>
            <a:r>
              <a:rPr lang="en-GB" altLang="en-US" sz="2800" b="1" u="sng" smtClean="0">
                <a:solidFill>
                  <a:srgbClr val="FF0000"/>
                </a:solidFill>
              </a:rPr>
              <a:t>283.0 kJ mole</a:t>
            </a:r>
            <a:r>
              <a:rPr lang="en-GB" altLang="en-US" sz="2800" b="1" baseline="30000" smtClean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2051050" y="364331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</a:rPr>
              <a:t>=</a:t>
            </a:r>
            <a:r>
              <a:rPr lang="en-GB" altLang="en-US" b="1" smtClean="0">
                <a:solidFill>
                  <a:srgbClr val="FF0000"/>
                </a:solidFill>
              </a:rPr>
              <a:t> +</a:t>
            </a:r>
            <a:r>
              <a:rPr lang="en-GB" altLang="en-US" b="1" smtClean="0">
                <a:solidFill>
                  <a:srgbClr val="000000"/>
                </a:solidFill>
              </a:rPr>
              <a:t>110.5</a:t>
            </a:r>
          </a:p>
        </p:txBody>
      </p:sp>
      <p:grpSp>
        <p:nvGrpSpPr>
          <p:cNvPr id="4129" name="Group 33"/>
          <p:cNvGrpSpPr>
            <a:grpSpLocks/>
          </p:cNvGrpSpPr>
          <p:nvPr/>
        </p:nvGrpSpPr>
        <p:grpSpPr bwMode="auto">
          <a:xfrm>
            <a:off x="3505200" y="3067050"/>
            <a:ext cx="2435225" cy="1009650"/>
            <a:chOff x="2208" y="1824"/>
            <a:chExt cx="1615" cy="409"/>
          </a:xfrm>
        </p:grpSpPr>
        <p:sp>
          <p:nvSpPr>
            <p:cNvPr id="4130" name="Arc 34"/>
            <p:cNvSpPr>
              <a:spLocks/>
            </p:cNvSpPr>
            <p:nvPr/>
          </p:nvSpPr>
          <p:spPr bwMode="auto">
            <a:xfrm rot="16075269" flipH="1">
              <a:off x="2774" y="1258"/>
              <a:ext cx="409" cy="154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3"/>
                <a:gd name="T2" fmla="*/ 565 w 21600"/>
                <a:gd name="T3" fmla="*/ 43193 h 43193"/>
                <a:gd name="T4" fmla="*/ 0 w 21600"/>
                <a:gd name="T5" fmla="*/ 21600 h 43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3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</a:path>
                <a:path w="21600" h="43193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131" name="Text Box 35"/>
            <p:cNvSpPr txBox="1">
              <a:spLocks noChangeArrowheads="1"/>
            </p:cNvSpPr>
            <p:nvPr/>
          </p:nvSpPr>
          <p:spPr bwMode="auto">
            <a:xfrm>
              <a:off x="2372" y="1933"/>
              <a:ext cx="1451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600" b="1" smtClean="0">
                  <a:solidFill>
                    <a:srgbClr val="009900"/>
                  </a:solidFill>
                </a:rPr>
                <a:t>Alternative route</a:t>
              </a:r>
              <a:endParaRPr lang="en-US" altLang="en-US" sz="1600" b="1" smtClean="0">
                <a:solidFill>
                  <a:srgbClr val="009900"/>
                </a:solidFill>
              </a:endParaRPr>
            </a:p>
          </p:txBody>
        </p:sp>
      </p:grp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3735388" y="4311650"/>
            <a:ext cx="186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smtClean="0">
                <a:solidFill>
                  <a:srgbClr val="009900"/>
                </a:solidFill>
              </a:rPr>
              <a:t>C(s) + O</a:t>
            </a:r>
            <a:r>
              <a:rPr lang="en-US" altLang="en-US" sz="2400" b="1" baseline="-25000" smtClean="0">
                <a:solidFill>
                  <a:srgbClr val="009900"/>
                </a:solidFill>
              </a:rPr>
              <a:t>2</a:t>
            </a:r>
            <a:r>
              <a:rPr lang="en-US" altLang="en-US" sz="2400" b="1" smtClean="0">
                <a:solidFill>
                  <a:srgbClr val="009900"/>
                </a:solidFill>
              </a:rPr>
              <a:t>(g)</a:t>
            </a:r>
          </a:p>
        </p:txBody>
      </p:sp>
      <p:grpSp>
        <p:nvGrpSpPr>
          <p:cNvPr id="4134" name="Group 38"/>
          <p:cNvGrpSpPr>
            <a:grpSpLocks/>
          </p:cNvGrpSpPr>
          <p:nvPr/>
        </p:nvGrpSpPr>
        <p:grpSpPr bwMode="auto">
          <a:xfrm>
            <a:off x="6372225" y="3929063"/>
            <a:ext cx="2152650" cy="1200150"/>
            <a:chOff x="4413" y="2704"/>
            <a:chExt cx="1143" cy="713"/>
          </a:xfrm>
        </p:grpSpPr>
        <p:sp>
          <p:nvSpPr>
            <p:cNvPr id="4135" name="Text Box 39"/>
            <p:cNvSpPr txBox="1">
              <a:spLocks noChangeArrowheads="1"/>
            </p:cNvSpPr>
            <p:nvPr/>
          </p:nvSpPr>
          <p:spPr bwMode="auto">
            <a:xfrm>
              <a:off x="4785" y="2704"/>
              <a:ext cx="771" cy="71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b="1" smtClean="0">
                  <a:solidFill>
                    <a:srgbClr val="FF0000"/>
                  </a:solidFill>
                  <a:cs typeface="Arial" charset="0"/>
                  <a:sym typeface="Wingdings" pitchFamily="2" charset="2"/>
                </a:rPr>
                <a:t>Elements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  <a:sym typeface="Wingdings" pitchFamily="2" charset="2"/>
                </a:rPr>
                <a:t> here</a:t>
              </a:r>
              <a:r>
                <a:rPr lang="en-GB" altLang="en-US" b="1" smtClean="0">
                  <a:solidFill>
                    <a:srgbClr val="0000FF"/>
                  </a:solidFill>
                  <a:cs typeface="Courier New" pitchFamily="49" charset="0"/>
                  <a:sym typeface="Symbol" pitchFamily="18" charset="2"/>
                </a:rPr>
                <a:t> because 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</a:rPr>
                <a:t>H</a:t>
              </a:r>
              <a:r>
                <a:rPr lang="en-GB" altLang="en-US" b="1" baseline="30000" smtClean="0">
                  <a:solidFill>
                    <a:srgbClr val="0000FF"/>
                  </a:solidFill>
                  <a:cs typeface="Courier New" pitchFamily="49" charset="0"/>
                  <a:sym typeface="Symbol" pitchFamily="18" charset="2"/>
                </a:rPr>
                <a:t></a:t>
              </a:r>
              <a:r>
                <a:rPr lang="en-GB" altLang="en-US" b="1" baseline="-25000" smtClean="0">
                  <a:solidFill>
                    <a:srgbClr val="0000FF"/>
                  </a:solidFill>
                  <a:cs typeface="Arial" charset="0"/>
                </a:rPr>
                <a:t>f 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given</a:t>
              </a:r>
              <a:endParaRPr lang="en-US" altLang="en-US" b="1" smtClean="0">
                <a:solidFill>
                  <a:srgbClr val="0000FF"/>
                </a:solidFill>
                <a:cs typeface="Arial" charset="0"/>
                <a:sym typeface="Wingdings" pitchFamily="2" charset="2"/>
              </a:endParaRPr>
            </a:p>
          </p:txBody>
        </p:sp>
        <p:sp>
          <p:nvSpPr>
            <p:cNvPr id="4136" name="Line 40"/>
            <p:cNvSpPr>
              <a:spLocks noChangeShapeType="1"/>
            </p:cNvSpPr>
            <p:nvPr/>
          </p:nvSpPr>
          <p:spPr bwMode="auto">
            <a:xfrm flipH="1">
              <a:off x="4413" y="3086"/>
              <a:ext cx="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138" name="Rectangle 42"/>
          <p:cNvSpPr>
            <a:spLocks noChangeArrowheads="1"/>
          </p:cNvSpPr>
          <p:nvPr/>
        </p:nvSpPr>
        <p:spPr bwMode="auto">
          <a:xfrm>
            <a:off x="1684338" y="3275013"/>
            <a:ext cx="1592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- 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en-GB" altLang="en-US" b="1" baseline="30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[CO(g)]</a:t>
            </a:r>
            <a:endParaRPr lang="en-US" altLang="en-US" b="1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5940425" y="3284538"/>
            <a:ext cx="1536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en-GB" altLang="en-US" b="1" baseline="30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[CO</a:t>
            </a:r>
            <a:r>
              <a:rPr lang="en-GB" altLang="en-US" b="1" baseline="-25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(g)]</a:t>
            </a:r>
            <a:endParaRPr lang="en-US" altLang="en-US" b="1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971550" y="1560513"/>
            <a:ext cx="3802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  <a:cs typeface="Courier New" pitchFamily="49" charset="0"/>
                <a:sym typeface="Wingdings" pitchFamily="2" charset="2"/>
              </a:rPr>
              <a:t> </a:t>
            </a:r>
            <a:r>
              <a:rPr lang="en-GB" altLang="en-US" b="1" smtClean="0">
                <a:solidFill>
                  <a:srgbClr val="FF0000"/>
                </a:solidFill>
                <a:cs typeface="Courier New" pitchFamily="49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FF0000"/>
                </a:solidFill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FF0000"/>
                </a:solidFill>
                <a:cs typeface="Courier New" pitchFamily="49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FF0000"/>
                </a:solidFill>
                <a:cs typeface="Arial" charset="0"/>
              </a:rPr>
              <a:t>f</a:t>
            </a:r>
            <a:r>
              <a:rPr lang="en-GB" altLang="en-US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[CO</a:t>
            </a:r>
            <a:r>
              <a:rPr lang="en-GB" altLang="en-US" b="1" baseline="-25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(g)] = -393.5 kJ mole</a:t>
            </a:r>
            <a:r>
              <a:rPr lang="en-GB" altLang="en-US" b="1" baseline="30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-1</a:t>
            </a:r>
            <a:endParaRPr lang="en-US" altLang="en-US" b="1" baseline="30000" smtClean="0">
              <a:solidFill>
                <a:srgbClr val="FF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4662488" y="1557338"/>
            <a:ext cx="387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  <a:cs typeface="Courier New" pitchFamily="49" charset="0"/>
                <a:sym typeface="Wingdings" pitchFamily="2" charset="2"/>
              </a:rPr>
              <a:t>and </a:t>
            </a:r>
            <a:r>
              <a:rPr lang="en-GB" altLang="en-US" b="1" smtClean="0">
                <a:solidFill>
                  <a:srgbClr val="FF0000"/>
                </a:solidFill>
                <a:cs typeface="Courier New" pitchFamily="49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FF0000"/>
                </a:solidFill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FF0000"/>
                </a:solidFill>
                <a:cs typeface="Courier New" pitchFamily="49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FF0000"/>
                </a:solidFill>
                <a:cs typeface="Arial" charset="0"/>
              </a:rPr>
              <a:t>f</a:t>
            </a:r>
            <a:r>
              <a:rPr lang="en-GB" altLang="en-US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[CO(g)] = -110.5 kJ mole</a:t>
            </a:r>
            <a:r>
              <a:rPr lang="en-GB" altLang="en-US" b="1" baseline="30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-1</a:t>
            </a:r>
            <a:endParaRPr lang="en-US" altLang="en-US" b="1" baseline="30000" smtClean="0">
              <a:solidFill>
                <a:srgbClr val="FF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4143" name="AutoShape 4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78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9" grpId="0" autoUpdateAnimBg="0"/>
      <p:bldP spid="4107" grpId="0" autoUpdateAnimBg="0"/>
      <p:bldP spid="4108" grpId="0" autoUpdateAnimBg="0"/>
      <p:bldP spid="4110" grpId="0" autoUpdateAnimBg="0"/>
      <p:bldP spid="4103" grpId="0" animBg="1" autoUpdateAnimBg="0"/>
      <p:bldP spid="4104" grpId="0" animBg="1"/>
      <p:bldP spid="4105" grpId="0" animBg="1"/>
      <p:bldP spid="4106" grpId="0" autoUpdateAnimBg="0"/>
      <p:bldP spid="4113" grpId="0" autoUpdateAnimBg="0"/>
      <p:bldP spid="4119" grpId="0" autoUpdateAnimBg="0"/>
      <p:bldP spid="4124" grpId="0" autoUpdateAnimBg="0"/>
      <p:bldP spid="4133" grpId="0"/>
      <p:bldP spid="4138" grpId="0"/>
      <p:bldP spid="4139" grpId="0"/>
      <p:bldP spid="4141" grpId="0"/>
      <p:bldP spid="4142" grpId="0"/>
      <p:bldP spid="41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533400" y="304800"/>
            <a:ext cx="7423150" cy="130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0850" indent="-4508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7157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808163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44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13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38538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95738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2938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0138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Use the bond energy data table to calculate heat of reaction for: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z="800" b="1" smtClean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	     CH</a:t>
            </a:r>
            <a:r>
              <a:rPr lang="en-GB" altLang="en-US" b="1" baseline="-30000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4</a:t>
            </a: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(g) + 2Br</a:t>
            </a:r>
            <a:r>
              <a:rPr lang="en-GB" altLang="en-US" b="1" baseline="-30000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(g) </a:t>
            </a: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Courier New" pitchFamily="49" charset="0"/>
                <a:sym typeface="Wingdings" pitchFamily="2" charset="2"/>
              </a:rPr>
              <a:t></a:t>
            </a: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 CH</a:t>
            </a:r>
            <a:r>
              <a:rPr lang="en-GB" altLang="en-US" b="1" baseline="-30000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  <a:sym typeface="Wingdings" pitchFamily="2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  <a:sym typeface="Wingdings" pitchFamily="2" charset="2"/>
              </a:rPr>
              <a:t>Br</a:t>
            </a:r>
            <a:r>
              <a:rPr lang="en-GB" altLang="en-US" b="1" baseline="-30000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  <a:sym typeface="Wingdings" pitchFamily="2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  <a:sym typeface="Wingdings" pitchFamily="2" charset="2"/>
              </a:rPr>
              <a:t>(g) + 2HBr(g) 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62000" y="5157788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cs typeface="Arial" charset="0"/>
              </a:rPr>
              <a:t>By Hess’s Law: </a:t>
            </a:r>
            <a:endParaRPr lang="en-GB" altLang="en-US" sz="2400" smtClean="0">
              <a:solidFill>
                <a:srgbClr val="000000"/>
              </a:solidFill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762000" y="5538788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H  =</a:t>
            </a:r>
            <a:endParaRPr lang="en-GB" altLang="en-US" sz="2400" b="1" smtClean="0">
              <a:solidFill>
                <a:srgbClr val="000000"/>
              </a:solidFill>
            </a:endParaRPr>
          </a:p>
        </p:txBody>
      </p:sp>
      <p:grpSp>
        <p:nvGrpSpPr>
          <p:cNvPr id="38920" name="Group 8"/>
          <p:cNvGrpSpPr>
            <a:grpSpLocks/>
          </p:cNvGrpSpPr>
          <p:nvPr/>
        </p:nvGrpSpPr>
        <p:grpSpPr bwMode="auto">
          <a:xfrm>
            <a:off x="1143000" y="2057400"/>
            <a:ext cx="7696200" cy="642938"/>
            <a:chOff x="864" y="1536"/>
            <a:chExt cx="4320" cy="405"/>
          </a:xfrm>
        </p:grpSpPr>
        <p:sp>
          <p:nvSpPr>
            <p:cNvPr id="38921" name="Text Box 9"/>
            <p:cNvSpPr txBox="1">
              <a:spLocks noChangeArrowheads="1"/>
            </p:cNvSpPr>
            <p:nvPr/>
          </p:nvSpPr>
          <p:spPr bwMode="auto">
            <a:xfrm>
              <a:off x="864" y="1536"/>
              <a:ext cx="1640" cy="40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CH</a:t>
              </a:r>
              <a:r>
                <a:rPr lang="en-GB" altLang="en-US" sz="2400" b="1" baseline="-30000" smtClean="0">
                  <a:solidFill>
                    <a:srgbClr val="0000FF"/>
                  </a:solidFill>
                  <a:cs typeface="Times New Roman" pitchFamily="18" charset="0"/>
                </a:rPr>
                <a:t>4</a:t>
              </a: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(g) + 2Br</a:t>
              </a:r>
              <a:r>
                <a:rPr lang="en-GB" altLang="en-US" sz="2400" b="1" baseline="-30000" smtClean="0">
                  <a:solidFill>
                    <a:srgbClr val="0000FF"/>
                  </a:solidFill>
                  <a:cs typeface="Times New Roman" pitchFamily="18" charset="0"/>
                </a:rPr>
                <a:t>2</a:t>
              </a: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(g)</a:t>
              </a:r>
              <a:endParaRPr lang="en-US" altLang="en-US" sz="2400" b="1" smtClean="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3432" y="1536"/>
              <a:ext cx="1752" cy="37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CH</a:t>
              </a:r>
              <a:r>
                <a:rPr lang="en-GB" altLang="en-US" sz="2400" b="1" baseline="-30000" smtClean="0">
                  <a:solidFill>
                    <a:srgbClr val="0000FF"/>
                  </a:solidFill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  <a:sym typeface="Wingdings" pitchFamily="2" charset="2"/>
                </a:rPr>
                <a:t>Br</a:t>
              </a:r>
              <a:r>
                <a:rPr lang="en-GB" altLang="en-US" sz="2400" b="1" baseline="-30000" smtClean="0">
                  <a:solidFill>
                    <a:srgbClr val="0000FF"/>
                  </a:solidFill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  <a:sym typeface="Wingdings" pitchFamily="2" charset="2"/>
                </a:rPr>
                <a:t>(g) + 2HBr(g)</a:t>
              </a:r>
              <a:endParaRPr lang="en-US" altLang="en-US" sz="2400" b="1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2504" y="1728"/>
              <a:ext cx="9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2814638" y="3810000"/>
            <a:ext cx="3521075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b="1" smtClean="0">
              <a:solidFill>
                <a:srgbClr val="009900"/>
              </a:solidFill>
            </a:endParaRPr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3352800" y="2743200"/>
            <a:ext cx="0" cy="1063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 flipV="1">
            <a:off x="6092825" y="2667000"/>
            <a:ext cx="0" cy="1104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1371600" y="5919788"/>
            <a:ext cx="335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00"/>
                </a:solidFill>
              </a:rPr>
              <a:t>=  </a:t>
            </a:r>
            <a:r>
              <a:rPr lang="en-GB" altLang="en-US" sz="2800" b="1" smtClean="0">
                <a:solidFill>
                  <a:srgbClr val="FF0000"/>
                </a:solidFill>
              </a:rPr>
              <a:t>- </a:t>
            </a:r>
            <a:r>
              <a:rPr lang="en-GB" altLang="en-US" sz="2800" b="1" u="sng" smtClean="0">
                <a:solidFill>
                  <a:srgbClr val="FF0000"/>
                </a:solidFill>
              </a:rPr>
              <a:t>100 kJ mole</a:t>
            </a:r>
            <a:r>
              <a:rPr lang="en-GB" altLang="en-US" sz="2800" b="1" baseline="30000" smtClean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4724400" y="1905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H</a:t>
            </a:r>
            <a:endParaRPr lang="en-GB" altLang="en-US" sz="2400" b="1" smtClean="0">
              <a:solidFill>
                <a:srgbClr val="000000"/>
              </a:solidFill>
            </a:endParaRPr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1752600" y="5538788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</a:rPr>
              <a:t>+</a:t>
            </a:r>
            <a:r>
              <a:rPr lang="en-GB" altLang="en-US" sz="2400" b="1" smtClean="0">
                <a:solidFill>
                  <a:srgbClr val="0000FF"/>
                </a:solidFill>
              </a:rPr>
              <a:t>4</a:t>
            </a:r>
            <a:r>
              <a:rPr lang="en-GB" altLang="en-US" sz="2400" b="1" smtClean="0">
                <a:solidFill>
                  <a:srgbClr val="000000"/>
                </a:solidFill>
              </a:rPr>
              <a:t>(413) + </a:t>
            </a:r>
            <a:r>
              <a:rPr lang="en-GB" altLang="en-US" sz="2400" b="1" smtClean="0">
                <a:solidFill>
                  <a:srgbClr val="0000FF"/>
                </a:solidFill>
              </a:rPr>
              <a:t>2</a:t>
            </a:r>
            <a:r>
              <a:rPr lang="en-GB" altLang="en-US" sz="2400" b="1" smtClean="0">
                <a:solidFill>
                  <a:srgbClr val="000000"/>
                </a:solidFill>
              </a:rPr>
              <a:t>(193)</a:t>
            </a:r>
          </a:p>
        </p:txBody>
      </p:sp>
      <p:sp>
        <p:nvSpPr>
          <p:cNvPr id="38939" name="Rectangle 27"/>
          <p:cNvSpPr>
            <a:spLocks noChangeArrowheads="1"/>
          </p:cNvSpPr>
          <p:nvPr/>
        </p:nvSpPr>
        <p:spPr bwMode="auto">
          <a:xfrm>
            <a:off x="4114800" y="5538788"/>
            <a:ext cx="3389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</a:rPr>
              <a:t>-</a:t>
            </a:r>
            <a:r>
              <a:rPr lang="en-GB" altLang="en-US" sz="2400" b="1" smtClean="0">
                <a:solidFill>
                  <a:srgbClr val="0000FF"/>
                </a:solidFill>
              </a:rPr>
              <a:t>2</a:t>
            </a:r>
            <a:r>
              <a:rPr lang="en-GB" altLang="en-US" sz="2400" b="1" smtClean="0">
                <a:solidFill>
                  <a:srgbClr val="000000"/>
                </a:solidFill>
              </a:rPr>
              <a:t>(413) - </a:t>
            </a:r>
            <a:r>
              <a:rPr lang="en-GB" altLang="en-US" sz="2400" b="1" smtClean="0">
                <a:solidFill>
                  <a:srgbClr val="0000FF"/>
                </a:solidFill>
              </a:rPr>
              <a:t>2</a:t>
            </a:r>
            <a:r>
              <a:rPr lang="en-GB" altLang="en-US" sz="2400" b="1" smtClean="0">
                <a:solidFill>
                  <a:srgbClr val="000000"/>
                </a:solidFill>
              </a:rPr>
              <a:t>(290) -</a:t>
            </a:r>
            <a:r>
              <a:rPr lang="en-GB" altLang="en-US" sz="2400" b="1" smtClean="0">
                <a:solidFill>
                  <a:srgbClr val="0000FF"/>
                </a:solidFill>
              </a:rPr>
              <a:t>2</a:t>
            </a:r>
            <a:r>
              <a:rPr lang="en-GB" altLang="en-US" sz="2400" b="1" smtClean="0">
                <a:solidFill>
                  <a:srgbClr val="000000"/>
                </a:solidFill>
              </a:rPr>
              <a:t>(366)</a:t>
            </a:r>
          </a:p>
        </p:txBody>
      </p:sp>
      <p:sp>
        <p:nvSpPr>
          <p:cNvPr id="38943" name="Text Box 3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956550" y="850900"/>
            <a:ext cx="914400" cy="34607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b="1" smtClean="0">
                <a:solidFill>
                  <a:srgbClr val="000000"/>
                </a:solidFill>
              </a:rPr>
              <a:t>E data</a:t>
            </a:r>
          </a:p>
        </p:txBody>
      </p:sp>
      <p:grpSp>
        <p:nvGrpSpPr>
          <p:cNvPr id="38944" name="Group 32"/>
          <p:cNvGrpSpPr>
            <a:grpSpLocks/>
          </p:cNvGrpSpPr>
          <p:nvPr/>
        </p:nvGrpSpPr>
        <p:grpSpPr bwMode="auto">
          <a:xfrm>
            <a:off x="3505200" y="2724150"/>
            <a:ext cx="2563813" cy="992188"/>
            <a:chOff x="2208" y="1824"/>
            <a:chExt cx="1615" cy="409"/>
          </a:xfrm>
        </p:grpSpPr>
        <p:sp>
          <p:nvSpPr>
            <p:cNvPr id="38945" name="Arc 33"/>
            <p:cNvSpPr>
              <a:spLocks/>
            </p:cNvSpPr>
            <p:nvPr/>
          </p:nvSpPr>
          <p:spPr bwMode="auto">
            <a:xfrm rot="16075269" flipH="1">
              <a:off x="2774" y="1258"/>
              <a:ext cx="409" cy="154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3"/>
                <a:gd name="T2" fmla="*/ 565 w 21600"/>
                <a:gd name="T3" fmla="*/ 43193 h 43193"/>
                <a:gd name="T4" fmla="*/ 0 w 21600"/>
                <a:gd name="T5" fmla="*/ 21600 h 43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3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</a:path>
                <a:path w="21600" h="43193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8946" name="Text Box 34"/>
            <p:cNvSpPr txBox="1">
              <a:spLocks noChangeArrowheads="1"/>
            </p:cNvSpPr>
            <p:nvPr/>
          </p:nvSpPr>
          <p:spPr bwMode="auto">
            <a:xfrm>
              <a:off x="2372" y="1933"/>
              <a:ext cx="1451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600" b="1" smtClean="0">
                  <a:solidFill>
                    <a:srgbClr val="009900"/>
                  </a:solidFill>
                </a:rPr>
                <a:t>Alternative route</a:t>
              </a:r>
              <a:endParaRPr lang="en-US" altLang="en-US" sz="1600" b="1" smtClean="0">
                <a:solidFill>
                  <a:srgbClr val="009900"/>
                </a:solidFill>
              </a:endParaRPr>
            </a:p>
          </p:txBody>
        </p:sp>
      </p:grpSp>
      <p:grpSp>
        <p:nvGrpSpPr>
          <p:cNvPr id="38953" name="Group 41"/>
          <p:cNvGrpSpPr>
            <a:grpSpLocks/>
          </p:cNvGrpSpPr>
          <p:nvPr/>
        </p:nvGrpSpPr>
        <p:grpSpPr bwMode="auto">
          <a:xfrm>
            <a:off x="250825" y="2794000"/>
            <a:ext cx="1908175" cy="1800225"/>
            <a:chOff x="158" y="1760"/>
            <a:chExt cx="1202" cy="1134"/>
          </a:xfrm>
        </p:grpSpPr>
        <p:sp>
          <p:nvSpPr>
            <p:cNvPr id="38947" name="Arc 35"/>
            <p:cNvSpPr>
              <a:spLocks/>
            </p:cNvSpPr>
            <p:nvPr/>
          </p:nvSpPr>
          <p:spPr bwMode="auto">
            <a:xfrm rot="19240530" flipH="1">
              <a:off x="951" y="1760"/>
              <a:ext cx="409" cy="113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80"/>
                <a:gd name="T2" fmla="*/ 928 w 21600"/>
                <a:gd name="T3" fmla="*/ 43180 h 43180"/>
                <a:gd name="T4" fmla="*/ 0 w 21600"/>
                <a:gd name="T5" fmla="*/ 21600 h 4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8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168"/>
                    <a:pt x="12485" y="42683"/>
                    <a:pt x="928" y="43180"/>
                  </a:cubicBezTo>
                </a:path>
                <a:path w="21600" h="4318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168"/>
                    <a:pt x="12485" y="42683"/>
                    <a:pt x="928" y="4318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8949" name="Text Box 37"/>
            <p:cNvSpPr txBox="1">
              <a:spLocks noChangeArrowheads="1"/>
            </p:cNvSpPr>
            <p:nvPr/>
          </p:nvSpPr>
          <p:spPr bwMode="auto">
            <a:xfrm>
              <a:off x="158" y="2066"/>
              <a:ext cx="118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600" b="1" smtClean="0">
                  <a:solidFill>
                    <a:srgbClr val="000000"/>
                  </a:solidFill>
                </a:rPr>
                <a:t>BONDS </a:t>
              </a:r>
              <a:r>
                <a:rPr lang="en-GB" altLang="en-US" sz="1600" b="1" smtClean="0">
                  <a:solidFill>
                    <a:srgbClr val="FF0000"/>
                  </a:solidFill>
                </a:rPr>
                <a:t>BROKEN</a:t>
              </a:r>
              <a:r>
                <a:rPr lang="en-GB" altLang="en-US" sz="1600" b="1" smtClean="0">
                  <a:solidFill>
                    <a:srgbClr val="000000"/>
                  </a:solidFill>
                </a:rPr>
                <a:t> - </a:t>
              </a:r>
              <a:r>
                <a:rPr lang="en-GB" altLang="en-US" sz="1600" b="1" smtClean="0">
                  <a:solidFill>
                    <a:srgbClr val="009900"/>
                  </a:solidFill>
                </a:rPr>
                <a:t>ENDOTHERMIC</a:t>
              </a:r>
              <a:endParaRPr lang="en-US" altLang="en-US" sz="1600" b="1" smtClean="0">
                <a:solidFill>
                  <a:srgbClr val="009900"/>
                </a:solidFill>
              </a:endParaRPr>
            </a:p>
          </p:txBody>
        </p:sp>
      </p:grpSp>
      <p:grpSp>
        <p:nvGrpSpPr>
          <p:cNvPr id="38954" name="Group 42"/>
          <p:cNvGrpSpPr>
            <a:grpSpLocks/>
          </p:cNvGrpSpPr>
          <p:nvPr/>
        </p:nvGrpSpPr>
        <p:grpSpPr bwMode="auto">
          <a:xfrm>
            <a:off x="6975475" y="2781300"/>
            <a:ext cx="2060575" cy="1800225"/>
            <a:chOff x="4394" y="1752"/>
            <a:chExt cx="1298" cy="1134"/>
          </a:xfrm>
        </p:grpSpPr>
        <p:sp>
          <p:nvSpPr>
            <p:cNvPr id="38948" name="Arc 36"/>
            <p:cNvSpPr>
              <a:spLocks/>
            </p:cNvSpPr>
            <p:nvPr/>
          </p:nvSpPr>
          <p:spPr bwMode="auto">
            <a:xfrm rot="2359470">
              <a:off x="4394" y="1752"/>
              <a:ext cx="409" cy="113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80"/>
                <a:gd name="T2" fmla="*/ 928 w 21600"/>
                <a:gd name="T3" fmla="*/ 43180 h 43180"/>
                <a:gd name="T4" fmla="*/ 0 w 21600"/>
                <a:gd name="T5" fmla="*/ 21600 h 4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8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168"/>
                    <a:pt x="12485" y="42683"/>
                    <a:pt x="928" y="43180"/>
                  </a:cubicBezTo>
                </a:path>
                <a:path w="21600" h="4318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168"/>
                    <a:pt x="12485" y="42683"/>
                    <a:pt x="928" y="4318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prstDash val="sysDot"/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8950" name="Text Box 38"/>
            <p:cNvSpPr txBox="1">
              <a:spLocks noChangeArrowheads="1"/>
            </p:cNvSpPr>
            <p:nvPr/>
          </p:nvSpPr>
          <p:spPr bwMode="auto">
            <a:xfrm>
              <a:off x="4512" y="2069"/>
              <a:ext cx="118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600" b="1" smtClean="0">
                  <a:solidFill>
                    <a:srgbClr val="000000"/>
                  </a:solidFill>
                </a:rPr>
                <a:t>BONDS </a:t>
              </a:r>
              <a:r>
                <a:rPr lang="en-GB" altLang="en-US" sz="1600" b="1" smtClean="0">
                  <a:solidFill>
                    <a:srgbClr val="FF0000"/>
                  </a:solidFill>
                </a:rPr>
                <a:t>FORMED</a:t>
              </a:r>
              <a:r>
                <a:rPr lang="en-GB" altLang="en-US" sz="1600" b="1" smtClean="0">
                  <a:solidFill>
                    <a:srgbClr val="000000"/>
                  </a:solidFill>
                </a:rPr>
                <a:t> - </a:t>
              </a:r>
              <a:r>
                <a:rPr lang="en-GB" altLang="en-US" sz="1600" b="1" smtClean="0">
                  <a:solidFill>
                    <a:srgbClr val="009900"/>
                  </a:solidFill>
                </a:rPr>
                <a:t>EXOTHERMIC</a:t>
              </a:r>
              <a:endParaRPr lang="en-US" altLang="en-US" sz="1600" b="1" smtClean="0">
                <a:solidFill>
                  <a:srgbClr val="009900"/>
                </a:solidFill>
              </a:endParaRPr>
            </a:p>
          </p:txBody>
        </p:sp>
      </p:grpSp>
      <p:sp>
        <p:nvSpPr>
          <p:cNvPr id="38952" name="Rectangle 40"/>
          <p:cNvSpPr>
            <a:spLocks noChangeArrowheads="1"/>
          </p:cNvSpPr>
          <p:nvPr/>
        </p:nvSpPr>
        <p:spPr bwMode="auto">
          <a:xfrm>
            <a:off x="3033713" y="3937000"/>
            <a:ext cx="3163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smtClean="0">
                <a:solidFill>
                  <a:srgbClr val="009900"/>
                </a:solidFill>
              </a:rPr>
              <a:t>C(g) + 4H(g) + 4Br(g)</a:t>
            </a:r>
          </a:p>
        </p:txBody>
      </p:sp>
      <p:sp>
        <p:nvSpPr>
          <p:cNvPr id="38955" name="Text Box 43"/>
          <p:cNvSpPr txBox="1">
            <a:spLocks noChangeArrowheads="1"/>
          </p:cNvSpPr>
          <p:nvPr/>
        </p:nvSpPr>
        <p:spPr bwMode="auto">
          <a:xfrm>
            <a:off x="2238375" y="28527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</a:rPr>
              <a:t>+</a:t>
            </a:r>
            <a:r>
              <a:rPr lang="en-GB" altLang="en-US" b="1" smtClean="0">
                <a:solidFill>
                  <a:srgbClr val="0000FF"/>
                </a:solidFill>
              </a:rPr>
              <a:t>4</a:t>
            </a:r>
            <a:r>
              <a:rPr lang="en-GB" altLang="en-US" b="1" smtClean="0">
                <a:solidFill>
                  <a:srgbClr val="000000"/>
                </a:solidFill>
              </a:rPr>
              <a:t>E[C-H]</a:t>
            </a:r>
            <a:endParaRPr lang="en-US" altLang="en-US" b="1" smtClean="0">
              <a:solidFill>
                <a:srgbClr val="000000"/>
              </a:solidFill>
            </a:endParaRPr>
          </a:p>
        </p:txBody>
      </p:sp>
      <p:sp>
        <p:nvSpPr>
          <p:cNvPr id="38956" name="Text Box 44"/>
          <p:cNvSpPr txBox="1">
            <a:spLocks noChangeArrowheads="1"/>
          </p:cNvSpPr>
          <p:nvPr/>
        </p:nvSpPr>
        <p:spPr bwMode="auto">
          <a:xfrm>
            <a:off x="2065338" y="3148013"/>
            <a:ext cx="14684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</a:rPr>
              <a:t>+</a:t>
            </a:r>
            <a:r>
              <a:rPr lang="en-GB" altLang="en-US" b="1" smtClean="0">
                <a:solidFill>
                  <a:srgbClr val="0000FF"/>
                </a:solidFill>
              </a:rPr>
              <a:t>2</a:t>
            </a:r>
            <a:r>
              <a:rPr lang="en-GB" altLang="en-US" b="1" smtClean="0">
                <a:solidFill>
                  <a:srgbClr val="000000"/>
                </a:solidFill>
              </a:rPr>
              <a:t>E[Br-Br]</a:t>
            </a:r>
            <a:endParaRPr lang="en-US" altLang="en-US" b="1" smtClean="0">
              <a:solidFill>
                <a:srgbClr val="000000"/>
              </a:solidFill>
            </a:endParaRPr>
          </a:p>
        </p:txBody>
      </p:sp>
      <p:sp>
        <p:nvSpPr>
          <p:cNvPr id="38957" name="Text Box 45"/>
          <p:cNvSpPr txBox="1">
            <a:spLocks noChangeArrowheads="1"/>
          </p:cNvSpPr>
          <p:nvPr/>
        </p:nvSpPr>
        <p:spPr bwMode="auto">
          <a:xfrm>
            <a:off x="6070600" y="27384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</a:rPr>
              <a:t>-</a:t>
            </a:r>
            <a:r>
              <a:rPr lang="en-GB" altLang="en-US" b="1" smtClean="0">
                <a:solidFill>
                  <a:srgbClr val="0000FF"/>
                </a:solidFill>
              </a:rPr>
              <a:t>2</a:t>
            </a:r>
            <a:r>
              <a:rPr lang="en-GB" altLang="en-US" b="1" smtClean="0">
                <a:solidFill>
                  <a:srgbClr val="000000"/>
                </a:solidFill>
              </a:rPr>
              <a:t>E[C-H]</a:t>
            </a:r>
            <a:endParaRPr lang="en-US" altLang="en-US" b="1" smtClean="0">
              <a:solidFill>
                <a:srgbClr val="000000"/>
              </a:solidFill>
            </a:endParaRPr>
          </a:p>
        </p:txBody>
      </p: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6070600" y="30257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</a:rPr>
              <a:t>-</a:t>
            </a:r>
            <a:r>
              <a:rPr lang="en-GB" altLang="en-US" b="1" smtClean="0">
                <a:solidFill>
                  <a:srgbClr val="0000FF"/>
                </a:solidFill>
              </a:rPr>
              <a:t>2</a:t>
            </a:r>
            <a:r>
              <a:rPr lang="en-GB" altLang="en-US" b="1" smtClean="0">
                <a:solidFill>
                  <a:srgbClr val="000000"/>
                </a:solidFill>
              </a:rPr>
              <a:t>E[C-Br]</a:t>
            </a:r>
            <a:endParaRPr lang="en-US" altLang="en-US" b="1" smtClean="0">
              <a:solidFill>
                <a:srgbClr val="000000"/>
              </a:solidFill>
            </a:endParaRPr>
          </a:p>
        </p:txBody>
      </p:sp>
      <p:sp>
        <p:nvSpPr>
          <p:cNvPr id="38959" name="Text Box 47"/>
          <p:cNvSpPr txBox="1">
            <a:spLocks noChangeArrowheads="1"/>
          </p:cNvSpPr>
          <p:nvPr/>
        </p:nvSpPr>
        <p:spPr bwMode="auto">
          <a:xfrm>
            <a:off x="6070600" y="33147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</a:rPr>
              <a:t>-</a:t>
            </a:r>
            <a:r>
              <a:rPr lang="en-GB" altLang="en-US" b="1" smtClean="0">
                <a:solidFill>
                  <a:srgbClr val="0000FF"/>
                </a:solidFill>
              </a:rPr>
              <a:t>2</a:t>
            </a:r>
            <a:r>
              <a:rPr lang="en-GB" altLang="en-US" b="1" smtClean="0">
                <a:solidFill>
                  <a:srgbClr val="000000"/>
                </a:solidFill>
              </a:rPr>
              <a:t>E[H-Br]</a:t>
            </a:r>
            <a:endParaRPr lang="en-US" altLang="en-US" b="1" smtClean="0">
              <a:solidFill>
                <a:srgbClr val="000000"/>
              </a:solidFill>
            </a:endParaRPr>
          </a:p>
        </p:txBody>
      </p:sp>
      <p:grpSp>
        <p:nvGrpSpPr>
          <p:cNvPr id="38963" name="Group 51"/>
          <p:cNvGrpSpPr>
            <a:grpSpLocks/>
          </p:cNvGrpSpPr>
          <p:nvPr/>
        </p:nvGrpSpPr>
        <p:grpSpPr bwMode="auto">
          <a:xfrm>
            <a:off x="6337300" y="4508500"/>
            <a:ext cx="2482850" cy="936625"/>
            <a:chOff x="3992" y="2840"/>
            <a:chExt cx="1564" cy="590"/>
          </a:xfrm>
        </p:grpSpPr>
        <p:sp>
          <p:nvSpPr>
            <p:cNvPr id="38961" name="Text Box 49"/>
            <p:cNvSpPr txBox="1">
              <a:spLocks noChangeArrowheads="1"/>
            </p:cNvSpPr>
            <p:nvPr/>
          </p:nvSpPr>
          <p:spPr bwMode="auto">
            <a:xfrm>
              <a:off x="4382" y="2904"/>
              <a:ext cx="1174" cy="52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600" b="1" smtClean="0">
                  <a:solidFill>
                    <a:srgbClr val="FF0000"/>
                  </a:solidFill>
                  <a:cs typeface="Arial" charset="0"/>
                  <a:sym typeface="Wingdings" pitchFamily="2" charset="2"/>
                </a:rPr>
                <a:t>Atoms</a:t>
              </a:r>
              <a:r>
                <a:rPr lang="en-GB" altLang="en-US" sz="1600" b="1" smtClean="0">
                  <a:solidFill>
                    <a:srgbClr val="0000FF"/>
                  </a:solidFill>
                  <a:cs typeface="Arial" charset="0"/>
                  <a:sym typeface="Wingdings" pitchFamily="2" charset="2"/>
                </a:rPr>
                <a:t> here</a:t>
              </a:r>
              <a:r>
                <a:rPr lang="en-GB" altLang="en-US" sz="1600" b="1" smtClean="0">
                  <a:solidFill>
                    <a:srgbClr val="0000FF"/>
                  </a:solidFill>
                  <a:cs typeface="Courier New" pitchFamily="49" charset="0"/>
                  <a:sym typeface="Symbol" pitchFamily="18" charset="2"/>
                </a:rPr>
                <a:t> because bond energies</a:t>
              </a:r>
              <a:r>
                <a:rPr lang="en-GB" altLang="en-US" sz="1600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 given</a:t>
              </a:r>
              <a:endParaRPr lang="en-US" altLang="en-US" sz="1600" b="1" smtClean="0">
                <a:solidFill>
                  <a:srgbClr val="0000FF"/>
                </a:solidFill>
                <a:cs typeface="Arial" charset="0"/>
                <a:sym typeface="Wingdings" pitchFamily="2" charset="2"/>
              </a:endParaRPr>
            </a:p>
          </p:txBody>
        </p:sp>
        <p:sp>
          <p:nvSpPr>
            <p:cNvPr id="38962" name="Line 50"/>
            <p:cNvSpPr>
              <a:spLocks noChangeShapeType="1"/>
            </p:cNvSpPr>
            <p:nvPr/>
          </p:nvSpPr>
          <p:spPr bwMode="auto">
            <a:xfrm flipH="1" flipV="1">
              <a:off x="3992" y="2840"/>
              <a:ext cx="385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8964" name="AutoShape 5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87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3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8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8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8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8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3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10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1000"/>
                                        <p:tgtEl>
                                          <p:spTgt spid="3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10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3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6" grpId="0" autoUpdateAnimBg="0"/>
      <p:bldP spid="38918" grpId="0" autoUpdateAnimBg="0"/>
      <p:bldP spid="38924" grpId="0" animBg="1" autoUpdateAnimBg="0"/>
      <p:bldP spid="38925" grpId="0" animBg="1"/>
      <p:bldP spid="38926" grpId="0" animBg="1"/>
      <p:bldP spid="38929" grpId="0" autoUpdateAnimBg="0"/>
      <p:bldP spid="38933" grpId="0" autoUpdateAnimBg="0"/>
      <p:bldP spid="38938" grpId="0" autoUpdateAnimBg="0"/>
      <p:bldP spid="38939" grpId="0" autoUpdateAnimBg="0"/>
      <p:bldP spid="38943" grpId="0" animBg="1"/>
      <p:bldP spid="38955" grpId="0"/>
      <p:bldP spid="38956" grpId="0"/>
      <p:bldP spid="38957" grpId="0"/>
      <p:bldP spid="38958" grpId="0"/>
      <p:bldP spid="38959" grpId="0"/>
      <p:bldP spid="389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31" name="Group 39"/>
          <p:cNvGrpSpPr>
            <a:grpSpLocks/>
          </p:cNvGrpSpPr>
          <p:nvPr/>
        </p:nvGrpSpPr>
        <p:grpSpPr bwMode="auto">
          <a:xfrm>
            <a:off x="3132138" y="3487738"/>
            <a:ext cx="2563812" cy="992187"/>
            <a:chOff x="2208" y="1824"/>
            <a:chExt cx="1615" cy="409"/>
          </a:xfrm>
        </p:grpSpPr>
        <p:sp>
          <p:nvSpPr>
            <p:cNvPr id="8232" name="Arc 40"/>
            <p:cNvSpPr>
              <a:spLocks/>
            </p:cNvSpPr>
            <p:nvPr/>
          </p:nvSpPr>
          <p:spPr bwMode="auto">
            <a:xfrm rot="16075269" flipH="1">
              <a:off x="2774" y="1258"/>
              <a:ext cx="409" cy="154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3"/>
                <a:gd name="T2" fmla="*/ 565 w 21600"/>
                <a:gd name="T3" fmla="*/ 43193 h 43193"/>
                <a:gd name="T4" fmla="*/ 0 w 21600"/>
                <a:gd name="T5" fmla="*/ 21600 h 43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3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</a:path>
                <a:path w="21600" h="43193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8233" name="Text Box 41"/>
            <p:cNvSpPr txBox="1">
              <a:spLocks noChangeArrowheads="1"/>
            </p:cNvSpPr>
            <p:nvPr/>
          </p:nvSpPr>
          <p:spPr bwMode="auto">
            <a:xfrm>
              <a:off x="2372" y="1933"/>
              <a:ext cx="1451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altLang="en-US" sz="1600" b="1" smtClean="0">
                <a:solidFill>
                  <a:srgbClr val="009900"/>
                </a:solidFill>
              </a:endParaRPr>
            </a:p>
          </p:txBody>
        </p:sp>
      </p:grp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81000" y="228600"/>
            <a:ext cx="81534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57250" indent="-66675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7145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050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0955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3     Use the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</a:rPr>
              <a:t>f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 values given to calculate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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 of :</a:t>
            </a:r>
            <a:endParaRPr lang="en-GB" altLang="en-US" smtClean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smtClean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CH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3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COCH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3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(l)  +  4O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(g) 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 3CO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(g)  +   3H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O(l) </a:t>
            </a:r>
            <a:endParaRPr lang="en-GB" altLang="en-US" smtClean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	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</a:rPr>
              <a:t>f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[CO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(g)] 	=   	- 394  kJmol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-1</a:t>
            </a:r>
            <a:endParaRPr lang="en-GB" altLang="en-US" b="1" baseline="30000" smtClean="0">
              <a:solidFill>
                <a:srgbClr val="0000FF"/>
              </a:solidFill>
              <a:latin typeface="Arial" charset="0"/>
              <a:cs typeface="Courier New" pitchFamily="49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	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</a:rPr>
              <a:t>f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[CH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3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COCH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3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(l)] =   	- 248  kJmol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-1</a:t>
            </a:r>
            <a:endParaRPr lang="en-GB" altLang="en-US" b="1" baseline="30000" smtClean="0">
              <a:solidFill>
                <a:srgbClr val="0000FF"/>
              </a:solidFill>
              <a:latin typeface="Arial" charset="0"/>
              <a:cs typeface="Courier New" pitchFamily="49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	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Courier New" pitchFamily="49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</a:rPr>
              <a:t>f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[H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O(l)] 		= 	- 286 kJmol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-1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600200" y="4572000"/>
            <a:ext cx="5334000" cy="5334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1" smtClean="0">
              <a:solidFill>
                <a:srgbClr val="0099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1905000" y="3473450"/>
            <a:ext cx="0" cy="1063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024563" y="3651250"/>
            <a:ext cx="164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800" b="1" smtClean="0">
                <a:solidFill>
                  <a:srgbClr val="000000"/>
                </a:solidFill>
                <a:latin typeface="Arial" charset="0"/>
                <a:sym typeface="Symbol" pitchFamily="18" charset="2"/>
              </a:rPr>
              <a:t>=</a:t>
            </a:r>
            <a:r>
              <a:rPr lang="en-GB" altLang="en-US" sz="1800" b="1" smtClean="0">
                <a:solidFill>
                  <a:srgbClr val="0000FF"/>
                </a:solidFill>
                <a:latin typeface="Arial" charset="0"/>
                <a:sym typeface="Symbol" pitchFamily="18" charset="2"/>
              </a:rPr>
              <a:t> 3</a:t>
            </a:r>
            <a:r>
              <a:rPr lang="en-GB" altLang="en-US" sz="1800" b="1" smtClean="0">
                <a:solidFill>
                  <a:srgbClr val="000000"/>
                </a:solidFill>
                <a:latin typeface="Arial" charset="0"/>
                <a:sym typeface="Symbol" pitchFamily="18" charset="2"/>
              </a:rPr>
              <a:t>(-394) + </a:t>
            </a:r>
            <a:r>
              <a:rPr lang="en-GB" altLang="en-US" sz="1800" b="1" smtClean="0">
                <a:solidFill>
                  <a:srgbClr val="0000FF"/>
                </a:solidFill>
                <a:latin typeface="Arial" charset="0"/>
                <a:sym typeface="Symbol" pitchFamily="18" charset="2"/>
              </a:rPr>
              <a:t>3</a:t>
            </a:r>
            <a:r>
              <a:rPr lang="en-GB" altLang="en-US" sz="1800" b="1" smtClean="0">
                <a:solidFill>
                  <a:srgbClr val="000000"/>
                </a:solidFill>
                <a:latin typeface="Arial" charset="0"/>
                <a:sym typeface="Symbol" pitchFamily="18" charset="2"/>
              </a:rPr>
              <a:t>(-286)</a:t>
            </a:r>
            <a:endParaRPr lang="en-GB" altLang="en-US" sz="1800" b="1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 flipV="1">
            <a:off x="6011863" y="3406775"/>
            <a:ext cx="7937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684213" y="2659063"/>
            <a:ext cx="7416800" cy="914400"/>
            <a:chOff x="528" y="1680"/>
            <a:chExt cx="4320" cy="576"/>
          </a:xfrm>
        </p:grpSpPr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2400" y="1968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00"/>
                  </a:solidFill>
                  <a:sym typeface="Symbol" pitchFamily="18" charset="2"/>
                </a:rPr>
                <a:t>H</a:t>
              </a:r>
              <a:endParaRPr lang="en-GB" altLang="en-US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528" y="1680"/>
              <a:ext cx="1640" cy="48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30000"/>
                </a:spcBef>
                <a:spcAft>
                  <a:spcPct val="0"/>
                </a:spcAft>
              </a:pPr>
              <a:r>
                <a:rPr lang="en-GB" altLang="en-US" sz="2000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CH</a:t>
              </a:r>
              <a:r>
                <a:rPr lang="en-GB" altLang="en-US" sz="2000" b="1" baseline="-25000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3</a:t>
              </a:r>
              <a:r>
                <a:rPr lang="en-GB" altLang="en-US" sz="2000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COCH</a:t>
              </a:r>
              <a:r>
                <a:rPr lang="en-GB" altLang="en-US" sz="2000" b="1" baseline="-25000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3</a:t>
              </a:r>
              <a:r>
                <a:rPr lang="en-GB" altLang="en-US" sz="2000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(l) + 4O</a:t>
              </a:r>
              <a:r>
                <a:rPr lang="en-GB" altLang="en-US" sz="2000" b="1" baseline="-25000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2</a:t>
              </a:r>
              <a:r>
                <a:rPr lang="en-GB" altLang="en-US" sz="2000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(g)</a:t>
              </a:r>
              <a:endParaRPr lang="en-US" altLang="en-US" sz="2000" b="1" smtClean="0">
                <a:solidFill>
                  <a:srgbClr val="0000FF"/>
                </a:solidFill>
                <a:cs typeface="Arial" charset="0"/>
                <a:sym typeface="Symbol" pitchFamily="18" charset="2"/>
              </a:endParaRPr>
            </a:p>
          </p:txBody>
        </p:sp>
        <p:sp>
          <p:nvSpPr>
            <p:cNvPr id="8206" name="Text Box 14"/>
            <p:cNvSpPr txBox="1">
              <a:spLocks noChangeArrowheads="1"/>
            </p:cNvSpPr>
            <p:nvPr/>
          </p:nvSpPr>
          <p:spPr bwMode="auto">
            <a:xfrm>
              <a:off x="3096" y="1680"/>
              <a:ext cx="1752" cy="44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b="1" smtClean="0">
                  <a:solidFill>
                    <a:srgbClr val="0000FF"/>
                  </a:solidFill>
                  <a:cs typeface="Arial" charset="0"/>
                </a:rPr>
                <a:t>3CO</a:t>
              </a:r>
              <a:r>
                <a:rPr lang="en-GB" altLang="en-US" sz="2000" b="1" baseline="-25000" smtClean="0">
                  <a:solidFill>
                    <a:srgbClr val="0000FF"/>
                  </a:solidFill>
                  <a:cs typeface="Arial" charset="0"/>
                </a:rPr>
                <a:t>2</a:t>
              </a:r>
              <a:r>
                <a:rPr lang="en-GB" altLang="en-US" sz="2000" b="1" smtClean="0">
                  <a:solidFill>
                    <a:srgbClr val="0000FF"/>
                  </a:solidFill>
                  <a:cs typeface="Arial" charset="0"/>
                  <a:sym typeface="Wingdings" pitchFamily="2" charset="2"/>
                </a:rPr>
                <a:t>(g)  +   3H</a:t>
              </a:r>
              <a:r>
                <a:rPr lang="en-GB" altLang="en-US" sz="2000" b="1" baseline="-25000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2</a:t>
              </a:r>
              <a:r>
                <a:rPr lang="en-GB" altLang="en-US" sz="2000" b="1" smtClean="0">
                  <a:solidFill>
                    <a:srgbClr val="0000FF"/>
                  </a:solidFill>
                  <a:cs typeface="Arial" charset="0"/>
                  <a:sym typeface="Wingdings" pitchFamily="2" charset="2"/>
                </a:rPr>
                <a:t>O(l)</a:t>
              </a:r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2168" y="1920"/>
              <a:ext cx="9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842963" y="3925888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  <a:sym typeface="Symbol" pitchFamily="18" charset="2"/>
              </a:rPr>
              <a:t>= </a:t>
            </a:r>
            <a:r>
              <a:rPr lang="en-GB" altLang="en-US" b="1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GB" altLang="en-US" b="1" smtClean="0">
                <a:solidFill>
                  <a:srgbClr val="000000"/>
                </a:solidFill>
                <a:sym typeface="Symbol" pitchFamily="18" charset="2"/>
              </a:rPr>
              <a:t>248</a:t>
            </a:r>
            <a:endParaRPr lang="en-GB" altLang="en-US" b="1" smtClean="0">
              <a:solidFill>
                <a:srgbClr val="000000"/>
              </a:solidFill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838200" y="5334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FF"/>
                </a:solidFill>
                <a:sym typeface="Symbol" pitchFamily="18" charset="2"/>
              </a:rPr>
              <a:t> H  </a:t>
            </a:r>
            <a:r>
              <a:rPr lang="en-GB" altLang="en-US" sz="2400" b="1" smtClean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087813" y="3890963"/>
            <a:ext cx="1933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+ 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3</a:t>
            </a:r>
            <a:r>
              <a:rPr lang="en-GB" altLang="en-US" b="1" smtClean="0">
                <a:solidFill>
                  <a:srgbClr val="000000"/>
                </a:solidFill>
                <a:cs typeface="Courier New" pitchFamily="49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00"/>
                </a:solidFill>
                <a:cs typeface="Courier New" pitchFamily="49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00"/>
                </a:solidFill>
                <a:cs typeface="Arial" charset="0"/>
              </a:rPr>
              <a:t>f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[H</a:t>
            </a:r>
            <a:r>
              <a:rPr lang="en-GB" altLang="en-US" b="1" baseline="-2500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O(l)]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752600" y="5805488"/>
            <a:ext cx="335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FF0000"/>
                </a:solidFill>
              </a:rPr>
              <a:t>= - </a:t>
            </a:r>
            <a:r>
              <a:rPr lang="en-GB" altLang="en-US" sz="2800" b="1" u="sng" smtClean="0">
                <a:solidFill>
                  <a:srgbClr val="FF0000"/>
                </a:solidFill>
              </a:rPr>
              <a:t>1792 kJ mole</a:t>
            </a:r>
            <a:r>
              <a:rPr lang="en-GB" altLang="en-US" sz="2800" b="1" baseline="30000" smtClean="0">
                <a:solidFill>
                  <a:srgbClr val="FF0000"/>
                </a:solidFill>
              </a:rPr>
              <a:t>-1</a:t>
            </a:r>
          </a:p>
        </p:txBody>
      </p:sp>
      <p:grpSp>
        <p:nvGrpSpPr>
          <p:cNvPr id="8223" name="Group 31"/>
          <p:cNvGrpSpPr>
            <a:grpSpLocks/>
          </p:cNvGrpSpPr>
          <p:nvPr/>
        </p:nvGrpSpPr>
        <p:grpSpPr bwMode="auto">
          <a:xfrm>
            <a:off x="6588125" y="4235450"/>
            <a:ext cx="2152650" cy="1200150"/>
            <a:chOff x="4413" y="2704"/>
            <a:chExt cx="1143" cy="756"/>
          </a:xfrm>
        </p:grpSpPr>
        <p:sp>
          <p:nvSpPr>
            <p:cNvPr id="8221" name="Text Box 29"/>
            <p:cNvSpPr txBox="1">
              <a:spLocks noChangeArrowheads="1"/>
            </p:cNvSpPr>
            <p:nvPr/>
          </p:nvSpPr>
          <p:spPr bwMode="auto">
            <a:xfrm>
              <a:off x="4785" y="2704"/>
              <a:ext cx="771" cy="75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b="1" smtClean="0">
                  <a:solidFill>
                    <a:srgbClr val="FF0000"/>
                  </a:solidFill>
                  <a:cs typeface="Arial" charset="0"/>
                  <a:sym typeface="Wingdings" pitchFamily="2" charset="2"/>
                </a:rPr>
                <a:t>Elements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  <a:sym typeface="Wingdings" pitchFamily="2" charset="2"/>
                </a:rPr>
                <a:t> here</a:t>
              </a:r>
              <a:r>
                <a:rPr lang="en-GB" altLang="en-US" b="1" smtClean="0">
                  <a:solidFill>
                    <a:srgbClr val="0000FF"/>
                  </a:solidFill>
                  <a:cs typeface="Courier New" pitchFamily="49" charset="0"/>
                  <a:sym typeface="Symbol" pitchFamily="18" charset="2"/>
                </a:rPr>
                <a:t> because 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</a:rPr>
                <a:t>H</a:t>
              </a:r>
              <a:r>
                <a:rPr lang="en-GB" altLang="en-US" b="1" baseline="30000" smtClean="0">
                  <a:solidFill>
                    <a:srgbClr val="0000FF"/>
                  </a:solidFill>
                  <a:cs typeface="Courier New" pitchFamily="49" charset="0"/>
                  <a:sym typeface="Symbol" pitchFamily="18" charset="2"/>
                </a:rPr>
                <a:t></a:t>
              </a:r>
              <a:r>
                <a:rPr lang="en-GB" altLang="en-US" b="1" baseline="-25000" smtClean="0">
                  <a:solidFill>
                    <a:srgbClr val="0000FF"/>
                  </a:solidFill>
                  <a:cs typeface="Arial" charset="0"/>
                </a:rPr>
                <a:t>f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 given</a:t>
              </a:r>
              <a:endParaRPr lang="en-US" altLang="en-US" b="1" smtClean="0">
                <a:solidFill>
                  <a:srgbClr val="0000FF"/>
                </a:solidFill>
                <a:cs typeface="Arial" charset="0"/>
                <a:sym typeface="Wingdings" pitchFamily="2" charset="2"/>
              </a:endParaRPr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 flipH="1">
              <a:off x="4413" y="3086"/>
              <a:ext cx="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2794000" y="4630738"/>
            <a:ext cx="3100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3C(s) + 3H</a:t>
            </a:r>
            <a:r>
              <a:rPr lang="en-GB" altLang="en-US" sz="2000" b="1" baseline="-25000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2</a:t>
            </a:r>
            <a:r>
              <a:rPr lang="en-US" altLang="en-US" sz="20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(g) + 4.5</a:t>
            </a:r>
            <a:r>
              <a:rPr lang="en-GB" altLang="en-US" sz="20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O</a:t>
            </a:r>
            <a:r>
              <a:rPr lang="en-GB" altLang="en-US" sz="2000" b="1" baseline="-25000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2</a:t>
            </a:r>
            <a:r>
              <a:rPr lang="en-GB" altLang="en-US" sz="20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(g)</a:t>
            </a:r>
            <a:endParaRPr lang="en-US" altLang="en-US" sz="2000" b="1" smtClean="0">
              <a:solidFill>
                <a:srgbClr val="0099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669925" y="3643313"/>
            <a:ext cx="2344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  <a:cs typeface="Courier New" pitchFamily="49" charset="0"/>
                <a:sym typeface="Symbol" pitchFamily="18" charset="2"/>
              </a:rPr>
              <a:t>- </a:t>
            </a:r>
            <a:r>
              <a:rPr lang="en-GB" altLang="en-US" b="1" smtClean="0">
                <a:solidFill>
                  <a:srgbClr val="000000"/>
                </a:solidFill>
                <a:cs typeface="Courier New" pitchFamily="49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00"/>
                </a:solidFill>
                <a:cs typeface="Courier New" pitchFamily="49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00"/>
                </a:solidFill>
                <a:cs typeface="Arial" charset="0"/>
              </a:rPr>
              <a:t>f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[CH</a:t>
            </a:r>
            <a:r>
              <a:rPr lang="en-GB" altLang="en-US" b="1" baseline="-2500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3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COCH</a:t>
            </a:r>
            <a:r>
              <a:rPr lang="en-GB" altLang="en-US" b="1" baseline="-2500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3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(l)]</a:t>
            </a:r>
            <a:endParaRPr lang="en-US" altLang="en-US" b="1" smtClean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4284663" y="3624263"/>
            <a:ext cx="1806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cs typeface="Courier New" pitchFamily="49" charset="0"/>
                <a:sym typeface="Symbol" pitchFamily="18" charset="2"/>
              </a:rPr>
              <a:t>3</a:t>
            </a:r>
            <a:r>
              <a:rPr lang="en-GB" altLang="en-US" b="1" smtClean="0">
                <a:solidFill>
                  <a:srgbClr val="000000"/>
                </a:solidFill>
                <a:cs typeface="Courier New" pitchFamily="49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00"/>
                </a:solidFill>
                <a:cs typeface="Courier New" pitchFamily="49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00"/>
                </a:solidFill>
                <a:cs typeface="Arial" charset="0"/>
              </a:rPr>
              <a:t>f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[CO</a:t>
            </a:r>
            <a:r>
              <a:rPr lang="en-GB" altLang="en-US" b="1" baseline="-2500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(g)]</a:t>
            </a:r>
            <a:endParaRPr lang="en-US" altLang="en-US" b="1" smtClean="0">
              <a:solidFill>
                <a:srgbClr val="0000F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2047875" y="5357813"/>
            <a:ext cx="3616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+ 248 + </a:t>
            </a:r>
            <a:r>
              <a:rPr lang="en-GB" altLang="en-US" sz="2400" b="1" smtClean="0">
                <a:solidFill>
                  <a:srgbClr val="0000FF"/>
                </a:solidFill>
                <a:sym typeface="Symbol" pitchFamily="18" charset="2"/>
              </a:rPr>
              <a:t>3</a:t>
            </a: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(-394) + </a:t>
            </a:r>
            <a:r>
              <a:rPr lang="en-GB" altLang="en-US" sz="2400" b="1" smtClean="0">
                <a:solidFill>
                  <a:srgbClr val="0000FF"/>
                </a:solidFill>
                <a:sym typeface="Symbol" pitchFamily="18" charset="2"/>
              </a:rPr>
              <a:t>3</a:t>
            </a: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(-286)</a:t>
            </a:r>
            <a:endParaRPr lang="en-US" altLang="en-US" sz="2400" b="1" smtClean="0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8234" name="AutoShape 4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25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 animBg="1" autoUpdateAnimBg="0"/>
      <p:bldP spid="8197" grpId="0" animBg="1"/>
      <p:bldP spid="8202" grpId="0"/>
      <p:bldP spid="8203" grpId="0" animBg="1"/>
      <p:bldP spid="8209" grpId="0"/>
      <p:bldP spid="8212" grpId="0" autoUpdateAnimBg="0"/>
      <p:bldP spid="8213" grpId="0"/>
      <p:bldP spid="8214" grpId="0" autoUpdateAnimBg="0"/>
      <p:bldP spid="8225" grpId="0"/>
      <p:bldP spid="8227" grpId="0"/>
      <p:bldP spid="8229" grpId="0"/>
      <p:bldP spid="8230" grpId="0"/>
      <p:bldP spid="82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3400" y="188913"/>
            <a:ext cx="7696200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4    Calculate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f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[CH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(g)], given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	 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f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[CO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(g)] = -393.5 kJ mole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-1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	 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f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[H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O(l)]  = -285.8 kJ mole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-1</a:t>
            </a:r>
            <a:endParaRPr lang="en-GB" altLang="en-US" b="1" smtClean="0">
              <a:solidFill>
                <a:srgbClr val="0000FF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	 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[CH</a:t>
            </a:r>
            <a:r>
              <a:rPr lang="en-GB" altLang="en-US" b="1" baseline="-25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(g)] = -890.3 kJ mole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-1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981200" y="4876800"/>
            <a:ext cx="5334000" cy="5334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b="1" smtClean="0">
              <a:solidFill>
                <a:srgbClr val="0099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971800" y="2997200"/>
            <a:ext cx="0" cy="18002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6400800" y="2967038"/>
            <a:ext cx="0" cy="1800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1219200" y="2133600"/>
            <a:ext cx="6858000" cy="914400"/>
            <a:chOff x="528" y="1680"/>
            <a:chExt cx="4320" cy="576"/>
          </a:xfrm>
        </p:grpSpPr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2400" y="1968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00"/>
                  </a:solidFill>
                  <a:sym typeface="Symbol" pitchFamily="18" charset="2"/>
                </a:rPr>
                <a:t>H</a:t>
              </a:r>
              <a:endParaRPr lang="en-GB" altLang="en-US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528" y="1680"/>
              <a:ext cx="1640" cy="48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3000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C(s) + 2H</a:t>
              </a:r>
              <a:r>
                <a:rPr lang="en-GB" altLang="en-US" sz="2400" b="1" baseline="-25000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2</a:t>
              </a:r>
              <a:r>
                <a:rPr lang="en-GB" altLang="en-US" sz="2400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(g)</a:t>
              </a:r>
              <a:endParaRPr lang="en-US" altLang="en-US" sz="2400" b="1" smtClean="0">
                <a:solidFill>
                  <a:srgbClr val="0000FF"/>
                </a:solidFill>
                <a:cs typeface="Arial" charset="0"/>
                <a:sym typeface="Symbol" pitchFamily="18" charset="2"/>
              </a:endParaRP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3096" y="1680"/>
              <a:ext cx="1752" cy="44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FF"/>
                  </a:solidFill>
                  <a:cs typeface="Arial" charset="0"/>
                  <a:sym typeface="Wingdings" pitchFamily="2" charset="2"/>
                </a:rPr>
                <a:t>CH</a:t>
              </a:r>
              <a:r>
                <a:rPr lang="en-GB" altLang="en-US" sz="2400" b="1" baseline="-25000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4</a:t>
              </a:r>
              <a:r>
                <a:rPr lang="en-GB" altLang="en-US" sz="2400" b="1" smtClean="0">
                  <a:solidFill>
                    <a:srgbClr val="0000FF"/>
                  </a:solidFill>
                  <a:cs typeface="Arial" charset="0"/>
                  <a:sym typeface="Wingdings" pitchFamily="2" charset="2"/>
                </a:rPr>
                <a:t>(g)</a:t>
              </a:r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>
              <a:off x="2168" y="1920"/>
              <a:ext cx="9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476375" y="3890963"/>
            <a:ext cx="1323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  <a:sym typeface="Symbol" pitchFamily="18" charset="2"/>
              </a:rPr>
              <a:t>= (-393.5) + </a:t>
            </a:r>
            <a:r>
              <a:rPr lang="en-GB" altLang="en-US" b="1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00"/>
                </a:solidFill>
                <a:sym typeface="Symbol" pitchFamily="18" charset="2"/>
              </a:rPr>
              <a:t>(-285.8)</a:t>
            </a:r>
            <a:endParaRPr lang="en-GB" altLang="en-US" b="1" smtClean="0">
              <a:solidFill>
                <a:srgbClr val="000000"/>
              </a:solidFill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443663" y="3709988"/>
            <a:ext cx="152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  <a:sym typeface="Symbol" pitchFamily="18" charset="2"/>
              </a:rPr>
              <a:t>= </a:t>
            </a:r>
            <a:r>
              <a:rPr lang="en-GB" altLang="en-US" b="1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GB" altLang="en-US" b="1" smtClean="0">
                <a:solidFill>
                  <a:srgbClr val="000000"/>
                </a:solidFill>
                <a:sym typeface="Symbol" pitchFamily="18" charset="2"/>
              </a:rPr>
              <a:t> 890.3</a:t>
            </a:r>
            <a:endParaRPr lang="en-GB" altLang="en-US" b="1" smtClean="0">
              <a:solidFill>
                <a:srgbClr val="000000"/>
              </a:solidFill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81000" y="5853113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 H  </a:t>
            </a:r>
            <a:r>
              <a:rPr lang="en-GB" altLang="en-US" sz="2400" b="1" smtClean="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1676400" y="5867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</a:rPr>
              <a:t>-393.5 + </a:t>
            </a:r>
            <a:r>
              <a:rPr lang="en-GB" altLang="en-US" sz="2400" b="1" smtClean="0">
                <a:solidFill>
                  <a:srgbClr val="0000FF"/>
                </a:solidFill>
              </a:rPr>
              <a:t>2</a:t>
            </a:r>
            <a:r>
              <a:rPr lang="en-GB" altLang="en-US" sz="2400" b="1" smtClean="0">
                <a:solidFill>
                  <a:srgbClr val="000000"/>
                </a:solidFill>
              </a:rPr>
              <a:t>(-285.8) + 890.3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5410200" y="5805488"/>
            <a:ext cx="335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00"/>
                </a:solidFill>
              </a:rPr>
              <a:t>= </a:t>
            </a:r>
            <a:r>
              <a:rPr lang="en-GB" altLang="en-US" sz="2800" b="1" smtClean="0">
                <a:solidFill>
                  <a:srgbClr val="FF0000"/>
                </a:solidFill>
              </a:rPr>
              <a:t>- </a:t>
            </a:r>
            <a:r>
              <a:rPr lang="en-GB" altLang="en-US" sz="2800" b="1" u="sng" smtClean="0">
                <a:solidFill>
                  <a:srgbClr val="FF0000"/>
                </a:solidFill>
              </a:rPr>
              <a:t>74.8 kJ mole</a:t>
            </a:r>
            <a:r>
              <a:rPr lang="en-GB" altLang="en-US" sz="2800" b="1" baseline="30000" smtClean="0">
                <a:solidFill>
                  <a:srgbClr val="FF0000"/>
                </a:solidFill>
              </a:rPr>
              <a:t>-1</a:t>
            </a:r>
          </a:p>
        </p:txBody>
      </p:sp>
      <p:grpSp>
        <p:nvGrpSpPr>
          <p:cNvPr id="13334" name="Group 22"/>
          <p:cNvGrpSpPr>
            <a:grpSpLocks/>
          </p:cNvGrpSpPr>
          <p:nvPr/>
        </p:nvGrpSpPr>
        <p:grpSpPr bwMode="auto">
          <a:xfrm>
            <a:off x="6804025" y="4533900"/>
            <a:ext cx="2152650" cy="1200150"/>
            <a:chOff x="4413" y="2704"/>
            <a:chExt cx="1143" cy="756"/>
          </a:xfrm>
        </p:grpSpPr>
        <p:sp>
          <p:nvSpPr>
            <p:cNvPr id="13335" name="Text Box 23"/>
            <p:cNvSpPr txBox="1">
              <a:spLocks noChangeArrowheads="1"/>
            </p:cNvSpPr>
            <p:nvPr/>
          </p:nvSpPr>
          <p:spPr bwMode="auto">
            <a:xfrm>
              <a:off x="4785" y="2704"/>
              <a:ext cx="771" cy="75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b="1" smtClean="0">
                  <a:solidFill>
                    <a:srgbClr val="FF0000"/>
                  </a:solidFill>
                  <a:cs typeface="Arial" charset="0"/>
                  <a:sym typeface="Wingdings" pitchFamily="2" charset="2"/>
                </a:rPr>
                <a:t>Oxides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  <a:sym typeface="Wingdings" pitchFamily="2" charset="2"/>
                </a:rPr>
                <a:t> here</a:t>
              </a:r>
              <a:r>
                <a:rPr lang="en-GB" altLang="en-US" b="1" smtClean="0">
                  <a:solidFill>
                    <a:srgbClr val="0000FF"/>
                  </a:solidFill>
                  <a:cs typeface="Courier New" pitchFamily="49" charset="0"/>
                  <a:sym typeface="Symbol" pitchFamily="18" charset="2"/>
                </a:rPr>
                <a:t> because 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</a:rPr>
                <a:t>H</a:t>
              </a:r>
              <a:r>
                <a:rPr lang="en-GB" altLang="en-US" b="1" baseline="30000" smtClean="0">
                  <a:solidFill>
                    <a:srgbClr val="0000FF"/>
                  </a:solidFill>
                  <a:cs typeface="Courier New" pitchFamily="49" charset="0"/>
                  <a:sym typeface="Symbol" pitchFamily="18" charset="2"/>
                </a:rPr>
                <a:t></a:t>
              </a:r>
              <a:r>
                <a:rPr lang="en-GB" altLang="en-US" b="1" baseline="-25000" smtClean="0">
                  <a:solidFill>
                    <a:srgbClr val="0000FF"/>
                  </a:solidFill>
                  <a:cs typeface="Arial" charset="0"/>
                </a:rPr>
                <a:t>C 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given</a:t>
              </a:r>
              <a:endParaRPr lang="en-US" altLang="en-US" b="1" smtClean="0">
                <a:solidFill>
                  <a:srgbClr val="0000FF"/>
                </a:solidFill>
                <a:cs typeface="Arial" charset="0"/>
                <a:sym typeface="Wingdings" pitchFamily="2" charset="2"/>
              </a:endParaRPr>
            </a:p>
          </p:txBody>
        </p:sp>
        <p:sp>
          <p:nvSpPr>
            <p:cNvPr id="13336" name="Line 24"/>
            <p:cNvSpPr>
              <a:spLocks noChangeShapeType="1"/>
            </p:cNvSpPr>
            <p:nvPr/>
          </p:nvSpPr>
          <p:spPr bwMode="auto">
            <a:xfrm flipH="1">
              <a:off x="4413" y="3086"/>
              <a:ext cx="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3314700" y="4916488"/>
            <a:ext cx="2516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CO</a:t>
            </a:r>
            <a:r>
              <a:rPr lang="en-GB" altLang="en-US" sz="2400" b="1" baseline="-25000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(g) + 2H</a:t>
            </a:r>
            <a:r>
              <a:rPr lang="en-GB" altLang="en-US" sz="2400" b="1" baseline="-25000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O(l)</a:t>
            </a: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6197600" y="692150"/>
            <a:ext cx="2020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= 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H</a:t>
            </a:r>
            <a:r>
              <a:rPr lang="en-GB" altLang="en-US" sz="2400" b="1" baseline="30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400" b="1" baseline="-25000" smtClean="0">
                <a:solidFill>
                  <a:srgbClr val="FF0000"/>
                </a:solidFill>
                <a:cs typeface="Times New Roman" pitchFamily="18" charset="0"/>
              </a:rPr>
              <a:t>C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[C(s)]</a:t>
            </a:r>
            <a:endParaRPr lang="en-US" altLang="en-US" sz="2400" b="1" smtClean="0">
              <a:solidFill>
                <a:srgbClr val="FF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6210300" y="1081088"/>
            <a:ext cx="2149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= 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H</a:t>
            </a:r>
            <a:r>
              <a:rPr lang="en-GB" altLang="en-US" sz="2400" b="1" baseline="30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400" b="1" baseline="-25000" smtClean="0">
                <a:solidFill>
                  <a:srgbClr val="FF0000"/>
                </a:solidFill>
                <a:cs typeface="Times New Roman" pitchFamily="18" charset="0"/>
              </a:rPr>
              <a:t>C 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[H</a:t>
            </a:r>
            <a:r>
              <a:rPr lang="en-GB" altLang="en-US" sz="2400" b="1" baseline="-25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(g)]</a:t>
            </a:r>
            <a:endParaRPr lang="en-US" altLang="en-US" sz="2400" b="1" smtClean="0">
              <a:solidFill>
                <a:srgbClr val="FF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1355725" y="3133725"/>
            <a:ext cx="1363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en-GB" altLang="en-US" b="1" baseline="30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00"/>
                </a:solidFill>
                <a:cs typeface="Times New Roman" pitchFamily="18" charset="0"/>
              </a:rPr>
              <a:t>C 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[C(s)]</a:t>
            </a:r>
            <a:endParaRPr lang="en-US" altLang="en-US" b="1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1130300" y="3422650"/>
            <a:ext cx="178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+ </a:t>
            </a:r>
            <a:r>
              <a:rPr lang="en-GB" altLang="en-US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en-GB" altLang="en-US" b="1" baseline="30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00"/>
                </a:solidFill>
                <a:cs typeface="Times New Roman" pitchFamily="18" charset="0"/>
              </a:rPr>
              <a:t>C 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[H</a:t>
            </a:r>
            <a:r>
              <a:rPr lang="en-GB" altLang="en-US" b="1" baseline="-25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(g)]</a:t>
            </a:r>
            <a:endParaRPr lang="en-US" altLang="en-US" b="1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6475413" y="3351213"/>
            <a:ext cx="1697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- 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en-GB" altLang="en-US" b="1" baseline="30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b="1" baseline="-25000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[CH</a:t>
            </a:r>
            <a:r>
              <a:rPr lang="en-GB" altLang="en-US" b="1" baseline="-2500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en-GB" altLang="en-US" b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(g)]</a:t>
            </a:r>
            <a:endParaRPr lang="en-US" altLang="en-US" b="1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13347" name="Group 35"/>
          <p:cNvGrpSpPr>
            <a:grpSpLocks/>
          </p:cNvGrpSpPr>
          <p:nvPr/>
        </p:nvGrpSpPr>
        <p:grpSpPr bwMode="auto">
          <a:xfrm>
            <a:off x="3405188" y="2924175"/>
            <a:ext cx="2563812" cy="1800225"/>
            <a:chOff x="2208" y="1824"/>
            <a:chExt cx="1615" cy="409"/>
          </a:xfrm>
        </p:grpSpPr>
        <p:sp>
          <p:nvSpPr>
            <p:cNvPr id="13348" name="Arc 36"/>
            <p:cNvSpPr>
              <a:spLocks/>
            </p:cNvSpPr>
            <p:nvPr/>
          </p:nvSpPr>
          <p:spPr bwMode="auto">
            <a:xfrm rot="16075269" flipH="1">
              <a:off x="2774" y="1258"/>
              <a:ext cx="409" cy="154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3"/>
                <a:gd name="T2" fmla="*/ 565 w 21600"/>
                <a:gd name="T3" fmla="*/ 43193 h 43193"/>
                <a:gd name="T4" fmla="*/ 0 w 21600"/>
                <a:gd name="T5" fmla="*/ 21600 h 43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3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</a:path>
                <a:path w="21600" h="43193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3349" name="Text Box 37"/>
            <p:cNvSpPr txBox="1">
              <a:spLocks noChangeArrowheads="1"/>
            </p:cNvSpPr>
            <p:nvPr/>
          </p:nvSpPr>
          <p:spPr bwMode="auto">
            <a:xfrm>
              <a:off x="2372" y="1933"/>
              <a:ext cx="1451" cy="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altLang="en-US" sz="1600" b="1" smtClean="0">
                <a:solidFill>
                  <a:srgbClr val="009900"/>
                </a:solidFill>
              </a:endParaRPr>
            </a:p>
          </p:txBody>
        </p:sp>
      </p:grpSp>
      <p:sp>
        <p:nvSpPr>
          <p:cNvPr id="13350" name="AutoShape 3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25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6" grpId="0" animBg="1" autoUpdateAnimBg="0"/>
      <p:bldP spid="13317" grpId="0" animBg="1"/>
      <p:bldP spid="13319" grpId="0" animBg="1"/>
      <p:bldP spid="13325" grpId="0" autoUpdateAnimBg="0"/>
      <p:bldP spid="13327" grpId="0" autoUpdateAnimBg="0"/>
      <p:bldP spid="13328" grpId="0" autoUpdateAnimBg="0"/>
      <p:bldP spid="13329" grpId="0" autoUpdateAnimBg="0"/>
      <p:bldP spid="13330" grpId="0" autoUpdateAnimBg="0"/>
      <p:bldP spid="13338" grpId="0"/>
      <p:bldP spid="13340" grpId="0"/>
      <p:bldP spid="13342" grpId="0"/>
      <p:bldP spid="13343" grpId="0"/>
      <p:bldP spid="13344" grpId="0"/>
      <p:bldP spid="13346" grpId="0"/>
      <p:bldP spid="133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3400" y="381000"/>
            <a:ext cx="7391400" cy="130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5    	Using the table of bond energies, calculate 	the energy (enthalpy) change for 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 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     CH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(g)   +   2O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(g)  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CO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(g)   +   2H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O(g)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979613" y="4581525"/>
            <a:ext cx="5334000" cy="5334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b="1" smtClean="0">
              <a:solidFill>
                <a:srgbClr val="0099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970213" y="2722563"/>
            <a:ext cx="0" cy="18002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6399213" y="2708275"/>
            <a:ext cx="0" cy="1800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grpSp>
        <p:nvGrpSpPr>
          <p:cNvPr id="16390" name="Group 6"/>
          <p:cNvGrpSpPr>
            <a:grpSpLocks/>
          </p:cNvGrpSpPr>
          <p:nvPr/>
        </p:nvGrpSpPr>
        <p:grpSpPr bwMode="auto">
          <a:xfrm>
            <a:off x="760413" y="1938338"/>
            <a:ext cx="7848600" cy="914400"/>
            <a:chOff x="528" y="1680"/>
            <a:chExt cx="4320" cy="576"/>
          </a:xfrm>
        </p:grpSpPr>
        <p:sp>
          <p:nvSpPr>
            <p:cNvPr id="16391" name="Text Box 7"/>
            <p:cNvSpPr txBox="1">
              <a:spLocks noChangeArrowheads="1"/>
            </p:cNvSpPr>
            <p:nvPr/>
          </p:nvSpPr>
          <p:spPr bwMode="auto">
            <a:xfrm>
              <a:off x="2400" y="1968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00"/>
                  </a:solidFill>
                  <a:sym typeface="Symbol" pitchFamily="18" charset="2"/>
                </a:rPr>
                <a:t>H</a:t>
              </a:r>
              <a:endParaRPr lang="en-GB" altLang="en-US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528" y="1680"/>
              <a:ext cx="1640" cy="48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3000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 CH</a:t>
              </a:r>
              <a:r>
                <a:rPr lang="en-GB" altLang="en-US" sz="2400" b="1" baseline="-30000" smtClean="0">
                  <a:solidFill>
                    <a:srgbClr val="0000FF"/>
                  </a:solidFill>
                  <a:cs typeface="Times New Roman" pitchFamily="18" charset="0"/>
                </a:rPr>
                <a:t>4</a:t>
              </a: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(g)   +   2O</a:t>
              </a:r>
              <a:r>
                <a:rPr lang="en-GB" altLang="en-US" sz="2400" b="1" baseline="-30000" smtClean="0">
                  <a:solidFill>
                    <a:srgbClr val="0000FF"/>
                  </a:solidFill>
                  <a:cs typeface="Times New Roman" pitchFamily="18" charset="0"/>
                </a:rPr>
                <a:t>2</a:t>
              </a: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(g) </a:t>
              </a:r>
              <a:endParaRPr lang="en-US" altLang="en-US" sz="2400" b="1" smtClean="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3096" y="1680"/>
              <a:ext cx="1752" cy="44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  <a:sym typeface="Wingdings" pitchFamily="2" charset="2"/>
                </a:rPr>
                <a:t>CO</a:t>
              </a:r>
              <a:r>
                <a:rPr lang="en-GB" altLang="en-US" sz="2400" b="1" baseline="-30000" smtClean="0">
                  <a:solidFill>
                    <a:srgbClr val="0000FF"/>
                  </a:solidFill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  <a:sym typeface="Wingdings" pitchFamily="2" charset="2"/>
                </a:rPr>
                <a:t>(g)   +   2H</a:t>
              </a:r>
              <a:r>
                <a:rPr lang="en-GB" altLang="en-US" sz="2400" b="1" baseline="-30000" smtClean="0">
                  <a:solidFill>
                    <a:srgbClr val="0000FF"/>
                  </a:solidFill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  <a:sym typeface="Wingdings" pitchFamily="2" charset="2"/>
                </a:rPr>
                <a:t>O(g) </a:t>
              </a:r>
              <a:endParaRPr lang="en-GB" altLang="en-US" sz="2400" b="1" smtClean="0">
                <a:solidFill>
                  <a:srgbClr val="0000FF"/>
                </a:solidFill>
                <a:cs typeface="Arial" charset="0"/>
                <a:sym typeface="Wingdings" pitchFamily="2" charset="2"/>
              </a:endParaRPr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>
              <a:off x="2168" y="1920"/>
              <a:ext cx="9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81000" y="5300663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 H  </a:t>
            </a:r>
            <a:r>
              <a:rPr lang="en-GB" altLang="en-US" sz="2400" b="1" smtClean="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619250" y="3241675"/>
            <a:ext cx="1382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</a:rPr>
              <a:t>4</a:t>
            </a:r>
            <a:r>
              <a:rPr lang="en-GB" altLang="en-US" b="1" smtClean="0">
                <a:solidFill>
                  <a:srgbClr val="000000"/>
                </a:solidFill>
              </a:rPr>
              <a:t>E[C-H]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6372225" y="3278188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</a:rPr>
              <a:t>-</a:t>
            </a:r>
            <a:r>
              <a:rPr lang="en-GB" altLang="en-US" b="1" smtClean="0">
                <a:solidFill>
                  <a:srgbClr val="0000FF"/>
                </a:solidFill>
              </a:rPr>
              <a:t>2</a:t>
            </a:r>
            <a:r>
              <a:rPr lang="en-GB" altLang="en-US" b="1" smtClean="0">
                <a:solidFill>
                  <a:srgbClr val="000000"/>
                </a:solidFill>
              </a:rPr>
              <a:t>E[C=O]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1676400" y="531495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FF"/>
                </a:solidFill>
              </a:rPr>
              <a:t>4</a:t>
            </a:r>
            <a:r>
              <a:rPr lang="en-GB" altLang="en-US" sz="2400" b="1" smtClean="0">
                <a:solidFill>
                  <a:srgbClr val="000000"/>
                </a:solidFill>
              </a:rPr>
              <a:t>(+413) + </a:t>
            </a:r>
            <a:r>
              <a:rPr lang="en-GB" altLang="en-US" sz="2400" b="1" smtClean="0">
                <a:solidFill>
                  <a:srgbClr val="0000FF"/>
                </a:solidFill>
              </a:rPr>
              <a:t>2</a:t>
            </a:r>
            <a:r>
              <a:rPr lang="en-GB" altLang="en-US" sz="2400" b="1" smtClean="0">
                <a:solidFill>
                  <a:srgbClr val="000000"/>
                </a:solidFill>
              </a:rPr>
              <a:t>(498)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4038600" y="5322888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-</a:t>
            </a:r>
            <a:r>
              <a:rPr lang="en-GB" altLang="en-US" sz="2400" b="1" smtClean="0">
                <a:solidFill>
                  <a:srgbClr val="0000FF"/>
                </a:solidFill>
              </a:rPr>
              <a:t>2</a:t>
            </a:r>
            <a:r>
              <a:rPr lang="en-GB" altLang="en-US" sz="2400" b="1" smtClean="0">
                <a:solidFill>
                  <a:srgbClr val="000000"/>
                </a:solidFill>
              </a:rPr>
              <a:t>(+695) </a:t>
            </a:r>
            <a:r>
              <a:rPr lang="en-GB" altLang="en-US" sz="2400" b="1" smtClean="0">
                <a:solidFill>
                  <a:srgbClr val="FF0000"/>
                </a:solidFill>
              </a:rPr>
              <a:t>-</a:t>
            </a:r>
            <a:r>
              <a:rPr lang="en-GB" altLang="en-US" sz="2400" b="1" smtClean="0">
                <a:solidFill>
                  <a:srgbClr val="000000"/>
                </a:solidFill>
              </a:rPr>
              <a:t> </a:t>
            </a:r>
            <a:r>
              <a:rPr lang="en-GB" altLang="en-US" sz="2400" b="1" smtClean="0">
                <a:solidFill>
                  <a:srgbClr val="0000FF"/>
                </a:solidFill>
              </a:rPr>
              <a:t>4</a:t>
            </a:r>
            <a:r>
              <a:rPr lang="en-GB" altLang="en-US" sz="2400" b="1" smtClean="0">
                <a:solidFill>
                  <a:srgbClr val="000000"/>
                </a:solidFill>
              </a:rPr>
              <a:t>(+464)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1295400" y="5786438"/>
            <a:ext cx="335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00"/>
                </a:solidFill>
              </a:rPr>
              <a:t>= </a:t>
            </a:r>
            <a:r>
              <a:rPr lang="en-GB" altLang="en-US" sz="2800" b="1" smtClean="0">
                <a:solidFill>
                  <a:srgbClr val="FF0000"/>
                </a:solidFill>
              </a:rPr>
              <a:t>- </a:t>
            </a:r>
            <a:r>
              <a:rPr lang="en-GB" altLang="en-US" sz="2800" b="1" u="sng" smtClean="0">
                <a:solidFill>
                  <a:srgbClr val="FF0000"/>
                </a:solidFill>
              </a:rPr>
              <a:t>598 kJ mole</a:t>
            </a:r>
            <a:r>
              <a:rPr lang="en-GB" altLang="en-US" sz="2800" b="1" baseline="30000" smtClean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6410" name="Text Box 2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077200" y="990600"/>
            <a:ext cx="914400" cy="34607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b="1" smtClean="0">
                <a:solidFill>
                  <a:srgbClr val="000000"/>
                </a:solidFill>
              </a:rPr>
              <a:t>E data</a:t>
            </a:r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141663" y="4613275"/>
            <a:ext cx="306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C(g) + 4H(g) + 4O(g)</a:t>
            </a:r>
          </a:p>
        </p:txBody>
      </p:sp>
      <p:grpSp>
        <p:nvGrpSpPr>
          <p:cNvPr id="16413" name="Group 29"/>
          <p:cNvGrpSpPr>
            <a:grpSpLocks/>
          </p:cNvGrpSpPr>
          <p:nvPr/>
        </p:nvGrpSpPr>
        <p:grpSpPr bwMode="auto">
          <a:xfrm>
            <a:off x="3405188" y="2708275"/>
            <a:ext cx="2563812" cy="1728788"/>
            <a:chOff x="2208" y="1824"/>
            <a:chExt cx="1615" cy="409"/>
          </a:xfrm>
        </p:grpSpPr>
        <p:sp>
          <p:nvSpPr>
            <p:cNvPr id="16414" name="Arc 30"/>
            <p:cNvSpPr>
              <a:spLocks/>
            </p:cNvSpPr>
            <p:nvPr/>
          </p:nvSpPr>
          <p:spPr bwMode="auto">
            <a:xfrm rot="16075269" flipH="1">
              <a:off x="2774" y="1258"/>
              <a:ext cx="409" cy="154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3"/>
                <a:gd name="T2" fmla="*/ 565 w 21600"/>
                <a:gd name="T3" fmla="*/ 43193 h 43193"/>
                <a:gd name="T4" fmla="*/ 0 w 21600"/>
                <a:gd name="T5" fmla="*/ 21600 h 43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3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</a:path>
                <a:path w="21600" h="43193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6415" name="Text Box 31"/>
            <p:cNvSpPr txBox="1">
              <a:spLocks noChangeArrowheads="1"/>
            </p:cNvSpPr>
            <p:nvPr/>
          </p:nvSpPr>
          <p:spPr bwMode="auto">
            <a:xfrm>
              <a:off x="2372" y="1933"/>
              <a:ext cx="1451" cy="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altLang="en-US" sz="1600" b="1" smtClean="0">
                <a:solidFill>
                  <a:srgbClr val="009900"/>
                </a:solidFill>
              </a:endParaRPr>
            </a:p>
          </p:txBody>
        </p:sp>
      </p:grpSp>
      <p:grpSp>
        <p:nvGrpSpPr>
          <p:cNvPr id="16416" name="Group 32"/>
          <p:cNvGrpSpPr>
            <a:grpSpLocks/>
          </p:cNvGrpSpPr>
          <p:nvPr/>
        </p:nvGrpSpPr>
        <p:grpSpPr bwMode="auto">
          <a:xfrm>
            <a:off x="6883400" y="4221163"/>
            <a:ext cx="2152650" cy="1474787"/>
            <a:chOff x="4413" y="2704"/>
            <a:chExt cx="1143" cy="929"/>
          </a:xfrm>
        </p:grpSpPr>
        <p:sp>
          <p:nvSpPr>
            <p:cNvPr id="16417" name="Text Box 33"/>
            <p:cNvSpPr txBox="1">
              <a:spLocks noChangeArrowheads="1"/>
            </p:cNvSpPr>
            <p:nvPr/>
          </p:nvSpPr>
          <p:spPr bwMode="auto">
            <a:xfrm>
              <a:off x="4785" y="2704"/>
              <a:ext cx="771" cy="9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b="1" smtClean="0">
                  <a:solidFill>
                    <a:srgbClr val="FF0000"/>
                  </a:solidFill>
                  <a:cs typeface="Arial" charset="0"/>
                  <a:sym typeface="Wingdings" pitchFamily="2" charset="2"/>
                </a:rPr>
                <a:t>Atoms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  <a:sym typeface="Wingdings" pitchFamily="2" charset="2"/>
                </a:rPr>
                <a:t> here</a:t>
              </a:r>
              <a:r>
                <a:rPr lang="en-GB" altLang="en-US" b="1" smtClean="0">
                  <a:solidFill>
                    <a:srgbClr val="0000FF"/>
                  </a:solidFill>
                  <a:cs typeface="Courier New" pitchFamily="49" charset="0"/>
                  <a:sym typeface="Symbol" pitchFamily="18" charset="2"/>
                </a:rPr>
                <a:t> because bond energies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 given</a:t>
              </a:r>
              <a:endParaRPr lang="en-US" altLang="en-US" b="1" smtClean="0">
                <a:solidFill>
                  <a:srgbClr val="0000FF"/>
                </a:solidFill>
                <a:cs typeface="Arial" charset="0"/>
                <a:sym typeface="Wingdings" pitchFamily="2" charset="2"/>
              </a:endParaRPr>
            </a:p>
          </p:txBody>
        </p:sp>
        <p:sp>
          <p:nvSpPr>
            <p:cNvPr id="16418" name="Line 34"/>
            <p:cNvSpPr>
              <a:spLocks noChangeShapeType="1"/>
            </p:cNvSpPr>
            <p:nvPr/>
          </p:nvSpPr>
          <p:spPr bwMode="auto">
            <a:xfrm flipH="1">
              <a:off x="4413" y="3086"/>
              <a:ext cx="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1619250" y="3648075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</a:rPr>
              <a:t>+ 2</a:t>
            </a:r>
            <a:r>
              <a:rPr lang="en-GB" altLang="en-US" b="1" smtClean="0">
                <a:solidFill>
                  <a:srgbClr val="000000"/>
                </a:solidFill>
              </a:rPr>
              <a:t>E[O=O]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6372225" y="35941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</a:rPr>
              <a:t>-</a:t>
            </a:r>
            <a:r>
              <a:rPr lang="en-GB" altLang="en-US" b="1" smtClean="0">
                <a:solidFill>
                  <a:srgbClr val="0000FF"/>
                </a:solidFill>
              </a:rPr>
              <a:t>4</a:t>
            </a:r>
            <a:r>
              <a:rPr lang="en-GB" altLang="en-US" b="1" smtClean="0">
                <a:solidFill>
                  <a:srgbClr val="000000"/>
                </a:solidFill>
              </a:rPr>
              <a:t>E[O-H]</a:t>
            </a:r>
          </a:p>
        </p:txBody>
      </p:sp>
      <p:sp>
        <p:nvSpPr>
          <p:cNvPr id="16421" name="AutoShape 3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animBg="1" autoUpdateAnimBg="0"/>
      <p:bldP spid="16388" grpId="0" animBg="1"/>
      <p:bldP spid="16389" grpId="0" animBg="1"/>
      <p:bldP spid="16397" grpId="0" autoUpdateAnimBg="0"/>
      <p:bldP spid="16400" grpId="0" autoUpdateAnimBg="0"/>
      <p:bldP spid="16402" grpId="0" autoUpdateAnimBg="0"/>
      <p:bldP spid="16403" grpId="0" autoUpdateAnimBg="0"/>
      <p:bldP spid="16404" grpId="0" autoUpdateAnimBg="0"/>
      <p:bldP spid="16405" grpId="0" autoUpdateAnimBg="0"/>
      <p:bldP spid="16410" grpId="0" animBg="1"/>
      <p:bldP spid="16412" grpId="0"/>
      <p:bldP spid="16419" grpId="0" autoUpdateAnimBg="0"/>
      <p:bldP spid="16420" grpId="0" autoUpdateAnimBg="0"/>
      <p:bldP spid="1642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ChangeArrowheads="1"/>
          </p:cNvSpPr>
          <p:nvPr/>
        </p:nvSpPr>
        <p:spPr bwMode="auto">
          <a:xfrm>
            <a:off x="304800" y="260350"/>
            <a:ext cx="85344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85775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52513" defTabSz="485775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43013" defTabSz="485775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33513" defTabSz="485775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485775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485775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485775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485775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485775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6    Calculate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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</a:rPr>
              <a:t>R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 for : C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4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(g) + 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(g)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 C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6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(g), given</a:t>
            </a:r>
            <a:endParaRPr lang="en-GB" altLang="en-US" b="1" baseline="30000" smtClean="0">
              <a:solidFill>
                <a:srgbClr val="0000FF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	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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</a:rPr>
              <a:t>c 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[C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4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(g)] 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	=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	- 1410.8 kJ mole 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-1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	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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</a:rPr>
              <a:t>c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[H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(g)]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		=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	- 285.8   kJ mole 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-1</a:t>
            </a:r>
            <a:endParaRPr lang="en-GB" altLang="en-US" b="1" smtClean="0">
              <a:solidFill>
                <a:srgbClr val="0000FF"/>
              </a:solidFill>
              <a:latin typeface="Arial" charset="0"/>
              <a:cs typeface="Arial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	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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</a:rPr>
              <a:t>c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[C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6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(g)]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	=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	- 1559.7 kJ mole </a:t>
            </a:r>
            <a:r>
              <a:rPr lang="en-GB" altLang="en-US" b="1" baseline="3000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-1</a:t>
            </a:r>
          </a:p>
        </p:txBody>
      </p:sp>
      <p:sp>
        <p:nvSpPr>
          <p:cNvPr id="21507" name="Text Box 1027"/>
          <p:cNvSpPr txBox="1">
            <a:spLocks noChangeArrowheads="1"/>
          </p:cNvSpPr>
          <p:nvPr/>
        </p:nvSpPr>
        <p:spPr bwMode="auto">
          <a:xfrm>
            <a:off x="1979613" y="4581525"/>
            <a:ext cx="5334000" cy="5334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b="1" smtClean="0">
              <a:solidFill>
                <a:srgbClr val="0099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1508" name="Line 1028"/>
          <p:cNvSpPr>
            <a:spLocks noChangeShapeType="1"/>
          </p:cNvSpPr>
          <p:nvPr/>
        </p:nvSpPr>
        <p:spPr bwMode="auto">
          <a:xfrm>
            <a:off x="2970213" y="2781300"/>
            <a:ext cx="0" cy="18002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1509" name="Line 1029"/>
          <p:cNvSpPr>
            <a:spLocks noChangeShapeType="1"/>
          </p:cNvSpPr>
          <p:nvPr/>
        </p:nvSpPr>
        <p:spPr bwMode="auto">
          <a:xfrm flipV="1">
            <a:off x="6399213" y="2708275"/>
            <a:ext cx="0" cy="1800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grpSp>
        <p:nvGrpSpPr>
          <p:cNvPr id="21510" name="Group 1030"/>
          <p:cNvGrpSpPr>
            <a:grpSpLocks/>
          </p:cNvGrpSpPr>
          <p:nvPr/>
        </p:nvGrpSpPr>
        <p:grpSpPr bwMode="auto">
          <a:xfrm>
            <a:off x="760413" y="1989138"/>
            <a:ext cx="7848600" cy="914400"/>
            <a:chOff x="528" y="1680"/>
            <a:chExt cx="4320" cy="576"/>
          </a:xfrm>
        </p:grpSpPr>
        <p:sp>
          <p:nvSpPr>
            <p:cNvPr id="21511" name="Text Box 1031"/>
            <p:cNvSpPr txBox="1">
              <a:spLocks noChangeArrowheads="1"/>
            </p:cNvSpPr>
            <p:nvPr/>
          </p:nvSpPr>
          <p:spPr bwMode="auto">
            <a:xfrm>
              <a:off x="2400" y="1968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00"/>
                  </a:solidFill>
                  <a:sym typeface="Symbol" pitchFamily="18" charset="2"/>
                </a:rPr>
                <a:t>H</a:t>
              </a:r>
              <a:endParaRPr lang="en-GB" altLang="en-US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21512" name="Text Box 1032"/>
            <p:cNvSpPr txBox="1">
              <a:spLocks noChangeArrowheads="1"/>
            </p:cNvSpPr>
            <p:nvPr/>
          </p:nvSpPr>
          <p:spPr bwMode="auto">
            <a:xfrm>
              <a:off x="528" y="1680"/>
              <a:ext cx="1640" cy="48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0" fontAlgn="base" hangingPunct="0">
                <a:spcBef>
                  <a:spcPct val="30000"/>
                </a:spcBef>
                <a:spcAft>
                  <a:spcPct val="0"/>
                </a:spcAft>
              </a:pPr>
              <a:r>
                <a:rPr lang="en-GB" altLang="en-US" b="1" smtClean="0">
                  <a:solidFill>
                    <a:srgbClr val="0000FF"/>
                  </a:solidFill>
                  <a:cs typeface="Times New Roman" pitchFamily="18" charset="0"/>
                </a:rPr>
                <a:t> </a:t>
              </a:r>
              <a:r>
                <a:rPr lang="en-GB" altLang="en-US" b="1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Symbol" pitchFamily="18" charset="2"/>
                </a:rPr>
                <a:t>C</a:t>
              </a:r>
              <a:r>
                <a:rPr lang="en-GB" altLang="en-US" b="1" baseline="-30000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GB" altLang="en-US" b="1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Symbol" pitchFamily="18" charset="2"/>
                </a:rPr>
                <a:t>H</a:t>
              </a:r>
              <a:r>
                <a:rPr lang="en-GB" altLang="en-US" b="1" baseline="-30000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Symbol" pitchFamily="18" charset="2"/>
                </a:rPr>
                <a:t>4</a:t>
              </a:r>
              <a:r>
                <a:rPr lang="en-GB" altLang="en-US" b="1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Symbol" pitchFamily="18" charset="2"/>
                </a:rPr>
                <a:t>(g) + H</a:t>
              </a:r>
              <a:r>
                <a:rPr lang="en-GB" altLang="en-US" b="1" baseline="-30000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GB" altLang="en-US" b="1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Symbol" pitchFamily="18" charset="2"/>
                </a:rPr>
                <a:t>(g)</a:t>
              </a:r>
              <a:endParaRPr lang="en-US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1513" name="Text Box 1033"/>
            <p:cNvSpPr txBox="1">
              <a:spLocks noChangeArrowheads="1"/>
            </p:cNvSpPr>
            <p:nvPr/>
          </p:nvSpPr>
          <p:spPr bwMode="auto">
            <a:xfrm>
              <a:off x="3096" y="1680"/>
              <a:ext cx="1752" cy="44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b="1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Wingdings" pitchFamily="2" charset="2"/>
                </a:rPr>
                <a:t>       C</a:t>
              </a:r>
              <a:r>
                <a:rPr lang="en-GB" altLang="en-US" b="1" baseline="-30000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Wingdings" pitchFamily="2" charset="2"/>
                </a:rPr>
                <a:t>2</a:t>
              </a:r>
              <a:r>
                <a:rPr lang="en-GB" altLang="en-US" b="1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Wingdings" pitchFamily="2" charset="2"/>
                </a:rPr>
                <a:t>H</a:t>
              </a:r>
              <a:r>
                <a:rPr lang="en-GB" altLang="en-US" b="1" baseline="-30000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Wingdings" pitchFamily="2" charset="2"/>
                </a:rPr>
                <a:t>6</a:t>
              </a:r>
              <a:r>
                <a:rPr lang="en-GB" altLang="en-US" b="1" smtClean="0">
                  <a:solidFill>
                    <a:srgbClr val="0000FF"/>
                  </a:solidFill>
                  <a:latin typeface="Arial Unicode MS" pitchFamily="34" charset="-128"/>
                  <a:cs typeface="Times New Roman" pitchFamily="18" charset="0"/>
                  <a:sym typeface="Wingdings" pitchFamily="2" charset="2"/>
                </a:rPr>
                <a:t>(g)</a:t>
              </a:r>
            </a:p>
          </p:txBody>
        </p:sp>
        <p:sp>
          <p:nvSpPr>
            <p:cNvPr id="21514" name="Line 1034"/>
            <p:cNvSpPr>
              <a:spLocks noChangeShapeType="1"/>
            </p:cNvSpPr>
            <p:nvPr/>
          </p:nvSpPr>
          <p:spPr bwMode="auto">
            <a:xfrm>
              <a:off x="2168" y="1920"/>
              <a:ext cx="9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1516" name="Text Box 1036"/>
          <p:cNvSpPr txBox="1">
            <a:spLocks noChangeArrowheads="1"/>
          </p:cNvSpPr>
          <p:nvPr/>
        </p:nvSpPr>
        <p:spPr bwMode="auto">
          <a:xfrm>
            <a:off x="1524000" y="5500688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 H  </a:t>
            </a:r>
            <a:r>
              <a:rPr lang="en-GB" altLang="en-US" sz="2400" b="1" smtClean="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21517" name="Text Box 1037"/>
          <p:cNvSpPr txBox="1">
            <a:spLocks noChangeArrowheads="1"/>
          </p:cNvSpPr>
          <p:nvPr/>
        </p:nvSpPr>
        <p:spPr bwMode="auto">
          <a:xfrm>
            <a:off x="1476375" y="3716338"/>
            <a:ext cx="1323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</a:rPr>
              <a:t>= (-1410.8) + (-285.8)</a:t>
            </a:r>
          </a:p>
        </p:txBody>
      </p:sp>
      <p:sp>
        <p:nvSpPr>
          <p:cNvPr id="21519" name="Text Box 1039"/>
          <p:cNvSpPr txBox="1">
            <a:spLocks noChangeArrowheads="1"/>
          </p:cNvSpPr>
          <p:nvPr/>
        </p:nvSpPr>
        <p:spPr bwMode="auto">
          <a:xfrm>
            <a:off x="6602413" y="3500438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00"/>
                </a:solidFill>
              </a:rPr>
              <a:t>= </a:t>
            </a:r>
            <a:r>
              <a:rPr lang="en-GB" altLang="en-US" b="1" smtClean="0">
                <a:solidFill>
                  <a:srgbClr val="FF0000"/>
                </a:solidFill>
              </a:rPr>
              <a:t>+</a:t>
            </a:r>
            <a:r>
              <a:rPr lang="en-GB" altLang="en-US" b="1" smtClean="0">
                <a:solidFill>
                  <a:srgbClr val="000000"/>
                </a:solidFill>
              </a:rPr>
              <a:t>1559.7</a:t>
            </a:r>
          </a:p>
        </p:txBody>
      </p:sp>
      <p:sp>
        <p:nvSpPr>
          <p:cNvPr id="21522" name="Text Box 1042"/>
          <p:cNvSpPr txBox="1">
            <a:spLocks noChangeArrowheads="1"/>
          </p:cNvSpPr>
          <p:nvPr/>
        </p:nvSpPr>
        <p:spPr bwMode="auto">
          <a:xfrm>
            <a:off x="2438400" y="6034088"/>
            <a:ext cx="335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00"/>
                </a:solidFill>
              </a:rPr>
              <a:t>= </a:t>
            </a:r>
            <a:r>
              <a:rPr lang="en-GB" altLang="en-US" sz="2800" b="1" smtClean="0">
                <a:solidFill>
                  <a:srgbClr val="FF0000"/>
                </a:solidFill>
              </a:rPr>
              <a:t>- </a:t>
            </a:r>
            <a:r>
              <a:rPr lang="en-GB" altLang="en-US" sz="2800" b="1" u="sng" smtClean="0">
                <a:solidFill>
                  <a:srgbClr val="FF0000"/>
                </a:solidFill>
              </a:rPr>
              <a:t>136.9 kJ mole</a:t>
            </a:r>
            <a:r>
              <a:rPr lang="en-GB" altLang="en-US" sz="2800" b="1" baseline="30000" smtClean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21523" name="Text Box 1043"/>
          <p:cNvSpPr txBox="1">
            <a:spLocks noChangeArrowheads="1"/>
          </p:cNvSpPr>
          <p:nvPr/>
        </p:nvSpPr>
        <p:spPr bwMode="auto">
          <a:xfrm>
            <a:off x="2743200" y="5514975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</a:rPr>
              <a:t>(-1410.8) + (-285.8) +</a:t>
            </a:r>
          </a:p>
        </p:txBody>
      </p:sp>
      <p:sp>
        <p:nvSpPr>
          <p:cNvPr id="21524" name="Text Box 1044"/>
          <p:cNvSpPr txBox="1">
            <a:spLocks noChangeArrowheads="1"/>
          </p:cNvSpPr>
          <p:nvPr/>
        </p:nvSpPr>
        <p:spPr bwMode="auto">
          <a:xfrm>
            <a:off x="5768975" y="553085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</a:rPr>
              <a:t>(+1559.7)</a:t>
            </a:r>
          </a:p>
        </p:txBody>
      </p:sp>
      <p:sp>
        <p:nvSpPr>
          <p:cNvPr id="21529" name="Rectangle 1049"/>
          <p:cNvSpPr>
            <a:spLocks noChangeArrowheads="1"/>
          </p:cNvSpPr>
          <p:nvPr/>
        </p:nvSpPr>
        <p:spPr bwMode="auto">
          <a:xfrm>
            <a:off x="3228975" y="4624388"/>
            <a:ext cx="2686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2CO</a:t>
            </a:r>
            <a:r>
              <a:rPr lang="en-GB" altLang="en-US" sz="2400" b="1" baseline="-25000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(g) + 3H</a:t>
            </a:r>
            <a:r>
              <a:rPr lang="en-GB" altLang="en-US" sz="2400" b="1" baseline="-25000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smtClean="0">
                <a:solidFill>
                  <a:srgbClr val="009900"/>
                </a:solidFill>
                <a:cs typeface="Arial" charset="0"/>
                <a:sym typeface="Symbol" pitchFamily="18" charset="2"/>
              </a:rPr>
              <a:t>O(l)</a:t>
            </a:r>
          </a:p>
        </p:txBody>
      </p:sp>
      <p:grpSp>
        <p:nvGrpSpPr>
          <p:cNvPr id="21531" name="Group 1051"/>
          <p:cNvGrpSpPr>
            <a:grpSpLocks/>
          </p:cNvGrpSpPr>
          <p:nvPr/>
        </p:nvGrpSpPr>
        <p:grpSpPr bwMode="auto">
          <a:xfrm>
            <a:off x="6846888" y="4278313"/>
            <a:ext cx="2152650" cy="1200150"/>
            <a:chOff x="4413" y="2704"/>
            <a:chExt cx="1143" cy="756"/>
          </a:xfrm>
        </p:grpSpPr>
        <p:sp>
          <p:nvSpPr>
            <p:cNvPr id="21532" name="Text Box 1052"/>
            <p:cNvSpPr txBox="1">
              <a:spLocks noChangeArrowheads="1"/>
            </p:cNvSpPr>
            <p:nvPr/>
          </p:nvSpPr>
          <p:spPr bwMode="auto">
            <a:xfrm>
              <a:off x="4785" y="2704"/>
              <a:ext cx="771" cy="75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b="1" smtClean="0">
                  <a:solidFill>
                    <a:srgbClr val="FF0000"/>
                  </a:solidFill>
                  <a:cs typeface="Arial" charset="0"/>
                  <a:sym typeface="Wingdings" pitchFamily="2" charset="2"/>
                </a:rPr>
                <a:t>Oxides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  <a:sym typeface="Wingdings" pitchFamily="2" charset="2"/>
                </a:rPr>
                <a:t> here</a:t>
              </a:r>
              <a:r>
                <a:rPr lang="en-GB" altLang="en-US" b="1" smtClean="0">
                  <a:solidFill>
                    <a:srgbClr val="0000FF"/>
                  </a:solidFill>
                  <a:cs typeface="Courier New" pitchFamily="49" charset="0"/>
                  <a:sym typeface="Symbol" pitchFamily="18" charset="2"/>
                </a:rPr>
                <a:t> because 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</a:rPr>
                <a:t>H</a:t>
              </a:r>
              <a:r>
                <a:rPr lang="en-GB" altLang="en-US" b="1" baseline="30000" smtClean="0">
                  <a:solidFill>
                    <a:srgbClr val="0000FF"/>
                  </a:solidFill>
                  <a:cs typeface="Courier New" pitchFamily="49" charset="0"/>
                  <a:sym typeface="Symbol" pitchFamily="18" charset="2"/>
                </a:rPr>
                <a:t></a:t>
              </a:r>
              <a:r>
                <a:rPr lang="en-GB" altLang="en-US" b="1" baseline="-25000" smtClean="0">
                  <a:solidFill>
                    <a:srgbClr val="0000FF"/>
                  </a:solidFill>
                  <a:cs typeface="Arial" charset="0"/>
                </a:rPr>
                <a:t>C </a:t>
              </a:r>
              <a:r>
                <a:rPr lang="en-GB" altLang="en-US" b="1" smtClean="0">
                  <a:solidFill>
                    <a:srgbClr val="0000FF"/>
                  </a:solidFill>
                  <a:cs typeface="Arial" charset="0"/>
                  <a:sym typeface="Symbol" pitchFamily="18" charset="2"/>
                </a:rPr>
                <a:t>given</a:t>
              </a:r>
              <a:endParaRPr lang="en-US" altLang="en-US" b="1" smtClean="0">
                <a:solidFill>
                  <a:srgbClr val="0000FF"/>
                </a:solidFill>
                <a:cs typeface="Arial" charset="0"/>
                <a:sym typeface="Wingdings" pitchFamily="2" charset="2"/>
              </a:endParaRPr>
            </a:p>
          </p:txBody>
        </p:sp>
        <p:sp>
          <p:nvSpPr>
            <p:cNvPr id="21533" name="Line 1053"/>
            <p:cNvSpPr>
              <a:spLocks noChangeShapeType="1"/>
            </p:cNvSpPr>
            <p:nvPr/>
          </p:nvSpPr>
          <p:spPr bwMode="auto">
            <a:xfrm flipH="1">
              <a:off x="4413" y="3086"/>
              <a:ext cx="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1535" name="Rectangle 1055"/>
          <p:cNvSpPr>
            <a:spLocks noChangeArrowheads="1"/>
          </p:cNvSpPr>
          <p:nvPr/>
        </p:nvSpPr>
        <p:spPr bwMode="auto">
          <a:xfrm>
            <a:off x="1146175" y="2968625"/>
            <a:ext cx="172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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</a:t>
            </a:r>
            <a:r>
              <a:rPr lang="en-GB" altLang="en-US" b="1" baseline="-30000" smtClean="0">
                <a:solidFill>
                  <a:srgbClr val="0000FF"/>
                </a:solidFill>
                <a:cs typeface="Arial" charset="0"/>
              </a:rPr>
              <a:t>c  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[C</a:t>
            </a:r>
            <a:r>
              <a:rPr lang="en-GB" altLang="en-US" b="1" baseline="-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H</a:t>
            </a:r>
            <a:r>
              <a:rPr lang="en-GB" altLang="en-US" b="1" baseline="-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4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(g)]</a:t>
            </a:r>
            <a:endParaRPr lang="en-US" altLang="en-US" b="1" smtClean="0">
              <a:solidFill>
                <a:srgbClr val="0000F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1537" name="Rectangle 1057"/>
          <p:cNvSpPr>
            <a:spLocks noChangeArrowheads="1"/>
          </p:cNvSpPr>
          <p:nvPr/>
        </p:nvSpPr>
        <p:spPr bwMode="auto">
          <a:xfrm>
            <a:off x="1187450" y="3284538"/>
            <a:ext cx="16748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+ 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GB" altLang="en-US" b="1" baseline="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</a:t>
            </a:r>
            <a:r>
              <a:rPr lang="en-GB" altLang="en-US" b="1" baseline="-30000" smtClean="0">
                <a:solidFill>
                  <a:srgbClr val="0000FF"/>
                </a:solidFill>
                <a:cs typeface="Arial" charset="0"/>
              </a:rPr>
              <a:t>c 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[H</a:t>
            </a:r>
            <a:r>
              <a:rPr lang="en-GB" altLang="en-US" b="1" baseline="-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(g)]</a:t>
            </a:r>
            <a:endParaRPr lang="en-US" altLang="en-US" b="1" smtClean="0">
              <a:solidFill>
                <a:srgbClr val="0000F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1539" name="Rectangle 1059"/>
          <p:cNvSpPr>
            <a:spLocks noChangeArrowheads="1"/>
          </p:cNvSpPr>
          <p:nvPr/>
        </p:nvSpPr>
        <p:spPr bwMode="auto">
          <a:xfrm>
            <a:off x="6450013" y="3133725"/>
            <a:ext cx="1866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-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 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</a:rPr>
              <a:t>H</a:t>
            </a:r>
            <a:r>
              <a:rPr lang="en-GB" altLang="en-US" b="1" baseline="30000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GB" altLang="en-US" b="1" baseline="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</a:t>
            </a:r>
            <a:r>
              <a:rPr lang="en-GB" altLang="en-US" b="1" baseline="-30000" smtClean="0">
                <a:solidFill>
                  <a:srgbClr val="0000FF"/>
                </a:solidFill>
                <a:cs typeface="Arial" charset="0"/>
              </a:rPr>
              <a:t>c 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[C</a:t>
            </a:r>
            <a:r>
              <a:rPr lang="en-GB" altLang="en-US" b="1" baseline="-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H</a:t>
            </a:r>
            <a:r>
              <a:rPr lang="en-GB" altLang="en-US" b="1" baseline="-300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6</a:t>
            </a:r>
            <a:r>
              <a:rPr lang="en-GB" altLang="en-US" b="1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(g)]</a:t>
            </a:r>
            <a:endParaRPr lang="en-US" altLang="en-US" b="1" smtClean="0">
              <a:solidFill>
                <a:srgbClr val="0000FF"/>
              </a:solidFill>
              <a:cs typeface="Arial" charset="0"/>
              <a:sym typeface="Symbol" pitchFamily="18" charset="2"/>
            </a:endParaRPr>
          </a:p>
        </p:txBody>
      </p:sp>
      <p:grpSp>
        <p:nvGrpSpPr>
          <p:cNvPr id="21540" name="Group 1060"/>
          <p:cNvGrpSpPr>
            <a:grpSpLocks/>
          </p:cNvGrpSpPr>
          <p:nvPr/>
        </p:nvGrpSpPr>
        <p:grpSpPr bwMode="auto">
          <a:xfrm>
            <a:off x="3405188" y="2824163"/>
            <a:ext cx="2563812" cy="1584325"/>
            <a:chOff x="2208" y="1824"/>
            <a:chExt cx="1615" cy="409"/>
          </a:xfrm>
        </p:grpSpPr>
        <p:sp>
          <p:nvSpPr>
            <p:cNvPr id="21541" name="Arc 1061"/>
            <p:cNvSpPr>
              <a:spLocks/>
            </p:cNvSpPr>
            <p:nvPr/>
          </p:nvSpPr>
          <p:spPr bwMode="auto">
            <a:xfrm rot="16075269" flipH="1">
              <a:off x="2774" y="1258"/>
              <a:ext cx="409" cy="154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3"/>
                <a:gd name="T2" fmla="*/ 565 w 21600"/>
                <a:gd name="T3" fmla="*/ 43193 h 43193"/>
                <a:gd name="T4" fmla="*/ 0 w 21600"/>
                <a:gd name="T5" fmla="*/ 21600 h 43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3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</a:path>
                <a:path w="21600" h="43193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309"/>
                    <a:pt x="12270" y="42886"/>
                    <a:pt x="564" y="4319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1542" name="Text Box 1062"/>
            <p:cNvSpPr txBox="1">
              <a:spLocks noChangeArrowheads="1"/>
            </p:cNvSpPr>
            <p:nvPr/>
          </p:nvSpPr>
          <p:spPr bwMode="auto">
            <a:xfrm>
              <a:off x="2372" y="1933"/>
              <a:ext cx="1451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altLang="en-US" sz="1600" b="1" smtClean="0">
                <a:solidFill>
                  <a:srgbClr val="009900"/>
                </a:solidFill>
              </a:endParaRPr>
            </a:p>
          </p:txBody>
        </p:sp>
      </p:grpSp>
      <p:sp>
        <p:nvSpPr>
          <p:cNvPr id="21544" name="Rectangle 1064"/>
          <p:cNvSpPr>
            <a:spLocks noChangeArrowheads="1"/>
          </p:cNvSpPr>
          <p:nvPr/>
        </p:nvSpPr>
        <p:spPr bwMode="auto">
          <a:xfrm>
            <a:off x="6804025" y="2170113"/>
            <a:ext cx="1304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  <a:latin typeface="Arial Unicode MS" pitchFamily="34" charset="-128"/>
                <a:cs typeface="Times New Roman" pitchFamily="18" charset="0"/>
                <a:sym typeface="Wingdings" pitchFamily="2" charset="2"/>
              </a:rPr>
              <a:t>+  3.5O</a:t>
            </a:r>
            <a:r>
              <a:rPr lang="en-GB" altLang="en-US" b="1" baseline="-25000" smtClean="0">
                <a:solidFill>
                  <a:srgbClr val="FF0000"/>
                </a:solidFill>
                <a:latin typeface="Arial Unicode MS" pitchFamily="34" charset="-128"/>
                <a:cs typeface="Times New Roman" pitchFamily="18" charset="0"/>
                <a:sym typeface="Wingdings" pitchFamily="2" charset="2"/>
              </a:rPr>
              <a:t>2</a:t>
            </a:r>
            <a:r>
              <a:rPr lang="en-GB" altLang="en-US" b="1" smtClean="0">
                <a:solidFill>
                  <a:srgbClr val="FF0000"/>
                </a:solidFill>
                <a:latin typeface="Arial Unicode MS" pitchFamily="34" charset="-128"/>
                <a:cs typeface="Times New Roman" pitchFamily="18" charset="0"/>
                <a:sym typeface="Wingdings" pitchFamily="2" charset="2"/>
              </a:rPr>
              <a:t>(g)</a:t>
            </a:r>
          </a:p>
        </p:txBody>
      </p:sp>
      <p:sp>
        <p:nvSpPr>
          <p:cNvPr id="21546" name="Rectangle 1066"/>
          <p:cNvSpPr>
            <a:spLocks noChangeArrowheads="1"/>
          </p:cNvSpPr>
          <p:nvPr/>
        </p:nvSpPr>
        <p:spPr bwMode="auto">
          <a:xfrm>
            <a:off x="2411413" y="2205038"/>
            <a:ext cx="1304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0000"/>
                </a:solidFill>
                <a:latin typeface="Arial Unicode MS" pitchFamily="34" charset="-128"/>
                <a:cs typeface="Times New Roman" pitchFamily="18" charset="0"/>
                <a:sym typeface="Wingdings" pitchFamily="2" charset="2"/>
              </a:rPr>
              <a:t> + 3.5O</a:t>
            </a:r>
            <a:r>
              <a:rPr lang="en-GB" altLang="en-US" b="1" baseline="-25000" smtClean="0">
                <a:solidFill>
                  <a:srgbClr val="FF0000"/>
                </a:solidFill>
                <a:latin typeface="Arial Unicode MS" pitchFamily="34" charset="-128"/>
                <a:cs typeface="Times New Roman" pitchFamily="18" charset="0"/>
                <a:sym typeface="Wingdings" pitchFamily="2" charset="2"/>
              </a:rPr>
              <a:t>2</a:t>
            </a:r>
            <a:r>
              <a:rPr lang="en-GB" altLang="en-US" b="1" smtClean="0">
                <a:solidFill>
                  <a:srgbClr val="FF0000"/>
                </a:solidFill>
                <a:latin typeface="Arial Unicode MS" pitchFamily="34" charset="-128"/>
                <a:cs typeface="Times New Roman" pitchFamily="18" charset="0"/>
                <a:sym typeface="Wingdings" pitchFamily="2" charset="2"/>
              </a:rPr>
              <a:t>(g)</a:t>
            </a:r>
          </a:p>
        </p:txBody>
      </p:sp>
      <p:sp>
        <p:nvSpPr>
          <p:cNvPr id="21547" name="AutoShape 106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50825" y="6237288"/>
            <a:ext cx="358775" cy="360362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38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1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animBg="1" autoUpdateAnimBg="0"/>
      <p:bldP spid="21508" grpId="0" animBg="1"/>
      <p:bldP spid="21509" grpId="0" animBg="1"/>
      <p:bldP spid="21516" grpId="0" autoUpdateAnimBg="0"/>
      <p:bldP spid="21517" grpId="0" autoUpdateAnimBg="0"/>
      <p:bldP spid="21519" grpId="0" autoUpdateAnimBg="0"/>
      <p:bldP spid="21522" grpId="0" autoUpdateAnimBg="0"/>
      <p:bldP spid="21523" grpId="0" autoUpdateAnimBg="0"/>
      <p:bldP spid="21524" grpId="0" autoUpdateAnimBg="0"/>
      <p:bldP spid="21529" grpId="0"/>
      <p:bldP spid="21535" grpId="0"/>
      <p:bldP spid="21537" grpId="0"/>
      <p:bldP spid="21539" grpId="0"/>
      <p:bldP spid="21544" grpId="0"/>
      <p:bldP spid="21546" grpId="0"/>
      <p:bldP spid="2154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323850" y="3789363"/>
            <a:ext cx="8496300" cy="23050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260350"/>
            <a:ext cx="76311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00113" indent="-9001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536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17328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80987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446463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90366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36086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81806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27526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u="sng" smtClean="0">
                <a:solidFill>
                  <a:srgbClr val="000000"/>
                </a:solidFill>
                <a:latin typeface="Arial" charset="0"/>
              </a:rPr>
              <a:t>NB</a:t>
            </a:r>
            <a:r>
              <a:rPr lang="en-GB" altLang="en-US" sz="2800" b="1" smtClean="0">
                <a:solidFill>
                  <a:srgbClr val="000000"/>
                </a:solidFill>
                <a:latin typeface="Arial" charset="0"/>
              </a:rPr>
              <a:t> 	</a:t>
            </a:r>
            <a:r>
              <a:rPr lang="en-GB" altLang="en-US" sz="2800" b="1" smtClean="0">
                <a:solidFill>
                  <a:srgbClr val="000000"/>
                </a:solidFill>
                <a:latin typeface="Arial" charset="0"/>
                <a:sym typeface="Symbol" pitchFamily="18" charset="2"/>
              </a:rPr>
              <a:t>H values calculated from bond energies are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1600200" y="1355725"/>
            <a:ext cx="5133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200" b="1" smtClean="0">
                <a:solidFill>
                  <a:srgbClr val="0000FF"/>
                </a:solidFill>
                <a:sym typeface="Symbol" pitchFamily="18" charset="2"/>
              </a:rPr>
              <a:t>1.	Average values used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600200" y="1931988"/>
            <a:ext cx="6823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200" b="1" smtClean="0">
                <a:solidFill>
                  <a:srgbClr val="009900"/>
                </a:solidFill>
                <a:sym typeface="Symbol" pitchFamily="18" charset="2"/>
              </a:rPr>
              <a:t>2.	</a:t>
            </a:r>
            <a:r>
              <a:rPr lang="en-GB" altLang="en-US" sz="3200" b="1" smtClean="0">
                <a:solidFill>
                  <a:srgbClr val="009900"/>
                </a:solidFill>
              </a:rPr>
              <a:t>Gaseous state may not apply</a:t>
            </a:r>
            <a:r>
              <a:rPr lang="en-GB" altLang="en-US" sz="3200" b="1" smtClean="0">
                <a:solidFill>
                  <a:srgbClr val="009900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468313" y="2781300"/>
            <a:ext cx="835183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5425" y="3008313"/>
            <a:ext cx="7488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b="1" smtClean="0">
                <a:solidFill>
                  <a:srgbClr val="FF0000"/>
                </a:solidFill>
              </a:rPr>
              <a:t>Also, you may care to remember :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11175" y="3971925"/>
            <a:ext cx="1323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800" b="1" baseline="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800" b="1" baseline="-25000" smtClean="0">
                <a:solidFill>
                  <a:srgbClr val="0000FF"/>
                </a:solidFill>
                <a:cs typeface="Times New Roman" pitchFamily="18" charset="0"/>
              </a:rPr>
              <a:t>r </a:t>
            </a: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= 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1692275" y="3976688"/>
            <a:ext cx="3270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</a:t>
            </a:r>
            <a:r>
              <a:rPr lang="en-GB" altLang="en-US" sz="2800" b="1" smtClean="0">
                <a:solidFill>
                  <a:srgbClr val="0000FF"/>
                </a:solidFill>
              </a:rPr>
              <a:t>H</a:t>
            </a:r>
            <a:r>
              <a:rPr lang="en-GB" altLang="en-US" sz="2800" b="1" baseline="30000" smtClean="0">
                <a:solidFill>
                  <a:srgbClr val="0000FF"/>
                </a:solidFill>
                <a:sym typeface="Symbol" pitchFamily="18" charset="2"/>
              </a:rPr>
              <a:t></a:t>
            </a:r>
            <a:r>
              <a:rPr lang="en-GB" altLang="en-US" sz="2800" b="1" baseline="-25000" smtClean="0">
                <a:solidFill>
                  <a:srgbClr val="0000FF"/>
                </a:solidFill>
              </a:rPr>
              <a:t>f</a:t>
            </a:r>
            <a:r>
              <a:rPr lang="en-GB" altLang="en-US" sz="2800" b="1" smtClean="0">
                <a:solidFill>
                  <a:srgbClr val="0000FF"/>
                </a:solidFill>
              </a:rPr>
              <a:t> 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[</a:t>
            </a:r>
            <a:r>
              <a:rPr lang="en-GB" altLang="en-US" sz="2800" b="1" smtClean="0">
                <a:solidFill>
                  <a:srgbClr val="009900"/>
                </a:solidFill>
                <a:sym typeface="Symbol" pitchFamily="18" charset="2"/>
              </a:rPr>
              <a:t>PRODUCTS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]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4860925" y="3971925"/>
            <a:ext cx="378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-  </a:t>
            </a:r>
            <a:r>
              <a:rPr lang="en-GB" altLang="en-US" sz="2800" b="1" smtClean="0">
                <a:solidFill>
                  <a:srgbClr val="0000FF"/>
                </a:solidFill>
              </a:rPr>
              <a:t>H</a:t>
            </a:r>
            <a:r>
              <a:rPr lang="en-GB" altLang="en-US" sz="2800" b="1" baseline="30000" smtClean="0">
                <a:solidFill>
                  <a:srgbClr val="0000FF"/>
                </a:solidFill>
                <a:sym typeface="Symbol" pitchFamily="18" charset="2"/>
              </a:rPr>
              <a:t></a:t>
            </a:r>
            <a:r>
              <a:rPr lang="en-GB" altLang="en-US" sz="2800" b="1" baseline="-25000" smtClean="0">
                <a:solidFill>
                  <a:srgbClr val="0000FF"/>
                </a:solidFill>
              </a:rPr>
              <a:t>f</a:t>
            </a:r>
            <a:r>
              <a:rPr lang="en-GB" altLang="en-US" sz="2800" b="1" smtClean="0">
                <a:solidFill>
                  <a:srgbClr val="0000FF"/>
                </a:solidFill>
              </a:rPr>
              <a:t> 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[</a:t>
            </a:r>
            <a:r>
              <a:rPr lang="en-GB" altLang="en-US" sz="2800" b="1" smtClean="0">
                <a:solidFill>
                  <a:srgbClr val="009900"/>
                </a:solidFill>
                <a:sym typeface="Symbol" pitchFamily="18" charset="2"/>
              </a:rPr>
              <a:t>REACTANTS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]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3781425" y="693738"/>
            <a:ext cx="45354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FF0000"/>
                </a:solidFill>
                <a:sym typeface="Symbol" pitchFamily="18" charset="2"/>
              </a:rPr>
              <a:t>APPROXIMATE</a:t>
            </a:r>
            <a:r>
              <a:rPr lang="en-GB" altLang="en-US" sz="2800" b="1" smtClean="0">
                <a:solidFill>
                  <a:srgbClr val="000000"/>
                </a:solidFill>
                <a:sym typeface="Symbol" pitchFamily="18" charset="2"/>
              </a:rPr>
              <a:t> because: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514350" y="4645025"/>
            <a:ext cx="1323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800" b="1" baseline="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800" b="1" baseline="-25000" smtClean="0">
                <a:solidFill>
                  <a:srgbClr val="0000FF"/>
                </a:solidFill>
                <a:cs typeface="Times New Roman" pitchFamily="18" charset="0"/>
              </a:rPr>
              <a:t>r </a:t>
            </a: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= 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1695450" y="4649788"/>
            <a:ext cx="3562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</a:t>
            </a:r>
            <a:r>
              <a:rPr lang="en-GB" altLang="en-US" sz="2800" b="1" smtClean="0">
                <a:solidFill>
                  <a:srgbClr val="0000FF"/>
                </a:solidFill>
              </a:rPr>
              <a:t>H</a:t>
            </a:r>
            <a:r>
              <a:rPr lang="en-GB" altLang="en-US" sz="2800" b="1" baseline="30000" smtClean="0">
                <a:solidFill>
                  <a:srgbClr val="0000FF"/>
                </a:solidFill>
                <a:sym typeface="Symbol" pitchFamily="18" charset="2"/>
              </a:rPr>
              <a:t></a:t>
            </a:r>
            <a:r>
              <a:rPr lang="en-GB" altLang="en-US" sz="2800" b="1" baseline="-25000" smtClean="0">
                <a:solidFill>
                  <a:srgbClr val="0000FF"/>
                </a:solidFill>
              </a:rPr>
              <a:t>C</a:t>
            </a:r>
            <a:r>
              <a:rPr lang="en-GB" altLang="en-US" sz="2800" b="1" smtClean="0">
                <a:solidFill>
                  <a:srgbClr val="0000FF"/>
                </a:solidFill>
              </a:rPr>
              <a:t> 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[</a:t>
            </a:r>
            <a:r>
              <a:rPr lang="en-GB" altLang="en-US" sz="2800" b="1" smtClean="0">
                <a:solidFill>
                  <a:srgbClr val="FF0000"/>
                </a:solidFill>
                <a:sym typeface="Symbol" pitchFamily="18" charset="2"/>
              </a:rPr>
              <a:t>REACTANTS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]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5091113" y="4645025"/>
            <a:ext cx="3679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-  </a:t>
            </a:r>
            <a:r>
              <a:rPr lang="en-GB" altLang="en-US" sz="2800" b="1" smtClean="0">
                <a:solidFill>
                  <a:srgbClr val="0000FF"/>
                </a:solidFill>
              </a:rPr>
              <a:t>H</a:t>
            </a:r>
            <a:r>
              <a:rPr lang="en-GB" altLang="en-US" sz="2800" b="1" baseline="30000" smtClean="0">
                <a:solidFill>
                  <a:srgbClr val="0000FF"/>
                </a:solidFill>
                <a:sym typeface="Symbol" pitchFamily="18" charset="2"/>
              </a:rPr>
              <a:t></a:t>
            </a:r>
            <a:r>
              <a:rPr lang="en-GB" altLang="en-US" sz="2800" b="1" baseline="-25000" smtClean="0">
                <a:solidFill>
                  <a:srgbClr val="0000FF"/>
                </a:solidFill>
              </a:rPr>
              <a:t>C</a:t>
            </a:r>
            <a:r>
              <a:rPr lang="en-GB" altLang="en-US" sz="2800" b="1" smtClean="0">
                <a:solidFill>
                  <a:srgbClr val="0000FF"/>
                </a:solidFill>
              </a:rPr>
              <a:t> 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[</a:t>
            </a:r>
            <a:r>
              <a:rPr lang="en-GB" altLang="en-US" sz="2800" b="1" smtClean="0">
                <a:solidFill>
                  <a:srgbClr val="FF0000"/>
                </a:solidFill>
                <a:sym typeface="Symbol" pitchFamily="18" charset="2"/>
              </a:rPr>
              <a:t>PRODUCTS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]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517525" y="5348288"/>
            <a:ext cx="1323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</a:rPr>
              <a:t>H</a:t>
            </a:r>
            <a:r>
              <a:rPr lang="en-GB" altLang="en-US" sz="2800" b="1" baseline="3000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</a:t>
            </a:r>
            <a:r>
              <a:rPr lang="en-GB" altLang="en-US" sz="2800" b="1" baseline="-25000" smtClean="0">
                <a:solidFill>
                  <a:srgbClr val="0000FF"/>
                </a:solidFill>
                <a:cs typeface="Times New Roman" pitchFamily="18" charset="0"/>
              </a:rPr>
              <a:t>r </a:t>
            </a:r>
            <a:r>
              <a:rPr lang="en-GB" altLang="en-US" sz="2800" b="1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= 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1698625" y="5357813"/>
            <a:ext cx="2951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E</a:t>
            </a:r>
            <a:r>
              <a:rPr lang="en-GB" altLang="en-US" sz="2800" b="1" smtClean="0">
                <a:solidFill>
                  <a:srgbClr val="0000FF"/>
                </a:solidFill>
              </a:rPr>
              <a:t> 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[</a:t>
            </a:r>
            <a:r>
              <a:rPr lang="en-GB" altLang="en-US" sz="2800" b="1" smtClean="0">
                <a:solidFill>
                  <a:srgbClr val="FF0000"/>
                </a:solidFill>
                <a:sym typeface="Symbol" pitchFamily="18" charset="2"/>
              </a:rPr>
              <a:t>REACTANTS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]</a:t>
            </a: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4572000" y="5353050"/>
            <a:ext cx="3068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-  E</a:t>
            </a:r>
            <a:r>
              <a:rPr lang="en-GB" altLang="en-US" sz="2800" b="1" smtClean="0">
                <a:solidFill>
                  <a:srgbClr val="0000FF"/>
                </a:solidFill>
              </a:rPr>
              <a:t> 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[</a:t>
            </a:r>
            <a:r>
              <a:rPr lang="en-GB" altLang="en-US" sz="2800" b="1" smtClean="0">
                <a:solidFill>
                  <a:srgbClr val="FF0000"/>
                </a:solidFill>
                <a:sym typeface="Symbol" pitchFamily="18" charset="2"/>
              </a:rPr>
              <a:t>PRODUCTS</a:t>
            </a:r>
            <a:r>
              <a:rPr lang="en-GB" altLang="en-US" sz="2800" b="1" smtClean="0">
                <a:solidFill>
                  <a:srgbClr val="0000FF"/>
                </a:solidFill>
                <a:sym typeface="Symbol" pitchFamily="18" charset="2"/>
              </a:rPr>
              <a:t>]</a:t>
            </a:r>
          </a:p>
        </p:txBody>
      </p:sp>
      <p:sp>
        <p:nvSpPr>
          <p:cNvPr id="18459" name="AutoShape 2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66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1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8" grpId="0" animBg="1"/>
      <p:bldP spid="18434" grpId="0" autoUpdateAnimBg="0"/>
      <p:bldP spid="18441" grpId="0" autoUpdateAnimBg="0"/>
      <p:bldP spid="18442" grpId="0" autoUpdateAnimBg="0"/>
      <p:bldP spid="18445" grpId="0" animBg="1"/>
      <p:bldP spid="18446" grpId="0"/>
      <p:bldP spid="18448" grpId="0"/>
      <p:bldP spid="18449" grpId="0"/>
      <p:bldP spid="18450" grpId="0"/>
      <p:bldP spid="18451" grpId="0"/>
      <p:bldP spid="18452" grpId="0"/>
      <p:bldP spid="18453" grpId="0"/>
      <p:bldP spid="18454" grpId="0"/>
      <p:bldP spid="18455" grpId="0"/>
      <p:bldP spid="18456" grpId="0"/>
      <p:bldP spid="18457" grpId="0"/>
      <p:bldP spid="184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422925" y="1196752"/>
            <a:ext cx="4537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b="1" dirty="0" smtClean="0">
                <a:solidFill>
                  <a:srgbClr val="0000FF"/>
                </a:solidFill>
                <a:cs typeface="Arial" charset="0"/>
              </a:rPr>
              <a:t>BOND ENERGIES</a:t>
            </a:r>
            <a:endParaRPr lang="en-GB" altLang="en-US" sz="3200" b="1" dirty="0" smtClean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900113" y="3460750"/>
            <a:ext cx="38163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400" b="1" smtClean="0">
                <a:solidFill>
                  <a:srgbClr val="0000FF"/>
                </a:solidFill>
              </a:rPr>
              <a:t> definition?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400" b="1" smtClean="0">
                <a:solidFill>
                  <a:srgbClr val="0000FF"/>
                </a:solidFill>
              </a:rPr>
              <a:t> uses 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400" b="1" smtClean="0">
                <a:solidFill>
                  <a:srgbClr val="0000FF"/>
                </a:solidFill>
              </a:rPr>
              <a:t> limitations ?</a:t>
            </a:r>
          </a:p>
        </p:txBody>
      </p:sp>
      <p:grpSp>
        <p:nvGrpSpPr>
          <p:cNvPr id="22541" name="Group 13"/>
          <p:cNvGrpSpPr>
            <a:grpSpLocks/>
          </p:cNvGrpSpPr>
          <p:nvPr/>
        </p:nvGrpSpPr>
        <p:grpSpPr bwMode="auto">
          <a:xfrm>
            <a:off x="4787900" y="3500438"/>
            <a:ext cx="2592388" cy="792162"/>
            <a:chOff x="3016" y="2205"/>
            <a:chExt cx="1633" cy="499"/>
          </a:xfrm>
        </p:grpSpPr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3379" y="2446"/>
              <a:ext cx="953" cy="0"/>
            </a:xfrm>
            <a:prstGeom prst="line">
              <a:avLst/>
            </a:prstGeom>
            <a:noFill/>
            <a:ln w="635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auto">
            <a:xfrm>
              <a:off x="3016" y="2205"/>
              <a:ext cx="499" cy="499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rgbClr val="9900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2537" name="Oval 9"/>
            <p:cNvSpPr>
              <a:spLocks noChangeArrowheads="1"/>
            </p:cNvSpPr>
            <p:nvPr/>
          </p:nvSpPr>
          <p:spPr bwMode="auto">
            <a:xfrm>
              <a:off x="4150" y="2205"/>
              <a:ext cx="499" cy="499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rgbClr val="9900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2539" name="Oval 11"/>
          <p:cNvSpPr>
            <a:spLocks noChangeArrowheads="1"/>
          </p:cNvSpPr>
          <p:nvPr/>
        </p:nvSpPr>
        <p:spPr bwMode="auto">
          <a:xfrm>
            <a:off x="4787900" y="3500438"/>
            <a:ext cx="792163" cy="792162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rgbClr val="990099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6588125" y="3498850"/>
            <a:ext cx="792163" cy="792163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rgbClr val="990099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auto">
          <a:xfrm rot="15509039">
            <a:off x="4760119" y="4196556"/>
            <a:ext cx="1512888" cy="1368425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2545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586740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546" name="AutoShape 18">
            <a:hlinkClick r:id="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0" y="5867400"/>
            <a:ext cx="609600" cy="381000"/>
          </a:xfrm>
          <a:prstGeom prst="actionButtonBackPrevious">
            <a:avLst/>
          </a:pr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41018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1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9" grpId="0" animBg="1"/>
      <p:bldP spid="22539" grpId="1" animBg="1"/>
      <p:bldP spid="22540" grpId="0" animBg="1"/>
      <p:bldP spid="22540" grpId="1" animBg="1"/>
      <p:bldP spid="22542" grpId="0" animBg="1"/>
      <p:bldP spid="22542" grpId="1" animBg="1"/>
      <p:bldP spid="225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Chemical Reactions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 stages:</a:t>
            </a:r>
          </a:p>
          <a:p>
            <a:pPr lvl="1"/>
            <a:r>
              <a:rPr lang="en-GB" sz="3200" dirty="0" smtClean="0"/>
              <a:t>Bond breaking – endothermic </a:t>
            </a:r>
          </a:p>
          <a:p>
            <a:pPr lvl="2"/>
            <a:r>
              <a:rPr lang="en-GB" sz="3200" dirty="0" smtClean="0"/>
              <a:t>(requires energy)</a:t>
            </a:r>
          </a:p>
          <a:p>
            <a:pPr lvl="1"/>
            <a:r>
              <a:rPr lang="en-GB" sz="3200" dirty="0" smtClean="0"/>
              <a:t>Bond formation – exothermic </a:t>
            </a:r>
          </a:p>
          <a:p>
            <a:pPr lvl="2"/>
            <a:r>
              <a:rPr lang="en-GB" sz="3200" dirty="0" smtClean="0"/>
              <a:t>(releases energy)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15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1188" y="238125"/>
            <a:ext cx="659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u="sng" smtClean="0">
                <a:solidFill>
                  <a:srgbClr val="0000FF"/>
                </a:solidFill>
                <a:cs typeface="Times New Roman" pitchFamily="18" charset="0"/>
              </a:rPr>
              <a:t>BOND ENTHALPY or BOND ENERGY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l-GR" altLang="en-US" sz="2400" b="1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Δ</a:t>
            </a:r>
            <a:r>
              <a:rPr lang="en-GB" altLang="en-US" sz="2400" b="1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GB" altLang="en-US" sz="2400" b="1" baseline="-250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E,298</a:t>
            </a:r>
            <a:endParaRPr lang="en-GB" altLang="en-US" sz="2400" b="1" baseline="-30000" smtClean="0">
              <a:solidFill>
                <a:srgbClr val="FF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33400" y="617538"/>
            <a:ext cx="81534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03188" indent="-103188">
              <a:tabLst>
                <a:tab pos="373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9938">
              <a:tabLst>
                <a:tab pos="373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60438">
              <a:tabLst>
                <a:tab pos="373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73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73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b="1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	= the average energy </a:t>
            </a:r>
            <a:r>
              <a:rPr lang="en-GB" altLang="en-US" b="1" u="sng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needed</a:t>
            </a:r>
            <a:r>
              <a:rPr lang="en-GB" altLang="en-US" b="1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to</a:t>
            </a:r>
            <a:endParaRPr lang="en-GB" altLang="en-US" smtClean="0">
              <a:solidFill>
                <a:srgbClr val="009900"/>
              </a:solidFill>
              <a:latin typeface="Arial" charset="0"/>
            </a:endParaRPr>
          </a:p>
        </p:txBody>
      </p: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609600" y="1917700"/>
            <a:ext cx="8277225" cy="1079500"/>
            <a:chOff x="43" y="0"/>
            <a:chExt cx="4293" cy="1632"/>
          </a:xfrm>
        </p:grpSpPr>
        <p:sp>
          <p:nvSpPr>
            <p:cNvPr id="3089" name="Rectangle 17"/>
            <p:cNvSpPr>
              <a:spLocks noChangeArrowheads="1"/>
            </p:cNvSpPr>
            <p:nvPr/>
          </p:nvSpPr>
          <p:spPr bwMode="auto">
            <a:xfrm>
              <a:off x="43" y="0"/>
              <a:ext cx="327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b="1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eg1</a:t>
              </a: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370" y="0"/>
              <a:ext cx="163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b="1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Br-Br(g)</a:t>
              </a: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1" name="Rectangle 19"/>
            <p:cNvSpPr>
              <a:spLocks noChangeArrowheads="1"/>
            </p:cNvSpPr>
            <p:nvPr/>
          </p:nvSpPr>
          <p:spPr bwMode="auto">
            <a:xfrm>
              <a:off x="2004" y="0"/>
              <a:ext cx="224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2" name="Rectangle 20"/>
            <p:cNvSpPr>
              <a:spLocks noChangeArrowheads="1"/>
            </p:cNvSpPr>
            <p:nvPr/>
          </p:nvSpPr>
          <p:spPr bwMode="auto">
            <a:xfrm>
              <a:off x="43" y="672"/>
              <a:ext cx="327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3" name="Rectangle 21"/>
            <p:cNvSpPr>
              <a:spLocks noChangeArrowheads="1"/>
            </p:cNvSpPr>
            <p:nvPr/>
          </p:nvSpPr>
          <p:spPr bwMode="auto">
            <a:xfrm>
              <a:off x="370" y="672"/>
              <a:ext cx="163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b="1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</a:t>
              </a:r>
            </a:p>
          </p:txBody>
        </p:sp>
        <p:sp>
          <p:nvSpPr>
            <p:cNvPr id="3094" name="Rectangle 22"/>
            <p:cNvSpPr>
              <a:spLocks noChangeArrowheads="1"/>
            </p:cNvSpPr>
            <p:nvPr/>
          </p:nvSpPr>
          <p:spPr bwMode="auto">
            <a:xfrm>
              <a:off x="2004" y="672"/>
              <a:ext cx="224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5" name="Rectangle 23"/>
            <p:cNvSpPr>
              <a:spLocks noChangeArrowheads="1"/>
            </p:cNvSpPr>
            <p:nvPr/>
          </p:nvSpPr>
          <p:spPr bwMode="auto">
            <a:xfrm>
              <a:off x="43" y="1152"/>
              <a:ext cx="327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6" name="Rectangle 24"/>
            <p:cNvSpPr>
              <a:spLocks noChangeArrowheads="1"/>
            </p:cNvSpPr>
            <p:nvPr/>
          </p:nvSpPr>
          <p:spPr bwMode="auto">
            <a:xfrm>
              <a:off x="2090" y="1152"/>
              <a:ext cx="224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3097" name="Group 25"/>
            <p:cNvGrpSpPr>
              <a:grpSpLocks/>
            </p:cNvGrpSpPr>
            <p:nvPr/>
          </p:nvGrpSpPr>
          <p:grpSpPr bwMode="auto">
            <a:xfrm>
              <a:off x="327" y="1152"/>
              <a:ext cx="1720" cy="480"/>
              <a:chOff x="327" y="1152"/>
              <a:chExt cx="1720" cy="480"/>
            </a:xfrm>
          </p:grpSpPr>
          <p:sp>
            <p:nvSpPr>
              <p:cNvPr id="3098" name="Rectangle 26"/>
              <p:cNvSpPr>
                <a:spLocks noChangeArrowheads="1"/>
              </p:cNvSpPr>
              <p:nvPr/>
            </p:nvSpPr>
            <p:spPr bwMode="auto">
              <a:xfrm>
                <a:off x="370" y="1152"/>
                <a:ext cx="163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2000" b="1" smtClean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Br(g) +  Br(g)</a:t>
                </a:r>
                <a:endParaRPr lang="en-GB" altLang="en-US" sz="20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099" name="Rectangle 27"/>
              <p:cNvSpPr>
                <a:spLocks noChangeArrowheads="1"/>
              </p:cNvSpPr>
              <p:nvPr/>
            </p:nvSpPr>
            <p:spPr bwMode="auto">
              <a:xfrm>
                <a:off x="327" y="1152"/>
                <a:ext cx="172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7">
                    <a:solidFill>
                      <a:srgbClr val="A0A0A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4483100" y="2297113"/>
            <a:ext cx="3805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FF"/>
                </a:solidFill>
                <a:cs typeface="Times New Roman" pitchFamily="18" charset="0"/>
              </a:rPr>
              <a:t>E[Br-Br] = +193 kJ mole</a:t>
            </a:r>
            <a:r>
              <a:rPr lang="en-GB" altLang="en-US" sz="2400" b="1" baseline="30000" smtClean="0">
                <a:solidFill>
                  <a:srgbClr val="0000FF"/>
                </a:solidFill>
                <a:cs typeface="Times New Roman" pitchFamily="18" charset="0"/>
              </a:rPr>
              <a:t>-1</a:t>
            </a:r>
          </a:p>
        </p:txBody>
      </p:sp>
      <p:grpSp>
        <p:nvGrpSpPr>
          <p:cNvPr id="3101" name="Group 29"/>
          <p:cNvGrpSpPr>
            <a:grpSpLocks/>
          </p:cNvGrpSpPr>
          <p:nvPr/>
        </p:nvGrpSpPr>
        <p:grpSpPr bwMode="auto">
          <a:xfrm>
            <a:off x="609600" y="3213100"/>
            <a:ext cx="8277225" cy="1079500"/>
            <a:chOff x="43" y="0"/>
            <a:chExt cx="4293" cy="1632"/>
          </a:xfrm>
        </p:grpSpPr>
        <p:sp>
          <p:nvSpPr>
            <p:cNvPr id="3102" name="Rectangle 30"/>
            <p:cNvSpPr>
              <a:spLocks noChangeArrowheads="1"/>
            </p:cNvSpPr>
            <p:nvPr/>
          </p:nvSpPr>
          <p:spPr bwMode="auto">
            <a:xfrm>
              <a:off x="43" y="0"/>
              <a:ext cx="327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b="1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eg2</a:t>
              </a: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3" name="Rectangle 31"/>
            <p:cNvSpPr>
              <a:spLocks noChangeArrowheads="1"/>
            </p:cNvSpPr>
            <p:nvPr/>
          </p:nvSpPr>
          <p:spPr bwMode="auto">
            <a:xfrm>
              <a:off x="370" y="0"/>
              <a:ext cx="163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b="1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C-H(g) </a:t>
              </a:r>
              <a:endParaRPr lang="en-GB" altLang="en-US" sz="2000" b="1" smtClean="0">
                <a:solidFill>
                  <a:srgbClr val="000000"/>
                </a:solidFill>
                <a:latin typeface="Arial" charset="0"/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3104" name="Rectangle 32"/>
            <p:cNvSpPr>
              <a:spLocks noChangeArrowheads="1"/>
            </p:cNvSpPr>
            <p:nvPr/>
          </p:nvSpPr>
          <p:spPr bwMode="auto">
            <a:xfrm>
              <a:off x="2004" y="0"/>
              <a:ext cx="224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5" name="Rectangle 33"/>
            <p:cNvSpPr>
              <a:spLocks noChangeArrowheads="1"/>
            </p:cNvSpPr>
            <p:nvPr/>
          </p:nvSpPr>
          <p:spPr bwMode="auto">
            <a:xfrm>
              <a:off x="43" y="672"/>
              <a:ext cx="327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6" name="Rectangle 34"/>
            <p:cNvSpPr>
              <a:spLocks noChangeArrowheads="1"/>
            </p:cNvSpPr>
            <p:nvPr/>
          </p:nvSpPr>
          <p:spPr bwMode="auto">
            <a:xfrm>
              <a:off x="370" y="672"/>
              <a:ext cx="163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b="1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</a:t>
              </a:r>
            </a:p>
          </p:txBody>
        </p:sp>
        <p:sp>
          <p:nvSpPr>
            <p:cNvPr id="3107" name="Rectangle 35"/>
            <p:cNvSpPr>
              <a:spLocks noChangeArrowheads="1"/>
            </p:cNvSpPr>
            <p:nvPr/>
          </p:nvSpPr>
          <p:spPr bwMode="auto">
            <a:xfrm>
              <a:off x="2004" y="672"/>
              <a:ext cx="224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8" name="Rectangle 36"/>
            <p:cNvSpPr>
              <a:spLocks noChangeArrowheads="1"/>
            </p:cNvSpPr>
            <p:nvPr/>
          </p:nvSpPr>
          <p:spPr bwMode="auto">
            <a:xfrm>
              <a:off x="43" y="1152"/>
              <a:ext cx="327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9" name="Rectangle 37"/>
            <p:cNvSpPr>
              <a:spLocks noChangeArrowheads="1"/>
            </p:cNvSpPr>
            <p:nvPr/>
          </p:nvSpPr>
          <p:spPr bwMode="auto">
            <a:xfrm>
              <a:off x="2090" y="1152"/>
              <a:ext cx="224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sz="2000" smtClea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3110" name="Group 38"/>
            <p:cNvGrpSpPr>
              <a:grpSpLocks/>
            </p:cNvGrpSpPr>
            <p:nvPr/>
          </p:nvGrpSpPr>
          <p:grpSpPr bwMode="auto">
            <a:xfrm>
              <a:off x="327" y="1152"/>
              <a:ext cx="1720" cy="480"/>
              <a:chOff x="327" y="1152"/>
              <a:chExt cx="1720" cy="480"/>
            </a:xfrm>
          </p:grpSpPr>
          <p:sp>
            <p:nvSpPr>
              <p:cNvPr id="3111" name="Rectangle 39"/>
              <p:cNvSpPr>
                <a:spLocks noChangeArrowheads="1"/>
              </p:cNvSpPr>
              <p:nvPr/>
            </p:nvSpPr>
            <p:spPr bwMode="auto">
              <a:xfrm>
                <a:off x="370" y="1152"/>
                <a:ext cx="163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2000" b="1" smtClean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C(g)  +  H(g)</a:t>
                </a:r>
                <a:endParaRPr lang="en-GB" altLang="en-US" sz="20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112" name="Rectangle 40"/>
              <p:cNvSpPr>
                <a:spLocks noChangeArrowheads="1"/>
              </p:cNvSpPr>
              <p:nvPr/>
            </p:nvSpPr>
            <p:spPr bwMode="auto">
              <a:xfrm>
                <a:off x="327" y="1152"/>
                <a:ext cx="172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7">
                    <a:solidFill>
                      <a:srgbClr val="A0A0A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533400" y="4556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u="sng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NB</a:t>
            </a:r>
            <a:r>
              <a:rPr lang="en-GB" altLang="en-US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	+413 kJ mole</a:t>
            </a:r>
            <a:r>
              <a:rPr lang="en-GB" altLang="en-US" b="1" baseline="30000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-1</a:t>
            </a:r>
            <a:r>
              <a:rPr lang="en-GB" altLang="en-US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is an </a:t>
            </a:r>
            <a:r>
              <a:rPr lang="en-GB" altLang="en-US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AVERAGE </a:t>
            </a:r>
            <a:r>
              <a:rPr lang="en-GB" altLang="en-US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value. </a:t>
            </a:r>
            <a:endParaRPr lang="en-GB" alt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auto">
          <a:xfrm>
            <a:off x="1741488" y="5407025"/>
            <a:ext cx="7467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67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for a </a:t>
            </a:r>
            <a:r>
              <a:rPr lang="en-GB" altLang="en-US" b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same bond occurring in many </a:t>
            </a:r>
            <a:r>
              <a:rPr lang="en-GB" altLang="en-US" b="1" u="sng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similar</a:t>
            </a:r>
            <a:r>
              <a:rPr lang="en-GB" altLang="en-US" b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molecules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(eg CH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, C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6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).</a:t>
            </a:r>
            <a:r>
              <a:rPr lang="en-GB" altLang="en-US" sz="1400" b="1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906463" y="981075"/>
            <a:ext cx="5903912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sz="2400" b="1" u="sng" smtClean="0">
                <a:solidFill>
                  <a:srgbClr val="FF0000"/>
                </a:solidFill>
                <a:cs typeface="Times New Roman" pitchFamily="18" charset="0"/>
              </a:rPr>
              <a:t>break</a:t>
            </a:r>
            <a:r>
              <a:rPr lang="en-GB" altLang="en-US" sz="2400" b="1" smtClean="0">
                <a:solidFill>
                  <a:srgbClr val="FF0000"/>
                </a:solidFill>
                <a:cs typeface="Times New Roman" pitchFamily="18" charset="0"/>
              </a:rPr>
              <a:t> ONE  MOLE of covalent bonds</a:t>
            </a:r>
            <a:endParaRPr lang="en-GB" altLang="en-US" sz="1400" b="1" smtClean="0">
              <a:solidFill>
                <a:srgbClr val="009900"/>
              </a:solidFill>
            </a:endParaRP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879475" y="1323975"/>
            <a:ext cx="7620000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130000"/>
              </a:lnSpc>
              <a:spcBef>
                <a:spcPct val="75000"/>
              </a:spcBef>
              <a:spcAft>
                <a:spcPct val="40000"/>
              </a:spcAft>
            </a:pP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measured in the gaseous state at 298K and 100kPa</a:t>
            </a:r>
            <a:r>
              <a:rPr lang="en-GB" altLang="en-US" sz="1400" b="1" smtClean="0">
                <a:solidFill>
                  <a:srgbClr val="009900"/>
                </a:solidFill>
              </a:rPr>
              <a:t> </a:t>
            </a:r>
          </a:p>
        </p:txBody>
      </p:sp>
      <p:grpSp>
        <p:nvGrpSpPr>
          <p:cNvPr id="3127" name="Group 55"/>
          <p:cNvGrpSpPr>
            <a:grpSpLocks/>
          </p:cNvGrpSpPr>
          <p:nvPr/>
        </p:nvGrpSpPr>
        <p:grpSpPr bwMode="auto">
          <a:xfrm>
            <a:off x="1447800" y="5059363"/>
            <a:ext cx="7391400" cy="457200"/>
            <a:chOff x="912" y="3187"/>
            <a:chExt cx="4656" cy="288"/>
          </a:xfrm>
        </p:grpSpPr>
        <p:sp>
          <p:nvSpPr>
            <p:cNvPr id="3115" name="Rectangle 43"/>
            <p:cNvSpPr>
              <a:spLocks noChangeArrowheads="1"/>
            </p:cNvSpPr>
            <p:nvPr/>
          </p:nvSpPr>
          <p:spPr bwMode="auto">
            <a:xfrm>
              <a:off x="912" y="3187"/>
              <a:ext cx="4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= a </a:t>
              </a:r>
              <a:r>
                <a:rPr lang="en-GB" altLang="en-US" sz="2400" b="1" u="sng" smtClean="0">
                  <a:solidFill>
                    <a:srgbClr val="FF0000"/>
                  </a:solidFill>
                  <a:cs typeface="Times New Roman" pitchFamily="18" charset="0"/>
                </a:rPr>
                <a:t>MEAN</a:t>
              </a:r>
              <a:r>
                <a:rPr lang="en-GB" altLang="en-US" sz="2400" b="1" smtClean="0">
                  <a:solidFill>
                    <a:srgbClr val="FF0000"/>
                  </a:solidFill>
                  <a:cs typeface="Times New Roman" pitchFamily="18" charset="0"/>
                </a:rPr>
                <a:t> BOND ENTHALPY, E</a:t>
              </a: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,</a:t>
              </a:r>
              <a:endParaRPr lang="en-GB" altLang="en-US" sz="1200" b="1" smtClean="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  <p:sp>
          <p:nvSpPr>
            <p:cNvPr id="3123" name="Line 51"/>
            <p:cNvSpPr>
              <a:spLocks noChangeShapeType="1"/>
            </p:cNvSpPr>
            <p:nvPr/>
          </p:nvSpPr>
          <p:spPr bwMode="auto">
            <a:xfrm>
              <a:off x="3672" y="3221"/>
              <a:ext cx="13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124" name="AutoShape 5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3126" name="Group 54"/>
          <p:cNvGrpSpPr>
            <a:grpSpLocks/>
          </p:cNvGrpSpPr>
          <p:nvPr/>
        </p:nvGrpSpPr>
        <p:grpSpPr bwMode="auto">
          <a:xfrm>
            <a:off x="4473575" y="3516313"/>
            <a:ext cx="3735388" cy="457200"/>
            <a:chOff x="2818" y="2215"/>
            <a:chExt cx="2353" cy="288"/>
          </a:xfrm>
        </p:grpSpPr>
        <p:sp>
          <p:nvSpPr>
            <p:cNvPr id="3113" name="Rectangle 41"/>
            <p:cNvSpPr>
              <a:spLocks noChangeArrowheads="1"/>
            </p:cNvSpPr>
            <p:nvPr/>
          </p:nvSpPr>
          <p:spPr bwMode="auto">
            <a:xfrm>
              <a:off x="2818" y="2215"/>
              <a:ext cx="235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E[C-H]   = +413 kJ mole</a:t>
              </a:r>
              <a:r>
                <a:rPr lang="en-GB" altLang="en-US" sz="2400" b="1" baseline="30000" smtClean="0">
                  <a:solidFill>
                    <a:srgbClr val="0000FF"/>
                  </a:solidFill>
                  <a:cs typeface="Times New Roman" pitchFamily="18" charset="0"/>
                </a:rPr>
                <a:t>-1</a:t>
              </a:r>
            </a:p>
          </p:txBody>
        </p:sp>
        <p:sp>
          <p:nvSpPr>
            <p:cNvPr id="3125" name="Line 53"/>
            <p:cNvSpPr>
              <a:spLocks noChangeShapeType="1"/>
            </p:cNvSpPr>
            <p:nvPr/>
          </p:nvSpPr>
          <p:spPr bwMode="auto">
            <a:xfrm>
              <a:off x="2880" y="2230"/>
              <a:ext cx="136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020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100" grpId="0" autoUpdateAnimBg="0"/>
      <p:bldP spid="3114" grpId="0" autoUpdateAnimBg="0"/>
      <p:bldP spid="3116" grpId="0" autoUpdateAnimBg="0"/>
      <p:bldP spid="3119" grpId="0"/>
      <p:bldP spid="3121" grpId="0"/>
      <p:bldP spid="31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60413" y="27813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sym typeface="Symbol" pitchFamily="18" charset="2"/>
              </a:rPr>
              <a:t></a:t>
            </a:r>
            <a:r>
              <a:rPr lang="en-GB" altLang="en-US" sz="2400" b="1" smtClean="0">
                <a:solidFill>
                  <a:srgbClr val="FF0000"/>
                </a:solidFill>
              </a:rPr>
              <a:t>H</a:t>
            </a:r>
            <a:r>
              <a:rPr lang="en-GB" altLang="en-US" sz="2400" b="1" baseline="-25000" smtClean="0">
                <a:solidFill>
                  <a:srgbClr val="FF0000"/>
                </a:solidFill>
              </a:rPr>
              <a:t>R</a:t>
            </a:r>
            <a:r>
              <a:rPr lang="en-GB" altLang="en-US" sz="2400" b="1" smtClean="0">
                <a:solidFill>
                  <a:srgbClr val="FF0000"/>
                </a:solidFill>
              </a:rPr>
              <a:t>    </a:t>
            </a:r>
            <a:r>
              <a:rPr lang="en-GB" altLang="en-US" sz="2400" b="1" smtClean="0">
                <a:solidFill>
                  <a:srgbClr val="FF0000"/>
                </a:solidFill>
                <a:sym typeface="Symbol" pitchFamily="18" charset="2"/>
              </a:rPr>
              <a:t></a:t>
            </a:r>
            <a:r>
              <a:rPr lang="en-GB" altLang="en-US" sz="2400" b="1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979613" y="2781300"/>
            <a:ext cx="350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4375" indent="-7143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937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731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9900"/>
                </a:solidFill>
                <a:latin typeface="Arial" charset="0"/>
              </a:rPr>
              <a:t>+ </a:t>
            </a:r>
            <a:r>
              <a:rPr lang="el-GR" altLang="en-US" b="1" smtClean="0">
                <a:solidFill>
                  <a:srgbClr val="009900"/>
                </a:solidFill>
                <a:latin typeface="Arial" charset="0"/>
                <a:cs typeface="Arial" charset="0"/>
              </a:rPr>
              <a:t>Σ</a:t>
            </a:r>
            <a:r>
              <a:rPr lang="en-GB" altLang="en-US" b="1" smtClean="0">
                <a:solidFill>
                  <a:srgbClr val="009900"/>
                </a:solidFill>
                <a:latin typeface="Arial" charset="0"/>
              </a:rPr>
              <a:t>E [ bonds </a:t>
            </a:r>
            <a:r>
              <a:rPr lang="en-GB" altLang="en-US" b="1" u="sng" smtClean="0">
                <a:solidFill>
                  <a:srgbClr val="009900"/>
                </a:solidFill>
                <a:latin typeface="Arial" charset="0"/>
              </a:rPr>
              <a:t>BROKEN</a:t>
            </a:r>
            <a:r>
              <a:rPr lang="en-GB" altLang="en-US" b="1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en-GB" altLang="en-US" b="1" u="sng" smtClean="0">
                <a:solidFill>
                  <a:srgbClr val="009900"/>
                </a:solidFill>
                <a:latin typeface="Arial" charset="0"/>
              </a:rPr>
              <a:t>]</a:t>
            </a:r>
            <a:endParaRPr lang="en-GB" altLang="en-US" b="1" smtClean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295900" y="2786063"/>
            <a:ext cx="3576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990099"/>
                </a:solidFill>
              </a:rPr>
              <a:t>- </a:t>
            </a:r>
            <a:r>
              <a:rPr lang="el-GR" altLang="en-US" sz="2400" b="1" smtClean="0">
                <a:solidFill>
                  <a:srgbClr val="990099"/>
                </a:solidFill>
                <a:cs typeface="Arial" charset="0"/>
              </a:rPr>
              <a:t>Σ</a:t>
            </a:r>
            <a:r>
              <a:rPr lang="en-GB" altLang="en-US" sz="2400" b="1" smtClean="0">
                <a:solidFill>
                  <a:srgbClr val="990099"/>
                </a:solidFill>
              </a:rPr>
              <a:t>E [ bonds </a:t>
            </a:r>
            <a:r>
              <a:rPr lang="en-GB" altLang="en-US" sz="2400" b="1" u="sng" smtClean="0">
                <a:solidFill>
                  <a:srgbClr val="990099"/>
                </a:solidFill>
              </a:rPr>
              <a:t>FORMED</a:t>
            </a:r>
            <a:r>
              <a:rPr lang="en-GB" altLang="en-US" sz="2400" b="1" smtClean="0">
                <a:solidFill>
                  <a:srgbClr val="990099"/>
                </a:solidFill>
              </a:rPr>
              <a:t> ]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219200" y="4941888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54075" indent="-8540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7986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4463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940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7417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198938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656138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113338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570538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u="sng" smtClean="0">
                <a:solidFill>
                  <a:srgbClr val="000000"/>
                </a:solidFill>
                <a:latin typeface="Arial" charset="0"/>
              </a:rPr>
              <a:t>NB</a:t>
            </a:r>
            <a:r>
              <a:rPr lang="en-GB" altLang="en-US" b="1" smtClean="0">
                <a:solidFill>
                  <a:srgbClr val="000000"/>
                </a:solidFill>
                <a:latin typeface="Arial" charset="0"/>
              </a:rPr>
              <a:t> 	</a:t>
            </a:r>
            <a:r>
              <a:rPr lang="en-GB" altLang="en-US" b="1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 </a:t>
            </a:r>
            <a:r>
              <a:rPr lang="en-GB" altLang="en-US" b="1" smtClean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approximation</a:t>
            </a:r>
            <a:r>
              <a:rPr lang="en-GB" altLang="en-US" b="1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to </a:t>
            </a:r>
            <a:r>
              <a:rPr lang="en-GB" altLang="en-US" b="1" smtClean="0">
                <a:solidFill>
                  <a:srgbClr val="000000"/>
                </a:solidFill>
                <a:latin typeface="Arial" charset="0"/>
                <a:sym typeface="Symbol" pitchFamily="18" charset="2"/>
              </a:rPr>
              <a:t>H because: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703388" y="583406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9900"/>
                </a:solidFill>
                <a:latin typeface="Arial" charset="0"/>
              </a:rPr>
              <a:t>2.	Gaseous state may not apply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381125" y="5402263"/>
            <a:ext cx="448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90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81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indent="-1066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indent="-1066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indent="-1066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indent="-1066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indent="-1066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sym typeface="Symbol" pitchFamily="18" charset="2"/>
              </a:rPr>
              <a:t>1.   Average values used</a:t>
            </a:r>
          </a:p>
        </p:txBody>
      </p:sp>
      <p:sp>
        <p:nvSpPr>
          <p:cNvPr id="10250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704263" y="6410325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10273" name="Group 33"/>
          <p:cNvGrpSpPr>
            <a:grpSpLocks/>
          </p:cNvGrpSpPr>
          <p:nvPr/>
        </p:nvGrpSpPr>
        <p:grpSpPr bwMode="auto">
          <a:xfrm>
            <a:off x="755650" y="3155950"/>
            <a:ext cx="6308725" cy="1619250"/>
            <a:chOff x="476" y="1988"/>
            <a:chExt cx="3974" cy="1020"/>
          </a:xfrm>
        </p:grpSpPr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368" y="1989"/>
              <a:ext cx="0" cy="340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476" y="2251"/>
              <a:ext cx="1905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400" smtClean="0">
                  <a:solidFill>
                    <a:srgbClr val="009900"/>
                  </a:solidFill>
                </a:rPr>
                <a:t>“+” because bond breaking is ENDOthermic</a:t>
              </a:r>
              <a:endParaRPr lang="en-US" altLang="en-US" sz="2400" smtClean="0">
                <a:solidFill>
                  <a:srgbClr val="009900"/>
                </a:solidFill>
              </a:endParaRPr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3432" y="1988"/>
              <a:ext cx="0" cy="3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545" y="2260"/>
              <a:ext cx="1905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400" smtClean="0">
                  <a:solidFill>
                    <a:srgbClr val="800080"/>
                  </a:solidFill>
                </a:rPr>
                <a:t>“-” because bond formation is EXOthermic</a:t>
              </a:r>
              <a:endParaRPr lang="en-US" altLang="en-US" sz="2400" smtClean="0">
                <a:solidFill>
                  <a:srgbClr val="800080"/>
                </a:solidFill>
              </a:endParaRPr>
            </a:p>
          </p:txBody>
        </p:sp>
      </p:grpSp>
      <p:grpSp>
        <p:nvGrpSpPr>
          <p:cNvPr id="10257" name="Group 17"/>
          <p:cNvGrpSpPr>
            <a:grpSpLocks/>
          </p:cNvGrpSpPr>
          <p:nvPr/>
        </p:nvGrpSpPr>
        <p:grpSpPr bwMode="auto">
          <a:xfrm>
            <a:off x="900113" y="276225"/>
            <a:ext cx="7696200" cy="642938"/>
            <a:chOff x="864" y="1536"/>
            <a:chExt cx="4320" cy="405"/>
          </a:xfrm>
        </p:grpSpPr>
        <p:sp>
          <p:nvSpPr>
            <p:cNvPr id="10258" name="Text Box 18"/>
            <p:cNvSpPr txBox="1">
              <a:spLocks noChangeArrowheads="1"/>
            </p:cNvSpPr>
            <p:nvPr/>
          </p:nvSpPr>
          <p:spPr bwMode="auto">
            <a:xfrm>
              <a:off x="864" y="1536"/>
              <a:ext cx="1640" cy="40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Reactants</a:t>
              </a:r>
              <a:endParaRPr lang="en-US" altLang="en-US" sz="2400" b="1" smtClean="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3432" y="1536"/>
              <a:ext cx="1752" cy="37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400" b="1" smtClean="0">
                  <a:solidFill>
                    <a:srgbClr val="0000FF"/>
                  </a:solidFill>
                  <a:cs typeface="Times New Roman" pitchFamily="18" charset="0"/>
                </a:rPr>
                <a:t>Products</a:t>
              </a:r>
              <a:endParaRPr lang="en-US" altLang="en-US" sz="2400" b="1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endParaRPr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2504" y="1728"/>
              <a:ext cx="9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759075" y="1816100"/>
            <a:ext cx="3521075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Gaseous Atoms</a:t>
            </a:r>
            <a:endParaRPr lang="en-US" altLang="en-US" sz="2400" b="1" smtClean="0">
              <a:solidFill>
                <a:srgbClr val="009900"/>
              </a:solidFill>
            </a:endParaRP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095375" y="1125538"/>
            <a:ext cx="1873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b="1" smtClean="0">
                <a:solidFill>
                  <a:srgbClr val="000000"/>
                </a:solidFill>
              </a:rPr>
              <a:t>BONDS </a:t>
            </a:r>
            <a:r>
              <a:rPr lang="en-GB" altLang="en-US" sz="1600" b="1" smtClean="0">
                <a:solidFill>
                  <a:srgbClr val="FF0000"/>
                </a:solidFill>
              </a:rPr>
              <a:t>BROKEN</a:t>
            </a:r>
            <a:r>
              <a:rPr lang="en-GB" altLang="en-US" sz="1600" b="1" smtClean="0">
                <a:solidFill>
                  <a:srgbClr val="000000"/>
                </a:solidFill>
              </a:rPr>
              <a:t> - </a:t>
            </a:r>
            <a:r>
              <a:rPr lang="en-GB" altLang="en-US" sz="1600" b="1" smtClean="0">
                <a:solidFill>
                  <a:srgbClr val="009900"/>
                </a:solidFill>
              </a:rPr>
              <a:t>ENDOTHERMIC</a:t>
            </a:r>
            <a:endParaRPr lang="en-US" altLang="en-US" sz="1600" b="1" smtClean="0">
              <a:solidFill>
                <a:srgbClr val="009900"/>
              </a:solidFill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5862638" y="1111250"/>
            <a:ext cx="1873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b="1" smtClean="0">
                <a:solidFill>
                  <a:srgbClr val="000000"/>
                </a:solidFill>
              </a:rPr>
              <a:t>BONDS </a:t>
            </a:r>
            <a:r>
              <a:rPr lang="en-GB" altLang="en-US" sz="1600" b="1" smtClean="0">
                <a:solidFill>
                  <a:srgbClr val="FF0000"/>
                </a:solidFill>
              </a:rPr>
              <a:t>FORMED</a:t>
            </a:r>
            <a:r>
              <a:rPr lang="en-GB" altLang="en-US" sz="1600" b="1" smtClean="0">
                <a:solidFill>
                  <a:srgbClr val="000000"/>
                </a:solidFill>
              </a:rPr>
              <a:t> - </a:t>
            </a:r>
            <a:r>
              <a:rPr lang="en-GB" altLang="en-US" sz="1600" b="1" smtClean="0">
                <a:solidFill>
                  <a:srgbClr val="009900"/>
                </a:solidFill>
              </a:rPr>
              <a:t>EXOTHERMIC</a:t>
            </a:r>
            <a:endParaRPr lang="en-US" altLang="en-US" sz="1600" b="1" smtClean="0">
              <a:solidFill>
                <a:srgbClr val="009900"/>
              </a:solidFill>
            </a:endParaRPr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3111500" y="922338"/>
            <a:ext cx="0" cy="900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5818188" y="893763"/>
            <a:ext cx="0" cy="900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4211638" y="552450"/>
            <a:ext cx="792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  <a:sym typeface="Symbol" pitchFamily="18" charset="2"/>
              </a:rPr>
              <a:t></a:t>
            </a:r>
            <a:r>
              <a:rPr lang="en-GB" altLang="en-US" sz="2400" b="1" smtClean="0">
                <a:solidFill>
                  <a:srgbClr val="FF0000"/>
                </a:solidFill>
              </a:rPr>
              <a:t>H</a:t>
            </a:r>
            <a:r>
              <a:rPr lang="en-GB" altLang="en-US" sz="2400" b="1" baseline="-25000" smtClean="0">
                <a:solidFill>
                  <a:srgbClr val="FF0000"/>
                </a:solidFill>
              </a:rPr>
              <a:t>R</a:t>
            </a:r>
            <a:r>
              <a:rPr lang="en-GB" altLang="en-US" sz="2400" b="1" smtClean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8399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  <p:bldP spid="10247" grpId="0"/>
      <p:bldP spid="10248" grpId="0"/>
      <p:bldP spid="10249" grpId="0"/>
      <p:bldP spid="10250" grpId="0" animBg="1"/>
      <p:bldP spid="10261" grpId="0" animBg="1"/>
      <p:bldP spid="10264" grpId="0"/>
      <p:bldP spid="10267" grpId="0"/>
      <p:bldP spid="10269" grpId="0" animBg="1"/>
      <p:bldP spid="10270" grpId="0" animBg="1"/>
      <p:bldP spid="102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939800" y="1219200"/>
            <a:ext cx="7264400" cy="3278188"/>
            <a:chOff x="-3" y="-3"/>
            <a:chExt cx="4576" cy="4226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0" y="0"/>
              <a:ext cx="4570" cy="4220"/>
              <a:chOff x="0" y="0"/>
              <a:chExt cx="4570" cy="4220"/>
            </a:xfrm>
          </p:grpSpPr>
          <p:grpSp>
            <p:nvGrpSpPr>
              <p:cNvPr id="4100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457" cy="422"/>
                <a:chOff x="0" y="0"/>
                <a:chExt cx="457" cy="422"/>
              </a:xfrm>
            </p:grpSpPr>
            <p:sp>
              <p:nvSpPr>
                <p:cNvPr id="4101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02" name="Group 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457" cy="422"/>
                  <a:chOff x="0" y="0"/>
                  <a:chExt cx="457" cy="422"/>
                </a:xfrm>
              </p:grpSpPr>
              <p:sp>
                <p:nvSpPr>
                  <p:cNvPr id="4103" name="Rectangle 7"/>
                  <p:cNvSpPr>
                    <a:spLocks noChangeArrowheads="1" noTextEdit="1"/>
                  </p:cNvSpPr>
                  <p:nvPr/>
                </p:nvSpPr>
                <p:spPr bwMode="auto">
                  <a:xfrm>
                    <a:off x="48" y="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04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05" name="Group 9"/>
              <p:cNvGrpSpPr>
                <a:grpSpLocks/>
              </p:cNvGrpSpPr>
              <p:nvPr/>
            </p:nvGrpSpPr>
            <p:grpSpPr bwMode="auto">
              <a:xfrm>
                <a:off x="457" y="0"/>
                <a:ext cx="457" cy="422"/>
                <a:chOff x="457" y="0"/>
                <a:chExt cx="457" cy="422"/>
              </a:xfrm>
            </p:grpSpPr>
            <p:sp>
              <p:nvSpPr>
                <p:cNvPr id="4106" name="Rectangle 10"/>
                <p:cNvSpPr>
                  <a:spLocks noChangeArrowheads="1"/>
                </p:cNvSpPr>
                <p:nvPr/>
              </p:nvSpPr>
              <p:spPr bwMode="auto">
                <a:xfrm>
                  <a:off x="457" y="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07" name="Group 11"/>
                <p:cNvGrpSpPr>
                  <a:grpSpLocks/>
                </p:cNvGrpSpPr>
                <p:nvPr/>
              </p:nvGrpSpPr>
              <p:grpSpPr bwMode="auto">
                <a:xfrm>
                  <a:off x="457" y="0"/>
                  <a:ext cx="457" cy="422"/>
                  <a:chOff x="457" y="0"/>
                  <a:chExt cx="457" cy="422"/>
                </a:xfrm>
              </p:grpSpPr>
              <p:sp>
                <p:nvSpPr>
                  <p:cNvPr id="4108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505" y="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H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09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57" y="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10" name="Group 14"/>
              <p:cNvGrpSpPr>
                <a:grpSpLocks/>
              </p:cNvGrpSpPr>
              <p:nvPr/>
            </p:nvGrpSpPr>
            <p:grpSpPr bwMode="auto">
              <a:xfrm>
                <a:off x="914" y="0"/>
                <a:ext cx="457" cy="422"/>
                <a:chOff x="914" y="0"/>
                <a:chExt cx="457" cy="422"/>
              </a:xfrm>
            </p:grpSpPr>
            <p:sp>
              <p:nvSpPr>
                <p:cNvPr id="4111" name="Rectangle 15"/>
                <p:cNvSpPr>
                  <a:spLocks noChangeArrowheads="1"/>
                </p:cNvSpPr>
                <p:nvPr/>
              </p:nvSpPr>
              <p:spPr bwMode="auto">
                <a:xfrm>
                  <a:off x="914" y="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12" name="Group 16"/>
                <p:cNvGrpSpPr>
                  <a:grpSpLocks/>
                </p:cNvGrpSpPr>
                <p:nvPr/>
              </p:nvGrpSpPr>
              <p:grpSpPr bwMode="auto">
                <a:xfrm>
                  <a:off x="914" y="0"/>
                  <a:ext cx="457" cy="422"/>
                  <a:chOff x="914" y="0"/>
                  <a:chExt cx="457" cy="422"/>
                </a:xfrm>
              </p:grpSpPr>
              <p:sp>
                <p:nvSpPr>
                  <p:cNvPr id="4113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962" y="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C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14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914" y="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15" name="Group 19"/>
              <p:cNvGrpSpPr>
                <a:grpSpLocks/>
              </p:cNvGrpSpPr>
              <p:nvPr/>
            </p:nvGrpSpPr>
            <p:grpSpPr bwMode="auto">
              <a:xfrm>
                <a:off x="1371" y="0"/>
                <a:ext cx="457" cy="422"/>
                <a:chOff x="1371" y="0"/>
                <a:chExt cx="457" cy="422"/>
              </a:xfrm>
            </p:grpSpPr>
            <p:sp>
              <p:nvSpPr>
                <p:cNvPr id="4116" name="Rectangle 20"/>
                <p:cNvSpPr>
                  <a:spLocks noChangeArrowheads="1"/>
                </p:cNvSpPr>
                <p:nvPr/>
              </p:nvSpPr>
              <p:spPr bwMode="auto">
                <a:xfrm>
                  <a:off x="1371" y="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17" name="Group 21"/>
                <p:cNvGrpSpPr>
                  <a:grpSpLocks/>
                </p:cNvGrpSpPr>
                <p:nvPr/>
              </p:nvGrpSpPr>
              <p:grpSpPr bwMode="auto">
                <a:xfrm>
                  <a:off x="1371" y="0"/>
                  <a:ext cx="457" cy="422"/>
                  <a:chOff x="1371" y="0"/>
                  <a:chExt cx="457" cy="422"/>
                </a:xfrm>
              </p:grpSpPr>
              <p:sp>
                <p:nvSpPr>
                  <p:cNvPr id="4118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419" y="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N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19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371" y="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20" name="Group 24"/>
              <p:cNvGrpSpPr>
                <a:grpSpLocks/>
              </p:cNvGrpSpPr>
              <p:nvPr/>
            </p:nvGrpSpPr>
            <p:grpSpPr bwMode="auto">
              <a:xfrm>
                <a:off x="1828" y="0"/>
                <a:ext cx="457" cy="422"/>
                <a:chOff x="1828" y="0"/>
                <a:chExt cx="457" cy="422"/>
              </a:xfrm>
            </p:grpSpPr>
            <p:sp>
              <p:nvSpPr>
                <p:cNvPr id="4121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8" y="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22" name="Group 26"/>
                <p:cNvGrpSpPr>
                  <a:grpSpLocks/>
                </p:cNvGrpSpPr>
                <p:nvPr/>
              </p:nvGrpSpPr>
              <p:grpSpPr bwMode="auto">
                <a:xfrm>
                  <a:off x="1828" y="0"/>
                  <a:ext cx="457" cy="422"/>
                  <a:chOff x="1828" y="0"/>
                  <a:chExt cx="457" cy="422"/>
                </a:xfrm>
              </p:grpSpPr>
              <p:sp>
                <p:nvSpPr>
                  <p:cNvPr id="4123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876" y="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O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24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25" name="Group 29"/>
              <p:cNvGrpSpPr>
                <a:grpSpLocks/>
              </p:cNvGrpSpPr>
              <p:nvPr/>
            </p:nvGrpSpPr>
            <p:grpSpPr bwMode="auto">
              <a:xfrm>
                <a:off x="2285" y="0"/>
                <a:ext cx="457" cy="422"/>
                <a:chOff x="2285" y="0"/>
                <a:chExt cx="457" cy="422"/>
              </a:xfrm>
            </p:grpSpPr>
            <p:sp>
              <p:nvSpPr>
                <p:cNvPr id="4126" name="Rectangle 30"/>
                <p:cNvSpPr>
                  <a:spLocks noChangeArrowheads="1"/>
                </p:cNvSpPr>
                <p:nvPr/>
              </p:nvSpPr>
              <p:spPr bwMode="auto">
                <a:xfrm>
                  <a:off x="2285" y="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27" name="Group 31"/>
                <p:cNvGrpSpPr>
                  <a:grpSpLocks/>
                </p:cNvGrpSpPr>
                <p:nvPr/>
              </p:nvGrpSpPr>
              <p:grpSpPr bwMode="auto">
                <a:xfrm>
                  <a:off x="2285" y="0"/>
                  <a:ext cx="457" cy="422"/>
                  <a:chOff x="2285" y="0"/>
                  <a:chExt cx="457" cy="422"/>
                </a:xfrm>
              </p:grpSpPr>
              <p:sp>
                <p:nvSpPr>
                  <p:cNvPr id="4128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333" y="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S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29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285" y="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30" name="Group 34"/>
              <p:cNvGrpSpPr>
                <a:grpSpLocks/>
              </p:cNvGrpSpPr>
              <p:nvPr/>
            </p:nvGrpSpPr>
            <p:grpSpPr bwMode="auto">
              <a:xfrm>
                <a:off x="2742" y="0"/>
                <a:ext cx="457" cy="422"/>
                <a:chOff x="2742" y="0"/>
                <a:chExt cx="457" cy="422"/>
              </a:xfrm>
            </p:grpSpPr>
            <p:sp>
              <p:nvSpPr>
                <p:cNvPr id="4131" name="Rectangle 35"/>
                <p:cNvSpPr>
                  <a:spLocks noChangeArrowheads="1"/>
                </p:cNvSpPr>
                <p:nvPr/>
              </p:nvSpPr>
              <p:spPr bwMode="auto">
                <a:xfrm>
                  <a:off x="2742" y="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32" name="Group 36"/>
                <p:cNvGrpSpPr>
                  <a:grpSpLocks/>
                </p:cNvGrpSpPr>
                <p:nvPr/>
              </p:nvGrpSpPr>
              <p:grpSpPr bwMode="auto">
                <a:xfrm>
                  <a:off x="2742" y="0"/>
                  <a:ext cx="457" cy="422"/>
                  <a:chOff x="2742" y="0"/>
                  <a:chExt cx="457" cy="422"/>
                </a:xfrm>
              </p:grpSpPr>
              <p:sp>
                <p:nvSpPr>
                  <p:cNvPr id="4133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790" y="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F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34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742" y="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35" name="Group 39"/>
              <p:cNvGrpSpPr>
                <a:grpSpLocks/>
              </p:cNvGrpSpPr>
              <p:nvPr/>
            </p:nvGrpSpPr>
            <p:grpSpPr bwMode="auto">
              <a:xfrm>
                <a:off x="3199" y="0"/>
                <a:ext cx="457" cy="422"/>
                <a:chOff x="3199" y="0"/>
                <a:chExt cx="457" cy="422"/>
              </a:xfrm>
            </p:grpSpPr>
            <p:sp>
              <p:nvSpPr>
                <p:cNvPr id="4136" name="Rectangle 40"/>
                <p:cNvSpPr>
                  <a:spLocks noChangeArrowheads="1"/>
                </p:cNvSpPr>
                <p:nvPr/>
              </p:nvSpPr>
              <p:spPr bwMode="auto">
                <a:xfrm>
                  <a:off x="3199" y="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37" name="Group 41"/>
                <p:cNvGrpSpPr>
                  <a:grpSpLocks/>
                </p:cNvGrpSpPr>
                <p:nvPr/>
              </p:nvGrpSpPr>
              <p:grpSpPr bwMode="auto">
                <a:xfrm>
                  <a:off x="3199" y="0"/>
                  <a:ext cx="457" cy="422"/>
                  <a:chOff x="3199" y="0"/>
                  <a:chExt cx="457" cy="422"/>
                </a:xfrm>
              </p:grpSpPr>
              <p:sp>
                <p:nvSpPr>
                  <p:cNvPr id="4138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247" y="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Cl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39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3199" y="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40" name="Group 44"/>
              <p:cNvGrpSpPr>
                <a:grpSpLocks/>
              </p:cNvGrpSpPr>
              <p:nvPr/>
            </p:nvGrpSpPr>
            <p:grpSpPr bwMode="auto">
              <a:xfrm>
                <a:off x="3656" y="0"/>
                <a:ext cx="457" cy="422"/>
                <a:chOff x="3656" y="0"/>
                <a:chExt cx="457" cy="422"/>
              </a:xfrm>
            </p:grpSpPr>
            <p:sp>
              <p:nvSpPr>
                <p:cNvPr id="4141" name="Rectangle 45"/>
                <p:cNvSpPr>
                  <a:spLocks noChangeArrowheads="1"/>
                </p:cNvSpPr>
                <p:nvPr/>
              </p:nvSpPr>
              <p:spPr bwMode="auto">
                <a:xfrm>
                  <a:off x="3656" y="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42" name="Group 46"/>
                <p:cNvGrpSpPr>
                  <a:grpSpLocks/>
                </p:cNvGrpSpPr>
                <p:nvPr/>
              </p:nvGrpSpPr>
              <p:grpSpPr bwMode="auto">
                <a:xfrm>
                  <a:off x="3656" y="0"/>
                  <a:ext cx="457" cy="422"/>
                  <a:chOff x="3656" y="0"/>
                  <a:chExt cx="457" cy="422"/>
                </a:xfrm>
              </p:grpSpPr>
              <p:sp>
                <p:nvSpPr>
                  <p:cNvPr id="414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704" y="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Br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44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656" y="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45" name="Group 49"/>
              <p:cNvGrpSpPr>
                <a:grpSpLocks/>
              </p:cNvGrpSpPr>
              <p:nvPr/>
            </p:nvGrpSpPr>
            <p:grpSpPr bwMode="auto">
              <a:xfrm>
                <a:off x="4113" y="0"/>
                <a:ext cx="457" cy="422"/>
                <a:chOff x="4113" y="0"/>
                <a:chExt cx="457" cy="422"/>
              </a:xfrm>
            </p:grpSpPr>
            <p:sp>
              <p:nvSpPr>
                <p:cNvPr id="4146" name="Rectangle 50"/>
                <p:cNvSpPr>
                  <a:spLocks noChangeArrowheads="1"/>
                </p:cNvSpPr>
                <p:nvPr/>
              </p:nvSpPr>
              <p:spPr bwMode="auto">
                <a:xfrm>
                  <a:off x="4113" y="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47" name="Group 51"/>
                <p:cNvGrpSpPr>
                  <a:grpSpLocks/>
                </p:cNvGrpSpPr>
                <p:nvPr/>
              </p:nvGrpSpPr>
              <p:grpSpPr bwMode="auto">
                <a:xfrm>
                  <a:off x="4113" y="0"/>
                  <a:ext cx="457" cy="422"/>
                  <a:chOff x="4113" y="0"/>
                  <a:chExt cx="457" cy="422"/>
                </a:xfrm>
              </p:grpSpPr>
              <p:sp>
                <p:nvSpPr>
                  <p:cNvPr id="414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4161" y="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I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49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4113" y="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50" name="Group 54"/>
              <p:cNvGrpSpPr>
                <a:grpSpLocks/>
              </p:cNvGrpSpPr>
              <p:nvPr/>
            </p:nvGrpSpPr>
            <p:grpSpPr bwMode="auto">
              <a:xfrm>
                <a:off x="0" y="422"/>
                <a:ext cx="457" cy="422"/>
                <a:chOff x="0" y="422"/>
                <a:chExt cx="457" cy="422"/>
              </a:xfrm>
            </p:grpSpPr>
            <p:sp>
              <p:nvSpPr>
                <p:cNvPr id="4151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422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52" name="Group 56"/>
                <p:cNvGrpSpPr>
                  <a:grpSpLocks/>
                </p:cNvGrpSpPr>
                <p:nvPr/>
              </p:nvGrpSpPr>
              <p:grpSpPr bwMode="auto">
                <a:xfrm>
                  <a:off x="0" y="422"/>
                  <a:ext cx="457" cy="422"/>
                  <a:chOff x="0" y="422"/>
                  <a:chExt cx="457" cy="422"/>
                </a:xfrm>
              </p:grpSpPr>
              <p:sp>
                <p:nvSpPr>
                  <p:cNvPr id="4153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422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H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54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22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55" name="Group 59"/>
              <p:cNvGrpSpPr>
                <a:grpSpLocks/>
              </p:cNvGrpSpPr>
              <p:nvPr/>
            </p:nvGrpSpPr>
            <p:grpSpPr bwMode="auto">
              <a:xfrm>
                <a:off x="457" y="422"/>
                <a:ext cx="457" cy="422"/>
                <a:chOff x="457" y="422"/>
                <a:chExt cx="457" cy="422"/>
              </a:xfrm>
            </p:grpSpPr>
            <p:sp>
              <p:nvSpPr>
                <p:cNvPr id="4156" name="Rectangle 60"/>
                <p:cNvSpPr>
                  <a:spLocks noChangeArrowheads="1"/>
                </p:cNvSpPr>
                <p:nvPr/>
              </p:nvSpPr>
              <p:spPr bwMode="auto">
                <a:xfrm>
                  <a:off x="505" y="42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436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57" name="Rectangle 61"/>
                <p:cNvSpPr>
                  <a:spLocks noChangeArrowheads="1"/>
                </p:cNvSpPr>
                <p:nvPr/>
              </p:nvSpPr>
              <p:spPr bwMode="auto">
                <a:xfrm>
                  <a:off x="457" y="42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58" name="Group 62"/>
              <p:cNvGrpSpPr>
                <a:grpSpLocks/>
              </p:cNvGrpSpPr>
              <p:nvPr/>
            </p:nvGrpSpPr>
            <p:grpSpPr bwMode="auto">
              <a:xfrm>
                <a:off x="914" y="422"/>
                <a:ext cx="457" cy="422"/>
                <a:chOff x="914" y="422"/>
                <a:chExt cx="457" cy="422"/>
              </a:xfrm>
            </p:grpSpPr>
            <p:sp>
              <p:nvSpPr>
                <p:cNvPr id="4159" name="Rectangle 63"/>
                <p:cNvSpPr>
                  <a:spLocks noChangeArrowheads="1"/>
                </p:cNvSpPr>
                <p:nvPr/>
              </p:nvSpPr>
              <p:spPr bwMode="auto">
                <a:xfrm>
                  <a:off x="962" y="42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413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60" name="Rectangle 64"/>
                <p:cNvSpPr>
                  <a:spLocks noChangeArrowheads="1"/>
                </p:cNvSpPr>
                <p:nvPr/>
              </p:nvSpPr>
              <p:spPr bwMode="auto">
                <a:xfrm>
                  <a:off x="914" y="42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61" name="Group 65"/>
              <p:cNvGrpSpPr>
                <a:grpSpLocks/>
              </p:cNvGrpSpPr>
              <p:nvPr/>
            </p:nvGrpSpPr>
            <p:grpSpPr bwMode="auto">
              <a:xfrm>
                <a:off x="1371" y="422"/>
                <a:ext cx="457" cy="422"/>
                <a:chOff x="1371" y="422"/>
                <a:chExt cx="457" cy="422"/>
              </a:xfrm>
            </p:grpSpPr>
            <p:sp>
              <p:nvSpPr>
                <p:cNvPr id="4162" name="Rectangle 66"/>
                <p:cNvSpPr>
                  <a:spLocks noChangeArrowheads="1"/>
                </p:cNvSpPr>
                <p:nvPr/>
              </p:nvSpPr>
              <p:spPr bwMode="auto">
                <a:xfrm>
                  <a:off x="1419" y="42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391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63" name="Rectangle 67"/>
                <p:cNvSpPr>
                  <a:spLocks noChangeArrowheads="1"/>
                </p:cNvSpPr>
                <p:nvPr/>
              </p:nvSpPr>
              <p:spPr bwMode="auto">
                <a:xfrm>
                  <a:off x="1371" y="42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64" name="Group 68"/>
              <p:cNvGrpSpPr>
                <a:grpSpLocks/>
              </p:cNvGrpSpPr>
              <p:nvPr/>
            </p:nvGrpSpPr>
            <p:grpSpPr bwMode="auto">
              <a:xfrm>
                <a:off x="1828" y="422"/>
                <a:ext cx="457" cy="422"/>
                <a:chOff x="1828" y="422"/>
                <a:chExt cx="457" cy="422"/>
              </a:xfrm>
            </p:grpSpPr>
            <p:sp>
              <p:nvSpPr>
                <p:cNvPr id="4165" name="Rectangle 69"/>
                <p:cNvSpPr>
                  <a:spLocks noChangeArrowheads="1"/>
                </p:cNvSpPr>
                <p:nvPr/>
              </p:nvSpPr>
              <p:spPr bwMode="auto">
                <a:xfrm>
                  <a:off x="1876" y="42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464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66" name="Rectangle 70"/>
                <p:cNvSpPr>
                  <a:spLocks noChangeArrowheads="1"/>
                </p:cNvSpPr>
                <p:nvPr/>
              </p:nvSpPr>
              <p:spPr bwMode="auto">
                <a:xfrm>
                  <a:off x="1828" y="42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67" name="Group 71"/>
              <p:cNvGrpSpPr>
                <a:grpSpLocks/>
              </p:cNvGrpSpPr>
              <p:nvPr/>
            </p:nvGrpSpPr>
            <p:grpSpPr bwMode="auto">
              <a:xfrm>
                <a:off x="2285" y="422"/>
                <a:ext cx="457" cy="422"/>
                <a:chOff x="2285" y="422"/>
                <a:chExt cx="457" cy="422"/>
              </a:xfrm>
            </p:grpSpPr>
            <p:sp>
              <p:nvSpPr>
                <p:cNvPr id="4168" name="Rectangle 72"/>
                <p:cNvSpPr>
                  <a:spLocks noChangeArrowheads="1"/>
                </p:cNvSpPr>
                <p:nvPr/>
              </p:nvSpPr>
              <p:spPr bwMode="auto">
                <a:xfrm>
                  <a:off x="2333" y="42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364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69" name="Rectangle 73"/>
                <p:cNvSpPr>
                  <a:spLocks noChangeArrowheads="1"/>
                </p:cNvSpPr>
                <p:nvPr/>
              </p:nvSpPr>
              <p:spPr bwMode="auto">
                <a:xfrm>
                  <a:off x="2285" y="42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70" name="Group 74"/>
              <p:cNvGrpSpPr>
                <a:grpSpLocks/>
              </p:cNvGrpSpPr>
              <p:nvPr/>
            </p:nvGrpSpPr>
            <p:grpSpPr bwMode="auto">
              <a:xfrm>
                <a:off x="2742" y="422"/>
                <a:ext cx="457" cy="422"/>
                <a:chOff x="2742" y="422"/>
                <a:chExt cx="457" cy="422"/>
              </a:xfrm>
            </p:grpSpPr>
            <p:sp>
              <p:nvSpPr>
                <p:cNvPr id="4171" name="Rectangle 75"/>
                <p:cNvSpPr>
                  <a:spLocks noChangeArrowheads="1"/>
                </p:cNvSpPr>
                <p:nvPr/>
              </p:nvSpPr>
              <p:spPr bwMode="auto">
                <a:xfrm>
                  <a:off x="2790" y="42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568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72" name="Rectangle 76"/>
                <p:cNvSpPr>
                  <a:spLocks noChangeArrowheads="1"/>
                </p:cNvSpPr>
                <p:nvPr/>
              </p:nvSpPr>
              <p:spPr bwMode="auto">
                <a:xfrm>
                  <a:off x="2742" y="42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73" name="Group 77"/>
              <p:cNvGrpSpPr>
                <a:grpSpLocks/>
              </p:cNvGrpSpPr>
              <p:nvPr/>
            </p:nvGrpSpPr>
            <p:grpSpPr bwMode="auto">
              <a:xfrm>
                <a:off x="3199" y="422"/>
                <a:ext cx="457" cy="422"/>
                <a:chOff x="3199" y="422"/>
                <a:chExt cx="457" cy="422"/>
              </a:xfrm>
            </p:grpSpPr>
            <p:sp>
              <p:nvSpPr>
                <p:cNvPr id="4174" name="Rectangle 78"/>
                <p:cNvSpPr>
                  <a:spLocks noChangeArrowheads="1"/>
                </p:cNvSpPr>
                <p:nvPr/>
              </p:nvSpPr>
              <p:spPr bwMode="auto">
                <a:xfrm>
                  <a:off x="3247" y="42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432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75" name="Rectangle 79"/>
                <p:cNvSpPr>
                  <a:spLocks noChangeArrowheads="1"/>
                </p:cNvSpPr>
                <p:nvPr/>
              </p:nvSpPr>
              <p:spPr bwMode="auto">
                <a:xfrm>
                  <a:off x="3199" y="42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76" name="Group 80"/>
              <p:cNvGrpSpPr>
                <a:grpSpLocks/>
              </p:cNvGrpSpPr>
              <p:nvPr/>
            </p:nvGrpSpPr>
            <p:grpSpPr bwMode="auto">
              <a:xfrm>
                <a:off x="3656" y="422"/>
                <a:ext cx="457" cy="422"/>
                <a:chOff x="3656" y="422"/>
                <a:chExt cx="457" cy="422"/>
              </a:xfrm>
            </p:grpSpPr>
            <p:sp>
              <p:nvSpPr>
                <p:cNvPr id="4177" name="Rectangle 81"/>
                <p:cNvSpPr>
                  <a:spLocks noChangeArrowheads="1"/>
                </p:cNvSpPr>
                <p:nvPr/>
              </p:nvSpPr>
              <p:spPr bwMode="auto">
                <a:xfrm>
                  <a:off x="3704" y="42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366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78" name="Rectangle 82"/>
                <p:cNvSpPr>
                  <a:spLocks noChangeArrowheads="1"/>
                </p:cNvSpPr>
                <p:nvPr/>
              </p:nvSpPr>
              <p:spPr bwMode="auto">
                <a:xfrm>
                  <a:off x="3656" y="42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79" name="Group 83"/>
              <p:cNvGrpSpPr>
                <a:grpSpLocks/>
              </p:cNvGrpSpPr>
              <p:nvPr/>
            </p:nvGrpSpPr>
            <p:grpSpPr bwMode="auto">
              <a:xfrm>
                <a:off x="4113" y="422"/>
                <a:ext cx="457" cy="422"/>
                <a:chOff x="4113" y="422"/>
                <a:chExt cx="457" cy="422"/>
              </a:xfrm>
            </p:grpSpPr>
            <p:sp>
              <p:nvSpPr>
                <p:cNvPr id="4180" name="Rectangle 84"/>
                <p:cNvSpPr>
                  <a:spLocks noChangeArrowheads="1"/>
                </p:cNvSpPr>
                <p:nvPr/>
              </p:nvSpPr>
              <p:spPr bwMode="auto">
                <a:xfrm>
                  <a:off x="4161" y="42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298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81" name="Rectangle 85"/>
                <p:cNvSpPr>
                  <a:spLocks noChangeArrowheads="1"/>
                </p:cNvSpPr>
                <p:nvPr/>
              </p:nvSpPr>
              <p:spPr bwMode="auto">
                <a:xfrm>
                  <a:off x="4113" y="42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82" name="Group 86"/>
              <p:cNvGrpSpPr>
                <a:grpSpLocks/>
              </p:cNvGrpSpPr>
              <p:nvPr/>
            </p:nvGrpSpPr>
            <p:grpSpPr bwMode="auto">
              <a:xfrm>
                <a:off x="0" y="844"/>
                <a:ext cx="457" cy="422"/>
                <a:chOff x="0" y="844"/>
                <a:chExt cx="457" cy="422"/>
              </a:xfrm>
            </p:grpSpPr>
            <p:sp>
              <p:nvSpPr>
                <p:cNvPr id="4183" name="Rectangle 87"/>
                <p:cNvSpPr>
                  <a:spLocks noChangeArrowheads="1"/>
                </p:cNvSpPr>
                <p:nvPr/>
              </p:nvSpPr>
              <p:spPr bwMode="auto">
                <a:xfrm>
                  <a:off x="0" y="844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84" name="Group 88"/>
                <p:cNvGrpSpPr>
                  <a:grpSpLocks/>
                </p:cNvGrpSpPr>
                <p:nvPr/>
              </p:nvGrpSpPr>
              <p:grpSpPr bwMode="auto">
                <a:xfrm>
                  <a:off x="0" y="844"/>
                  <a:ext cx="457" cy="422"/>
                  <a:chOff x="0" y="844"/>
                  <a:chExt cx="457" cy="422"/>
                </a:xfrm>
              </p:grpSpPr>
              <p:sp>
                <p:nvSpPr>
                  <p:cNvPr id="4185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844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C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186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844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187" name="Group 91"/>
              <p:cNvGrpSpPr>
                <a:grpSpLocks/>
              </p:cNvGrpSpPr>
              <p:nvPr/>
            </p:nvGrpSpPr>
            <p:grpSpPr bwMode="auto">
              <a:xfrm>
                <a:off x="457" y="844"/>
                <a:ext cx="457" cy="422"/>
                <a:chOff x="457" y="844"/>
                <a:chExt cx="457" cy="422"/>
              </a:xfrm>
            </p:grpSpPr>
            <p:sp>
              <p:nvSpPr>
                <p:cNvPr id="4188" name="Rectangle 92"/>
                <p:cNvSpPr>
                  <a:spLocks noChangeArrowheads="1"/>
                </p:cNvSpPr>
                <p:nvPr/>
              </p:nvSpPr>
              <p:spPr bwMode="auto">
                <a:xfrm>
                  <a:off x="505" y="84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89" name="Rectangle 93"/>
                <p:cNvSpPr>
                  <a:spLocks noChangeArrowheads="1"/>
                </p:cNvSpPr>
                <p:nvPr/>
              </p:nvSpPr>
              <p:spPr bwMode="auto">
                <a:xfrm>
                  <a:off x="457" y="84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90" name="Group 94"/>
              <p:cNvGrpSpPr>
                <a:grpSpLocks/>
              </p:cNvGrpSpPr>
              <p:nvPr/>
            </p:nvGrpSpPr>
            <p:grpSpPr bwMode="auto">
              <a:xfrm>
                <a:off x="914" y="844"/>
                <a:ext cx="457" cy="422"/>
                <a:chOff x="914" y="844"/>
                <a:chExt cx="457" cy="422"/>
              </a:xfrm>
            </p:grpSpPr>
            <p:sp>
              <p:nvSpPr>
                <p:cNvPr id="4191" name="Rectangle 95"/>
                <p:cNvSpPr>
                  <a:spLocks noChangeArrowheads="1"/>
                </p:cNvSpPr>
                <p:nvPr/>
              </p:nvSpPr>
              <p:spPr bwMode="auto">
                <a:xfrm>
                  <a:off x="962" y="84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347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92" name="Rectangle 96"/>
                <p:cNvSpPr>
                  <a:spLocks noChangeArrowheads="1"/>
                </p:cNvSpPr>
                <p:nvPr/>
              </p:nvSpPr>
              <p:spPr bwMode="auto">
                <a:xfrm>
                  <a:off x="914" y="84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93" name="Group 97"/>
              <p:cNvGrpSpPr>
                <a:grpSpLocks/>
              </p:cNvGrpSpPr>
              <p:nvPr/>
            </p:nvGrpSpPr>
            <p:grpSpPr bwMode="auto">
              <a:xfrm>
                <a:off x="1371" y="844"/>
                <a:ext cx="457" cy="422"/>
                <a:chOff x="1371" y="844"/>
                <a:chExt cx="457" cy="422"/>
              </a:xfrm>
            </p:grpSpPr>
            <p:sp>
              <p:nvSpPr>
                <p:cNvPr id="4194" name="Rectangle 98"/>
                <p:cNvSpPr>
                  <a:spLocks noChangeArrowheads="1"/>
                </p:cNvSpPr>
                <p:nvPr/>
              </p:nvSpPr>
              <p:spPr bwMode="auto">
                <a:xfrm>
                  <a:off x="1419" y="84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286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95" name="Rectangle 99"/>
                <p:cNvSpPr>
                  <a:spLocks noChangeArrowheads="1"/>
                </p:cNvSpPr>
                <p:nvPr/>
              </p:nvSpPr>
              <p:spPr bwMode="auto">
                <a:xfrm>
                  <a:off x="1371" y="84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96" name="Group 100"/>
              <p:cNvGrpSpPr>
                <a:grpSpLocks/>
              </p:cNvGrpSpPr>
              <p:nvPr/>
            </p:nvGrpSpPr>
            <p:grpSpPr bwMode="auto">
              <a:xfrm>
                <a:off x="1828" y="844"/>
                <a:ext cx="457" cy="422"/>
                <a:chOff x="1828" y="844"/>
                <a:chExt cx="457" cy="422"/>
              </a:xfrm>
            </p:grpSpPr>
            <p:sp>
              <p:nvSpPr>
                <p:cNvPr id="4197" name="Rectangle 101"/>
                <p:cNvSpPr>
                  <a:spLocks noChangeArrowheads="1"/>
                </p:cNvSpPr>
                <p:nvPr/>
              </p:nvSpPr>
              <p:spPr bwMode="auto">
                <a:xfrm>
                  <a:off x="1876" y="84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358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198" name="Rectangle 102"/>
                <p:cNvSpPr>
                  <a:spLocks noChangeArrowheads="1"/>
                </p:cNvSpPr>
                <p:nvPr/>
              </p:nvSpPr>
              <p:spPr bwMode="auto">
                <a:xfrm>
                  <a:off x="1828" y="84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199" name="Group 103"/>
              <p:cNvGrpSpPr>
                <a:grpSpLocks/>
              </p:cNvGrpSpPr>
              <p:nvPr/>
            </p:nvGrpSpPr>
            <p:grpSpPr bwMode="auto">
              <a:xfrm>
                <a:off x="2285" y="844"/>
                <a:ext cx="457" cy="422"/>
                <a:chOff x="2285" y="844"/>
                <a:chExt cx="457" cy="422"/>
              </a:xfrm>
            </p:grpSpPr>
            <p:sp>
              <p:nvSpPr>
                <p:cNvPr id="4200" name="Rectangle 104"/>
                <p:cNvSpPr>
                  <a:spLocks noChangeArrowheads="1"/>
                </p:cNvSpPr>
                <p:nvPr/>
              </p:nvSpPr>
              <p:spPr bwMode="auto">
                <a:xfrm>
                  <a:off x="2333" y="84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272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01" name="Rectangle 105"/>
                <p:cNvSpPr>
                  <a:spLocks noChangeArrowheads="1"/>
                </p:cNvSpPr>
                <p:nvPr/>
              </p:nvSpPr>
              <p:spPr bwMode="auto">
                <a:xfrm>
                  <a:off x="2285" y="84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02" name="Group 106"/>
              <p:cNvGrpSpPr>
                <a:grpSpLocks/>
              </p:cNvGrpSpPr>
              <p:nvPr/>
            </p:nvGrpSpPr>
            <p:grpSpPr bwMode="auto">
              <a:xfrm>
                <a:off x="2742" y="844"/>
                <a:ext cx="457" cy="422"/>
                <a:chOff x="2742" y="844"/>
                <a:chExt cx="457" cy="422"/>
              </a:xfrm>
            </p:grpSpPr>
            <p:sp>
              <p:nvSpPr>
                <p:cNvPr id="4203" name="Rectangle 107"/>
                <p:cNvSpPr>
                  <a:spLocks noChangeArrowheads="1"/>
                </p:cNvSpPr>
                <p:nvPr/>
              </p:nvSpPr>
              <p:spPr bwMode="auto">
                <a:xfrm>
                  <a:off x="2790" y="84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467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04" name="Rectangle 108"/>
                <p:cNvSpPr>
                  <a:spLocks noChangeArrowheads="1"/>
                </p:cNvSpPr>
                <p:nvPr/>
              </p:nvSpPr>
              <p:spPr bwMode="auto">
                <a:xfrm>
                  <a:off x="2742" y="84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05" name="Group 109"/>
              <p:cNvGrpSpPr>
                <a:grpSpLocks/>
              </p:cNvGrpSpPr>
              <p:nvPr/>
            </p:nvGrpSpPr>
            <p:grpSpPr bwMode="auto">
              <a:xfrm>
                <a:off x="3199" y="844"/>
                <a:ext cx="457" cy="422"/>
                <a:chOff x="3199" y="844"/>
                <a:chExt cx="457" cy="422"/>
              </a:xfrm>
            </p:grpSpPr>
            <p:sp>
              <p:nvSpPr>
                <p:cNvPr id="4206" name="Rectangle 110"/>
                <p:cNvSpPr>
                  <a:spLocks noChangeArrowheads="1"/>
                </p:cNvSpPr>
                <p:nvPr/>
              </p:nvSpPr>
              <p:spPr bwMode="auto">
                <a:xfrm>
                  <a:off x="3247" y="84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346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3199" y="84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08" name="Group 112"/>
              <p:cNvGrpSpPr>
                <a:grpSpLocks/>
              </p:cNvGrpSpPr>
              <p:nvPr/>
            </p:nvGrpSpPr>
            <p:grpSpPr bwMode="auto">
              <a:xfrm>
                <a:off x="3656" y="844"/>
                <a:ext cx="457" cy="422"/>
                <a:chOff x="3656" y="844"/>
                <a:chExt cx="457" cy="422"/>
              </a:xfrm>
            </p:grpSpPr>
            <p:sp>
              <p:nvSpPr>
                <p:cNvPr id="4209" name="Rectangle 113"/>
                <p:cNvSpPr>
                  <a:spLocks noChangeArrowheads="1"/>
                </p:cNvSpPr>
                <p:nvPr/>
              </p:nvSpPr>
              <p:spPr bwMode="auto">
                <a:xfrm>
                  <a:off x="3704" y="84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290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10" name="Rectangle 114"/>
                <p:cNvSpPr>
                  <a:spLocks noChangeArrowheads="1"/>
                </p:cNvSpPr>
                <p:nvPr/>
              </p:nvSpPr>
              <p:spPr bwMode="auto">
                <a:xfrm>
                  <a:off x="3656" y="84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11" name="Group 115"/>
              <p:cNvGrpSpPr>
                <a:grpSpLocks/>
              </p:cNvGrpSpPr>
              <p:nvPr/>
            </p:nvGrpSpPr>
            <p:grpSpPr bwMode="auto">
              <a:xfrm>
                <a:off x="4113" y="844"/>
                <a:ext cx="457" cy="422"/>
                <a:chOff x="4113" y="844"/>
                <a:chExt cx="457" cy="422"/>
              </a:xfrm>
            </p:grpSpPr>
            <p:sp>
              <p:nvSpPr>
                <p:cNvPr id="4212" name="Rectangle 116"/>
                <p:cNvSpPr>
                  <a:spLocks noChangeArrowheads="1"/>
                </p:cNvSpPr>
                <p:nvPr/>
              </p:nvSpPr>
              <p:spPr bwMode="auto">
                <a:xfrm>
                  <a:off x="4161" y="84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228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13" name="Rectangle 117"/>
                <p:cNvSpPr>
                  <a:spLocks noChangeArrowheads="1"/>
                </p:cNvSpPr>
                <p:nvPr/>
              </p:nvSpPr>
              <p:spPr bwMode="auto">
                <a:xfrm>
                  <a:off x="4113" y="84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14" name="Group 118"/>
              <p:cNvGrpSpPr>
                <a:grpSpLocks/>
              </p:cNvGrpSpPr>
              <p:nvPr/>
            </p:nvGrpSpPr>
            <p:grpSpPr bwMode="auto">
              <a:xfrm>
                <a:off x="0" y="1266"/>
                <a:ext cx="457" cy="422"/>
                <a:chOff x="0" y="1266"/>
                <a:chExt cx="457" cy="422"/>
              </a:xfrm>
            </p:grpSpPr>
            <p:sp>
              <p:nvSpPr>
                <p:cNvPr id="4215" name="Rectangle 119"/>
                <p:cNvSpPr>
                  <a:spLocks noChangeArrowheads="1"/>
                </p:cNvSpPr>
                <p:nvPr/>
              </p:nvSpPr>
              <p:spPr bwMode="auto">
                <a:xfrm>
                  <a:off x="0" y="1266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216" name="Group 120"/>
                <p:cNvGrpSpPr>
                  <a:grpSpLocks/>
                </p:cNvGrpSpPr>
                <p:nvPr/>
              </p:nvGrpSpPr>
              <p:grpSpPr bwMode="auto">
                <a:xfrm>
                  <a:off x="0" y="1266"/>
                  <a:ext cx="457" cy="422"/>
                  <a:chOff x="0" y="1266"/>
                  <a:chExt cx="457" cy="422"/>
                </a:xfrm>
              </p:grpSpPr>
              <p:sp>
                <p:nvSpPr>
                  <p:cNvPr id="4217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1266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N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218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266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219" name="Group 123"/>
              <p:cNvGrpSpPr>
                <a:grpSpLocks/>
              </p:cNvGrpSpPr>
              <p:nvPr/>
            </p:nvGrpSpPr>
            <p:grpSpPr bwMode="auto">
              <a:xfrm>
                <a:off x="457" y="1266"/>
                <a:ext cx="457" cy="422"/>
                <a:chOff x="457" y="1266"/>
                <a:chExt cx="457" cy="422"/>
              </a:xfrm>
            </p:grpSpPr>
            <p:sp>
              <p:nvSpPr>
                <p:cNvPr id="4220" name="Rectangle 124"/>
                <p:cNvSpPr>
                  <a:spLocks noChangeArrowheads="1"/>
                </p:cNvSpPr>
                <p:nvPr/>
              </p:nvSpPr>
              <p:spPr bwMode="auto">
                <a:xfrm>
                  <a:off x="505" y="126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21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7" y="126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22" name="Group 126"/>
              <p:cNvGrpSpPr>
                <a:grpSpLocks/>
              </p:cNvGrpSpPr>
              <p:nvPr/>
            </p:nvGrpSpPr>
            <p:grpSpPr bwMode="auto">
              <a:xfrm>
                <a:off x="914" y="1266"/>
                <a:ext cx="457" cy="422"/>
                <a:chOff x="914" y="1266"/>
                <a:chExt cx="457" cy="422"/>
              </a:xfrm>
            </p:grpSpPr>
            <p:sp>
              <p:nvSpPr>
                <p:cNvPr id="4223" name="Rectangle 127"/>
                <p:cNvSpPr>
                  <a:spLocks noChangeArrowheads="1"/>
                </p:cNvSpPr>
                <p:nvPr/>
              </p:nvSpPr>
              <p:spPr bwMode="auto">
                <a:xfrm>
                  <a:off x="962" y="126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24" name="Rectangle 128"/>
                <p:cNvSpPr>
                  <a:spLocks noChangeArrowheads="1"/>
                </p:cNvSpPr>
                <p:nvPr/>
              </p:nvSpPr>
              <p:spPr bwMode="auto">
                <a:xfrm>
                  <a:off x="914" y="126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25" name="Group 129"/>
              <p:cNvGrpSpPr>
                <a:grpSpLocks/>
              </p:cNvGrpSpPr>
              <p:nvPr/>
            </p:nvGrpSpPr>
            <p:grpSpPr bwMode="auto">
              <a:xfrm>
                <a:off x="1371" y="1266"/>
                <a:ext cx="457" cy="422"/>
                <a:chOff x="1371" y="1266"/>
                <a:chExt cx="457" cy="422"/>
              </a:xfrm>
            </p:grpSpPr>
            <p:sp>
              <p:nvSpPr>
                <p:cNvPr id="4226" name="Rectangle 130"/>
                <p:cNvSpPr>
                  <a:spLocks noChangeArrowheads="1"/>
                </p:cNvSpPr>
                <p:nvPr/>
              </p:nvSpPr>
              <p:spPr bwMode="auto">
                <a:xfrm>
                  <a:off x="1419" y="126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160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27" name="Rectangle 131"/>
                <p:cNvSpPr>
                  <a:spLocks noChangeArrowheads="1"/>
                </p:cNvSpPr>
                <p:nvPr/>
              </p:nvSpPr>
              <p:spPr bwMode="auto">
                <a:xfrm>
                  <a:off x="1371" y="126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28" name="Group 132"/>
              <p:cNvGrpSpPr>
                <a:grpSpLocks/>
              </p:cNvGrpSpPr>
              <p:nvPr/>
            </p:nvGrpSpPr>
            <p:grpSpPr bwMode="auto">
              <a:xfrm>
                <a:off x="1828" y="1266"/>
                <a:ext cx="457" cy="422"/>
                <a:chOff x="1828" y="1266"/>
                <a:chExt cx="457" cy="422"/>
              </a:xfrm>
            </p:grpSpPr>
            <p:sp>
              <p:nvSpPr>
                <p:cNvPr id="4229" name="Rectangle 133"/>
                <p:cNvSpPr>
                  <a:spLocks noChangeArrowheads="1"/>
                </p:cNvSpPr>
                <p:nvPr/>
              </p:nvSpPr>
              <p:spPr bwMode="auto">
                <a:xfrm>
                  <a:off x="1876" y="126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201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30" name="Rectangle 134"/>
                <p:cNvSpPr>
                  <a:spLocks noChangeArrowheads="1"/>
                </p:cNvSpPr>
                <p:nvPr/>
              </p:nvSpPr>
              <p:spPr bwMode="auto">
                <a:xfrm>
                  <a:off x="1828" y="126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31" name="Group 135"/>
              <p:cNvGrpSpPr>
                <a:grpSpLocks/>
              </p:cNvGrpSpPr>
              <p:nvPr/>
            </p:nvGrpSpPr>
            <p:grpSpPr bwMode="auto">
              <a:xfrm>
                <a:off x="2285" y="1266"/>
                <a:ext cx="457" cy="422"/>
                <a:chOff x="2285" y="1266"/>
                <a:chExt cx="457" cy="422"/>
              </a:xfrm>
            </p:grpSpPr>
            <p:sp>
              <p:nvSpPr>
                <p:cNvPr id="4232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33" y="126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33" name="Rectangle 137"/>
                <p:cNvSpPr>
                  <a:spLocks noChangeArrowheads="1"/>
                </p:cNvSpPr>
                <p:nvPr/>
              </p:nvSpPr>
              <p:spPr bwMode="auto">
                <a:xfrm>
                  <a:off x="2285" y="126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34" name="Group 138"/>
              <p:cNvGrpSpPr>
                <a:grpSpLocks/>
              </p:cNvGrpSpPr>
              <p:nvPr/>
            </p:nvGrpSpPr>
            <p:grpSpPr bwMode="auto">
              <a:xfrm>
                <a:off x="2742" y="1266"/>
                <a:ext cx="457" cy="422"/>
                <a:chOff x="2742" y="1266"/>
                <a:chExt cx="457" cy="422"/>
              </a:xfrm>
            </p:grpSpPr>
            <p:sp>
              <p:nvSpPr>
                <p:cNvPr id="423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790" y="126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490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36" name="Rectangle 140"/>
                <p:cNvSpPr>
                  <a:spLocks noChangeArrowheads="1"/>
                </p:cNvSpPr>
                <p:nvPr/>
              </p:nvSpPr>
              <p:spPr bwMode="auto">
                <a:xfrm>
                  <a:off x="2742" y="126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37" name="Group 141"/>
              <p:cNvGrpSpPr>
                <a:grpSpLocks/>
              </p:cNvGrpSpPr>
              <p:nvPr/>
            </p:nvGrpSpPr>
            <p:grpSpPr bwMode="auto">
              <a:xfrm>
                <a:off x="3199" y="1266"/>
                <a:ext cx="457" cy="422"/>
                <a:chOff x="3199" y="1266"/>
                <a:chExt cx="457" cy="422"/>
              </a:xfrm>
            </p:grpSpPr>
            <p:sp>
              <p:nvSpPr>
                <p:cNvPr id="4238" name="Rectangle 142"/>
                <p:cNvSpPr>
                  <a:spLocks noChangeArrowheads="1"/>
                </p:cNvSpPr>
                <p:nvPr/>
              </p:nvSpPr>
              <p:spPr bwMode="auto">
                <a:xfrm>
                  <a:off x="3247" y="126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319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39" name="Rectangle 143"/>
                <p:cNvSpPr>
                  <a:spLocks noChangeArrowheads="1"/>
                </p:cNvSpPr>
                <p:nvPr/>
              </p:nvSpPr>
              <p:spPr bwMode="auto">
                <a:xfrm>
                  <a:off x="3199" y="126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40" name="Group 144"/>
              <p:cNvGrpSpPr>
                <a:grpSpLocks/>
              </p:cNvGrpSpPr>
              <p:nvPr/>
            </p:nvGrpSpPr>
            <p:grpSpPr bwMode="auto">
              <a:xfrm>
                <a:off x="3656" y="1266"/>
                <a:ext cx="457" cy="422"/>
                <a:chOff x="3656" y="1266"/>
                <a:chExt cx="457" cy="422"/>
              </a:xfrm>
            </p:grpSpPr>
            <p:sp>
              <p:nvSpPr>
                <p:cNvPr id="4241" name="Rectangle 145"/>
                <p:cNvSpPr>
                  <a:spLocks noChangeArrowheads="1"/>
                </p:cNvSpPr>
                <p:nvPr/>
              </p:nvSpPr>
              <p:spPr bwMode="auto">
                <a:xfrm>
                  <a:off x="3704" y="126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264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42" name="Rectangle 146"/>
                <p:cNvSpPr>
                  <a:spLocks noChangeArrowheads="1"/>
                </p:cNvSpPr>
                <p:nvPr/>
              </p:nvSpPr>
              <p:spPr bwMode="auto">
                <a:xfrm>
                  <a:off x="3656" y="126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43" name="Group 147"/>
              <p:cNvGrpSpPr>
                <a:grpSpLocks/>
              </p:cNvGrpSpPr>
              <p:nvPr/>
            </p:nvGrpSpPr>
            <p:grpSpPr bwMode="auto">
              <a:xfrm>
                <a:off x="4113" y="1266"/>
                <a:ext cx="457" cy="422"/>
                <a:chOff x="4113" y="1266"/>
                <a:chExt cx="457" cy="422"/>
              </a:xfrm>
            </p:grpSpPr>
            <p:sp>
              <p:nvSpPr>
                <p:cNvPr id="4244" name="Rectangle 148"/>
                <p:cNvSpPr>
                  <a:spLocks noChangeArrowheads="1"/>
                </p:cNvSpPr>
                <p:nvPr/>
              </p:nvSpPr>
              <p:spPr bwMode="auto">
                <a:xfrm>
                  <a:off x="4161" y="126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184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45" name="Rectangle 149"/>
                <p:cNvSpPr>
                  <a:spLocks noChangeArrowheads="1"/>
                </p:cNvSpPr>
                <p:nvPr/>
              </p:nvSpPr>
              <p:spPr bwMode="auto">
                <a:xfrm>
                  <a:off x="4113" y="126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46" name="Group 150"/>
              <p:cNvGrpSpPr>
                <a:grpSpLocks/>
              </p:cNvGrpSpPr>
              <p:nvPr/>
            </p:nvGrpSpPr>
            <p:grpSpPr bwMode="auto">
              <a:xfrm>
                <a:off x="0" y="1688"/>
                <a:ext cx="457" cy="422"/>
                <a:chOff x="0" y="1688"/>
                <a:chExt cx="457" cy="422"/>
              </a:xfrm>
            </p:grpSpPr>
            <p:sp>
              <p:nvSpPr>
                <p:cNvPr id="4247" name="Rectangle 151"/>
                <p:cNvSpPr>
                  <a:spLocks noChangeArrowheads="1"/>
                </p:cNvSpPr>
                <p:nvPr/>
              </p:nvSpPr>
              <p:spPr bwMode="auto">
                <a:xfrm>
                  <a:off x="0" y="1688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248" name="Group 152"/>
                <p:cNvGrpSpPr>
                  <a:grpSpLocks/>
                </p:cNvGrpSpPr>
                <p:nvPr/>
              </p:nvGrpSpPr>
              <p:grpSpPr bwMode="auto">
                <a:xfrm>
                  <a:off x="0" y="1688"/>
                  <a:ext cx="457" cy="422"/>
                  <a:chOff x="0" y="1688"/>
                  <a:chExt cx="457" cy="422"/>
                </a:xfrm>
              </p:grpSpPr>
              <p:sp>
                <p:nvSpPr>
                  <p:cNvPr id="4249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1688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O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250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688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251" name="Group 155"/>
              <p:cNvGrpSpPr>
                <a:grpSpLocks/>
              </p:cNvGrpSpPr>
              <p:nvPr/>
            </p:nvGrpSpPr>
            <p:grpSpPr bwMode="auto">
              <a:xfrm>
                <a:off x="457" y="1688"/>
                <a:ext cx="457" cy="422"/>
                <a:chOff x="457" y="1688"/>
                <a:chExt cx="457" cy="422"/>
              </a:xfrm>
            </p:grpSpPr>
            <p:sp>
              <p:nvSpPr>
                <p:cNvPr id="4252" name="Rectangle 156"/>
                <p:cNvSpPr>
                  <a:spLocks noChangeArrowheads="1"/>
                </p:cNvSpPr>
                <p:nvPr/>
              </p:nvSpPr>
              <p:spPr bwMode="auto">
                <a:xfrm>
                  <a:off x="505" y="168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53" name="Rectangle 157"/>
                <p:cNvSpPr>
                  <a:spLocks noChangeArrowheads="1"/>
                </p:cNvSpPr>
                <p:nvPr/>
              </p:nvSpPr>
              <p:spPr bwMode="auto">
                <a:xfrm>
                  <a:off x="457" y="168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54" name="Group 158"/>
              <p:cNvGrpSpPr>
                <a:grpSpLocks/>
              </p:cNvGrpSpPr>
              <p:nvPr/>
            </p:nvGrpSpPr>
            <p:grpSpPr bwMode="auto">
              <a:xfrm>
                <a:off x="914" y="1688"/>
                <a:ext cx="457" cy="422"/>
                <a:chOff x="914" y="1688"/>
                <a:chExt cx="457" cy="422"/>
              </a:xfrm>
            </p:grpSpPr>
            <p:sp>
              <p:nvSpPr>
                <p:cNvPr id="4255" name="Rectangle 159"/>
                <p:cNvSpPr>
                  <a:spLocks noChangeArrowheads="1"/>
                </p:cNvSpPr>
                <p:nvPr/>
              </p:nvSpPr>
              <p:spPr bwMode="auto">
                <a:xfrm>
                  <a:off x="962" y="168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56" name="Rectangle 160"/>
                <p:cNvSpPr>
                  <a:spLocks noChangeArrowheads="1"/>
                </p:cNvSpPr>
                <p:nvPr/>
              </p:nvSpPr>
              <p:spPr bwMode="auto">
                <a:xfrm>
                  <a:off x="914" y="168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57" name="Group 161"/>
              <p:cNvGrpSpPr>
                <a:grpSpLocks/>
              </p:cNvGrpSpPr>
              <p:nvPr/>
            </p:nvGrpSpPr>
            <p:grpSpPr bwMode="auto">
              <a:xfrm>
                <a:off x="1371" y="1688"/>
                <a:ext cx="457" cy="422"/>
                <a:chOff x="1371" y="1688"/>
                <a:chExt cx="457" cy="422"/>
              </a:xfrm>
            </p:grpSpPr>
            <p:sp>
              <p:nvSpPr>
                <p:cNvPr id="4258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19" y="168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59" name="Rectangle 163"/>
                <p:cNvSpPr>
                  <a:spLocks noChangeArrowheads="1"/>
                </p:cNvSpPr>
                <p:nvPr/>
              </p:nvSpPr>
              <p:spPr bwMode="auto">
                <a:xfrm>
                  <a:off x="1371" y="168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60" name="Group 164"/>
              <p:cNvGrpSpPr>
                <a:grpSpLocks/>
              </p:cNvGrpSpPr>
              <p:nvPr/>
            </p:nvGrpSpPr>
            <p:grpSpPr bwMode="auto">
              <a:xfrm>
                <a:off x="1828" y="1688"/>
                <a:ext cx="457" cy="422"/>
                <a:chOff x="1828" y="1688"/>
                <a:chExt cx="457" cy="422"/>
              </a:xfrm>
            </p:grpSpPr>
            <p:sp>
              <p:nvSpPr>
                <p:cNvPr id="4261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6" y="168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144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1828" y="168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63" name="Group 167"/>
              <p:cNvGrpSpPr>
                <a:grpSpLocks/>
              </p:cNvGrpSpPr>
              <p:nvPr/>
            </p:nvGrpSpPr>
            <p:grpSpPr bwMode="auto">
              <a:xfrm>
                <a:off x="2285" y="1688"/>
                <a:ext cx="457" cy="422"/>
                <a:chOff x="2285" y="1688"/>
                <a:chExt cx="457" cy="422"/>
              </a:xfrm>
            </p:grpSpPr>
            <p:sp>
              <p:nvSpPr>
                <p:cNvPr id="4264" name="Rectangle 168"/>
                <p:cNvSpPr>
                  <a:spLocks noChangeArrowheads="1"/>
                </p:cNvSpPr>
                <p:nvPr/>
              </p:nvSpPr>
              <p:spPr bwMode="auto">
                <a:xfrm>
                  <a:off x="2333" y="168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65" name="Rectangle 169"/>
                <p:cNvSpPr>
                  <a:spLocks noChangeArrowheads="1"/>
                </p:cNvSpPr>
                <p:nvPr/>
              </p:nvSpPr>
              <p:spPr bwMode="auto">
                <a:xfrm>
                  <a:off x="2285" y="168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66" name="Group 170"/>
              <p:cNvGrpSpPr>
                <a:grpSpLocks/>
              </p:cNvGrpSpPr>
              <p:nvPr/>
            </p:nvGrpSpPr>
            <p:grpSpPr bwMode="auto">
              <a:xfrm>
                <a:off x="2742" y="1688"/>
                <a:ext cx="457" cy="422"/>
                <a:chOff x="2742" y="1688"/>
                <a:chExt cx="457" cy="422"/>
              </a:xfrm>
            </p:grpSpPr>
            <p:sp>
              <p:nvSpPr>
                <p:cNvPr id="4267" name="Rectangle 171"/>
                <p:cNvSpPr>
                  <a:spLocks noChangeArrowheads="1"/>
                </p:cNvSpPr>
                <p:nvPr/>
              </p:nvSpPr>
              <p:spPr bwMode="auto">
                <a:xfrm>
                  <a:off x="2790" y="168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68" name="Rectangle 172"/>
                <p:cNvSpPr>
                  <a:spLocks noChangeArrowheads="1"/>
                </p:cNvSpPr>
                <p:nvPr/>
              </p:nvSpPr>
              <p:spPr bwMode="auto">
                <a:xfrm>
                  <a:off x="2742" y="168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69" name="Group 173"/>
              <p:cNvGrpSpPr>
                <a:grpSpLocks/>
              </p:cNvGrpSpPr>
              <p:nvPr/>
            </p:nvGrpSpPr>
            <p:grpSpPr bwMode="auto">
              <a:xfrm>
                <a:off x="3199" y="1688"/>
                <a:ext cx="457" cy="422"/>
                <a:chOff x="3199" y="1688"/>
                <a:chExt cx="457" cy="422"/>
              </a:xfrm>
            </p:grpSpPr>
            <p:sp>
              <p:nvSpPr>
                <p:cNvPr id="4270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47" y="168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71" name="Rectangle 175"/>
                <p:cNvSpPr>
                  <a:spLocks noChangeArrowheads="1"/>
                </p:cNvSpPr>
                <p:nvPr/>
              </p:nvSpPr>
              <p:spPr bwMode="auto">
                <a:xfrm>
                  <a:off x="3199" y="168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72" name="Group 176"/>
              <p:cNvGrpSpPr>
                <a:grpSpLocks/>
              </p:cNvGrpSpPr>
              <p:nvPr/>
            </p:nvGrpSpPr>
            <p:grpSpPr bwMode="auto">
              <a:xfrm>
                <a:off x="3656" y="1688"/>
                <a:ext cx="457" cy="422"/>
                <a:chOff x="3656" y="1688"/>
                <a:chExt cx="457" cy="422"/>
              </a:xfrm>
            </p:grpSpPr>
            <p:sp>
              <p:nvSpPr>
                <p:cNvPr id="4273" name="Rectangle 177"/>
                <p:cNvSpPr>
                  <a:spLocks noChangeArrowheads="1"/>
                </p:cNvSpPr>
                <p:nvPr/>
              </p:nvSpPr>
              <p:spPr bwMode="auto">
                <a:xfrm>
                  <a:off x="3704" y="168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74" name="Rectangle 178"/>
                <p:cNvSpPr>
                  <a:spLocks noChangeArrowheads="1"/>
                </p:cNvSpPr>
                <p:nvPr/>
              </p:nvSpPr>
              <p:spPr bwMode="auto">
                <a:xfrm>
                  <a:off x="3656" y="168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75" name="Group 179"/>
              <p:cNvGrpSpPr>
                <a:grpSpLocks/>
              </p:cNvGrpSpPr>
              <p:nvPr/>
            </p:nvGrpSpPr>
            <p:grpSpPr bwMode="auto">
              <a:xfrm>
                <a:off x="4113" y="1688"/>
                <a:ext cx="457" cy="422"/>
                <a:chOff x="4113" y="1688"/>
                <a:chExt cx="457" cy="422"/>
              </a:xfrm>
            </p:grpSpPr>
            <p:sp>
              <p:nvSpPr>
                <p:cNvPr id="4276" name="Rectangle 180"/>
                <p:cNvSpPr>
                  <a:spLocks noChangeArrowheads="1"/>
                </p:cNvSpPr>
                <p:nvPr/>
              </p:nvSpPr>
              <p:spPr bwMode="auto">
                <a:xfrm>
                  <a:off x="4161" y="168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77" name="Rectangle 181"/>
                <p:cNvSpPr>
                  <a:spLocks noChangeArrowheads="1"/>
                </p:cNvSpPr>
                <p:nvPr/>
              </p:nvSpPr>
              <p:spPr bwMode="auto">
                <a:xfrm>
                  <a:off x="4113" y="168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78" name="Group 182"/>
              <p:cNvGrpSpPr>
                <a:grpSpLocks/>
              </p:cNvGrpSpPr>
              <p:nvPr/>
            </p:nvGrpSpPr>
            <p:grpSpPr bwMode="auto">
              <a:xfrm>
                <a:off x="0" y="2110"/>
                <a:ext cx="457" cy="422"/>
                <a:chOff x="0" y="2110"/>
                <a:chExt cx="457" cy="422"/>
              </a:xfrm>
            </p:grpSpPr>
            <p:sp>
              <p:nvSpPr>
                <p:cNvPr id="4279" name="Rectangle 183"/>
                <p:cNvSpPr>
                  <a:spLocks noChangeArrowheads="1"/>
                </p:cNvSpPr>
                <p:nvPr/>
              </p:nvSpPr>
              <p:spPr bwMode="auto">
                <a:xfrm>
                  <a:off x="0" y="2110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280" name="Group 184"/>
                <p:cNvGrpSpPr>
                  <a:grpSpLocks/>
                </p:cNvGrpSpPr>
                <p:nvPr/>
              </p:nvGrpSpPr>
              <p:grpSpPr bwMode="auto">
                <a:xfrm>
                  <a:off x="0" y="2110"/>
                  <a:ext cx="457" cy="422"/>
                  <a:chOff x="0" y="2110"/>
                  <a:chExt cx="457" cy="422"/>
                </a:xfrm>
              </p:grpSpPr>
              <p:sp>
                <p:nvSpPr>
                  <p:cNvPr id="4281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2110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S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282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110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283" name="Group 187"/>
              <p:cNvGrpSpPr>
                <a:grpSpLocks/>
              </p:cNvGrpSpPr>
              <p:nvPr/>
            </p:nvGrpSpPr>
            <p:grpSpPr bwMode="auto">
              <a:xfrm>
                <a:off x="457" y="2110"/>
                <a:ext cx="457" cy="422"/>
                <a:chOff x="457" y="2110"/>
                <a:chExt cx="457" cy="422"/>
              </a:xfrm>
            </p:grpSpPr>
            <p:sp>
              <p:nvSpPr>
                <p:cNvPr id="4284" name="Rectangle 188"/>
                <p:cNvSpPr>
                  <a:spLocks noChangeArrowheads="1"/>
                </p:cNvSpPr>
                <p:nvPr/>
              </p:nvSpPr>
              <p:spPr bwMode="auto">
                <a:xfrm>
                  <a:off x="505" y="2110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85" name="Rectangle 189"/>
                <p:cNvSpPr>
                  <a:spLocks noChangeArrowheads="1"/>
                </p:cNvSpPr>
                <p:nvPr/>
              </p:nvSpPr>
              <p:spPr bwMode="auto">
                <a:xfrm>
                  <a:off x="457" y="2110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86" name="Group 190"/>
              <p:cNvGrpSpPr>
                <a:grpSpLocks/>
              </p:cNvGrpSpPr>
              <p:nvPr/>
            </p:nvGrpSpPr>
            <p:grpSpPr bwMode="auto">
              <a:xfrm>
                <a:off x="914" y="2110"/>
                <a:ext cx="457" cy="422"/>
                <a:chOff x="914" y="2110"/>
                <a:chExt cx="457" cy="422"/>
              </a:xfrm>
            </p:grpSpPr>
            <p:sp>
              <p:nvSpPr>
                <p:cNvPr id="4287" name="Rectangle 191"/>
                <p:cNvSpPr>
                  <a:spLocks noChangeArrowheads="1"/>
                </p:cNvSpPr>
                <p:nvPr/>
              </p:nvSpPr>
              <p:spPr bwMode="auto">
                <a:xfrm>
                  <a:off x="962" y="2110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88" name="Rectangle 192"/>
                <p:cNvSpPr>
                  <a:spLocks noChangeArrowheads="1"/>
                </p:cNvSpPr>
                <p:nvPr/>
              </p:nvSpPr>
              <p:spPr bwMode="auto">
                <a:xfrm>
                  <a:off x="914" y="2110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89" name="Group 193"/>
              <p:cNvGrpSpPr>
                <a:grpSpLocks/>
              </p:cNvGrpSpPr>
              <p:nvPr/>
            </p:nvGrpSpPr>
            <p:grpSpPr bwMode="auto">
              <a:xfrm>
                <a:off x="1371" y="2110"/>
                <a:ext cx="457" cy="422"/>
                <a:chOff x="1371" y="2110"/>
                <a:chExt cx="457" cy="422"/>
              </a:xfrm>
            </p:grpSpPr>
            <p:sp>
              <p:nvSpPr>
                <p:cNvPr id="4290" name="Rectangle 194"/>
                <p:cNvSpPr>
                  <a:spLocks noChangeArrowheads="1"/>
                </p:cNvSpPr>
                <p:nvPr/>
              </p:nvSpPr>
              <p:spPr bwMode="auto">
                <a:xfrm>
                  <a:off x="1419" y="2110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91" name="Rectangle 195"/>
                <p:cNvSpPr>
                  <a:spLocks noChangeArrowheads="1"/>
                </p:cNvSpPr>
                <p:nvPr/>
              </p:nvSpPr>
              <p:spPr bwMode="auto">
                <a:xfrm>
                  <a:off x="1371" y="2110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92" name="Group 196"/>
              <p:cNvGrpSpPr>
                <a:grpSpLocks/>
              </p:cNvGrpSpPr>
              <p:nvPr/>
            </p:nvGrpSpPr>
            <p:grpSpPr bwMode="auto">
              <a:xfrm>
                <a:off x="1828" y="2110"/>
                <a:ext cx="457" cy="422"/>
                <a:chOff x="1828" y="2110"/>
                <a:chExt cx="457" cy="422"/>
              </a:xfrm>
            </p:grpSpPr>
            <p:sp>
              <p:nvSpPr>
                <p:cNvPr id="4293" name="Rectangle 197"/>
                <p:cNvSpPr>
                  <a:spLocks noChangeArrowheads="1"/>
                </p:cNvSpPr>
                <p:nvPr/>
              </p:nvSpPr>
              <p:spPr bwMode="auto">
                <a:xfrm>
                  <a:off x="1876" y="2110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94" name="Rectangle 198"/>
                <p:cNvSpPr>
                  <a:spLocks noChangeArrowheads="1"/>
                </p:cNvSpPr>
                <p:nvPr/>
              </p:nvSpPr>
              <p:spPr bwMode="auto">
                <a:xfrm>
                  <a:off x="1828" y="2110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95" name="Group 199"/>
              <p:cNvGrpSpPr>
                <a:grpSpLocks/>
              </p:cNvGrpSpPr>
              <p:nvPr/>
            </p:nvGrpSpPr>
            <p:grpSpPr bwMode="auto">
              <a:xfrm>
                <a:off x="2285" y="2110"/>
                <a:ext cx="457" cy="422"/>
                <a:chOff x="2285" y="2110"/>
                <a:chExt cx="457" cy="422"/>
              </a:xfrm>
            </p:grpSpPr>
            <p:sp>
              <p:nvSpPr>
                <p:cNvPr id="4296" name="Rectangle 200"/>
                <p:cNvSpPr>
                  <a:spLocks noChangeArrowheads="1"/>
                </p:cNvSpPr>
                <p:nvPr/>
              </p:nvSpPr>
              <p:spPr bwMode="auto">
                <a:xfrm>
                  <a:off x="2333" y="2110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266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297" name="Rectangle 201"/>
                <p:cNvSpPr>
                  <a:spLocks noChangeArrowheads="1"/>
                </p:cNvSpPr>
                <p:nvPr/>
              </p:nvSpPr>
              <p:spPr bwMode="auto">
                <a:xfrm>
                  <a:off x="2285" y="2110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298" name="Group 202"/>
              <p:cNvGrpSpPr>
                <a:grpSpLocks/>
              </p:cNvGrpSpPr>
              <p:nvPr/>
            </p:nvGrpSpPr>
            <p:grpSpPr bwMode="auto">
              <a:xfrm>
                <a:off x="2742" y="2110"/>
                <a:ext cx="457" cy="422"/>
                <a:chOff x="2742" y="2110"/>
                <a:chExt cx="457" cy="422"/>
              </a:xfrm>
            </p:grpSpPr>
            <p:sp>
              <p:nvSpPr>
                <p:cNvPr id="4299" name="Rectangle 203"/>
                <p:cNvSpPr>
                  <a:spLocks noChangeArrowheads="1"/>
                </p:cNvSpPr>
                <p:nvPr/>
              </p:nvSpPr>
              <p:spPr bwMode="auto">
                <a:xfrm>
                  <a:off x="2790" y="2110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326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00" name="Rectangle 204"/>
                <p:cNvSpPr>
                  <a:spLocks noChangeArrowheads="1"/>
                </p:cNvSpPr>
                <p:nvPr/>
              </p:nvSpPr>
              <p:spPr bwMode="auto">
                <a:xfrm>
                  <a:off x="2742" y="2110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01" name="Group 205"/>
              <p:cNvGrpSpPr>
                <a:grpSpLocks/>
              </p:cNvGrpSpPr>
              <p:nvPr/>
            </p:nvGrpSpPr>
            <p:grpSpPr bwMode="auto">
              <a:xfrm>
                <a:off x="3199" y="2110"/>
                <a:ext cx="457" cy="422"/>
                <a:chOff x="3199" y="2110"/>
                <a:chExt cx="457" cy="422"/>
              </a:xfrm>
            </p:grpSpPr>
            <p:sp>
              <p:nvSpPr>
                <p:cNvPr id="4302" name="Rectangle 206"/>
                <p:cNvSpPr>
                  <a:spLocks noChangeArrowheads="1"/>
                </p:cNvSpPr>
                <p:nvPr/>
              </p:nvSpPr>
              <p:spPr bwMode="auto">
                <a:xfrm>
                  <a:off x="3247" y="2110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255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03" name="Rectangle 207"/>
                <p:cNvSpPr>
                  <a:spLocks noChangeArrowheads="1"/>
                </p:cNvSpPr>
                <p:nvPr/>
              </p:nvSpPr>
              <p:spPr bwMode="auto">
                <a:xfrm>
                  <a:off x="3199" y="2110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04" name="Group 208"/>
              <p:cNvGrpSpPr>
                <a:grpSpLocks/>
              </p:cNvGrpSpPr>
              <p:nvPr/>
            </p:nvGrpSpPr>
            <p:grpSpPr bwMode="auto">
              <a:xfrm>
                <a:off x="3656" y="2110"/>
                <a:ext cx="457" cy="422"/>
                <a:chOff x="3656" y="2110"/>
                <a:chExt cx="457" cy="422"/>
              </a:xfrm>
            </p:grpSpPr>
            <p:sp>
              <p:nvSpPr>
                <p:cNvPr id="4305" name="Rectangle 209"/>
                <p:cNvSpPr>
                  <a:spLocks noChangeArrowheads="1"/>
                </p:cNvSpPr>
                <p:nvPr/>
              </p:nvSpPr>
              <p:spPr bwMode="auto">
                <a:xfrm>
                  <a:off x="3704" y="2110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213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06" name="Rectangle 210"/>
                <p:cNvSpPr>
                  <a:spLocks noChangeArrowheads="1"/>
                </p:cNvSpPr>
                <p:nvPr/>
              </p:nvSpPr>
              <p:spPr bwMode="auto">
                <a:xfrm>
                  <a:off x="3656" y="2110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07" name="Group 211"/>
              <p:cNvGrpSpPr>
                <a:grpSpLocks/>
              </p:cNvGrpSpPr>
              <p:nvPr/>
            </p:nvGrpSpPr>
            <p:grpSpPr bwMode="auto">
              <a:xfrm>
                <a:off x="4113" y="2110"/>
                <a:ext cx="457" cy="422"/>
                <a:chOff x="4113" y="2110"/>
                <a:chExt cx="457" cy="422"/>
              </a:xfrm>
            </p:grpSpPr>
            <p:sp>
              <p:nvSpPr>
                <p:cNvPr id="4308" name="Rectangle 212"/>
                <p:cNvSpPr>
                  <a:spLocks noChangeArrowheads="1"/>
                </p:cNvSpPr>
                <p:nvPr/>
              </p:nvSpPr>
              <p:spPr bwMode="auto">
                <a:xfrm>
                  <a:off x="4161" y="2110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09" name="Rectangle 213"/>
                <p:cNvSpPr>
                  <a:spLocks noChangeArrowheads="1"/>
                </p:cNvSpPr>
                <p:nvPr/>
              </p:nvSpPr>
              <p:spPr bwMode="auto">
                <a:xfrm>
                  <a:off x="4113" y="2110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10" name="Group 214"/>
              <p:cNvGrpSpPr>
                <a:grpSpLocks/>
              </p:cNvGrpSpPr>
              <p:nvPr/>
            </p:nvGrpSpPr>
            <p:grpSpPr bwMode="auto">
              <a:xfrm>
                <a:off x="0" y="2532"/>
                <a:ext cx="457" cy="422"/>
                <a:chOff x="0" y="2532"/>
                <a:chExt cx="457" cy="422"/>
              </a:xfrm>
            </p:grpSpPr>
            <p:sp>
              <p:nvSpPr>
                <p:cNvPr id="4311" name="Rectangle 215"/>
                <p:cNvSpPr>
                  <a:spLocks noChangeArrowheads="1"/>
                </p:cNvSpPr>
                <p:nvPr/>
              </p:nvSpPr>
              <p:spPr bwMode="auto">
                <a:xfrm>
                  <a:off x="0" y="2532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312" name="Group 216"/>
                <p:cNvGrpSpPr>
                  <a:grpSpLocks/>
                </p:cNvGrpSpPr>
                <p:nvPr/>
              </p:nvGrpSpPr>
              <p:grpSpPr bwMode="auto">
                <a:xfrm>
                  <a:off x="0" y="2532"/>
                  <a:ext cx="457" cy="422"/>
                  <a:chOff x="0" y="2532"/>
                  <a:chExt cx="457" cy="422"/>
                </a:xfrm>
              </p:grpSpPr>
              <p:sp>
                <p:nvSpPr>
                  <p:cNvPr id="4313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2532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F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314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532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315" name="Group 219"/>
              <p:cNvGrpSpPr>
                <a:grpSpLocks/>
              </p:cNvGrpSpPr>
              <p:nvPr/>
            </p:nvGrpSpPr>
            <p:grpSpPr bwMode="auto">
              <a:xfrm>
                <a:off x="457" y="2532"/>
                <a:ext cx="457" cy="422"/>
                <a:chOff x="457" y="2532"/>
                <a:chExt cx="457" cy="422"/>
              </a:xfrm>
            </p:grpSpPr>
            <p:sp>
              <p:nvSpPr>
                <p:cNvPr id="4316" name="Rectangle 220"/>
                <p:cNvSpPr>
                  <a:spLocks noChangeArrowheads="1"/>
                </p:cNvSpPr>
                <p:nvPr/>
              </p:nvSpPr>
              <p:spPr bwMode="auto">
                <a:xfrm>
                  <a:off x="505" y="253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17" name="Rectangle 221"/>
                <p:cNvSpPr>
                  <a:spLocks noChangeArrowheads="1"/>
                </p:cNvSpPr>
                <p:nvPr/>
              </p:nvSpPr>
              <p:spPr bwMode="auto">
                <a:xfrm>
                  <a:off x="457" y="253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18" name="Group 222"/>
              <p:cNvGrpSpPr>
                <a:grpSpLocks/>
              </p:cNvGrpSpPr>
              <p:nvPr/>
            </p:nvGrpSpPr>
            <p:grpSpPr bwMode="auto">
              <a:xfrm>
                <a:off x="914" y="2532"/>
                <a:ext cx="457" cy="422"/>
                <a:chOff x="914" y="2532"/>
                <a:chExt cx="457" cy="422"/>
              </a:xfrm>
            </p:grpSpPr>
            <p:sp>
              <p:nvSpPr>
                <p:cNvPr id="4319" name="Rectangle 223"/>
                <p:cNvSpPr>
                  <a:spLocks noChangeArrowheads="1"/>
                </p:cNvSpPr>
                <p:nvPr/>
              </p:nvSpPr>
              <p:spPr bwMode="auto">
                <a:xfrm>
                  <a:off x="962" y="253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20" name="Rectangle 224"/>
                <p:cNvSpPr>
                  <a:spLocks noChangeArrowheads="1"/>
                </p:cNvSpPr>
                <p:nvPr/>
              </p:nvSpPr>
              <p:spPr bwMode="auto">
                <a:xfrm>
                  <a:off x="914" y="253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21" name="Group 225"/>
              <p:cNvGrpSpPr>
                <a:grpSpLocks/>
              </p:cNvGrpSpPr>
              <p:nvPr/>
            </p:nvGrpSpPr>
            <p:grpSpPr bwMode="auto">
              <a:xfrm>
                <a:off x="1371" y="2532"/>
                <a:ext cx="457" cy="422"/>
                <a:chOff x="1371" y="2532"/>
                <a:chExt cx="457" cy="422"/>
              </a:xfrm>
            </p:grpSpPr>
            <p:sp>
              <p:nvSpPr>
                <p:cNvPr id="4322" name="Rectangle 226"/>
                <p:cNvSpPr>
                  <a:spLocks noChangeArrowheads="1"/>
                </p:cNvSpPr>
                <p:nvPr/>
              </p:nvSpPr>
              <p:spPr bwMode="auto">
                <a:xfrm>
                  <a:off x="1419" y="253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23" name="Rectangle 227"/>
                <p:cNvSpPr>
                  <a:spLocks noChangeArrowheads="1"/>
                </p:cNvSpPr>
                <p:nvPr/>
              </p:nvSpPr>
              <p:spPr bwMode="auto">
                <a:xfrm>
                  <a:off x="1371" y="253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24" name="Group 228"/>
              <p:cNvGrpSpPr>
                <a:grpSpLocks/>
              </p:cNvGrpSpPr>
              <p:nvPr/>
            </p:nvGrpSpPr>
            <p:grpSpPr bwMode="auto">
              <a:xfrm>
                <a:off x="1828" y="2532"/>
                <a:ext cx="457" cy="422"/>
                <a:chOff x="1828" y="2532"/>
                <a:chExt cx="457" cy="422"/>
              </a:xfrm>
            </p:grpSpPr>
            <p:sp>
              <p:nvSpPr>
                <p:cNvPr id="4325" name="Rectangle 229"/>
                <p:cNvSpPr>
                  <a:spLocks noChangeArrowheads="1"/>
                </p:cNvSpPr>
                <p:nvPr/>
              </p:nvSpPr>
              <p:spPr bwMode="auto">
                <a:xfrm>
                  <a:off x="1876" y="253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26" name="Rectangle 230"/>
                <p:cNvSpPr>
                  <a:spLocks noChangeArrowheads="1"/>
                </p:cNvSpPr>
                <p:nvPr/>
              </p:nvSpPr>
              <p:spPr bwMode="auto">
                <a:xfrm>
                  <a:off x="1828" y="253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27" name="Group 231"/>
              <p:cNvGrpSpPr>
                <a:grpSpLocks/>
              </p:cNvGrpSpPr>
              <p:nvPr/>
            </p:nvGrpSpPr>
            <p:grpSpPr bwMode="auto">
              <a:xfrm>
                <a:off x="2285" y="2532"/>
                <a:ext cx="457" cy="422"/>
                <a:chOff x="2285" y="2532"/>
                <a:chExt cx="457" cy="422"/>
              </a:xfrm>
            </p:grpSpPr>
            <p:sp>
              <p:nvSpPr>
                <p:cNvPr id="4328" name="Rectangle 232"/>
                <p:cNvSpPr>
                  <a:spLocks noChangeArrowheads="1"/>
                </p:cNvSpPr>
                <p:nvPr/>
              </p:nvSpPr>
              <p:spPr bwMode="auto">
                <a:xfrm>
                  <a:off x="2333" y="253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29" name="Rectangle 233"/>
                <p:cNvSpPr>
                  <a:spLocks noChangeArrowheads="1"/>
                </p:cNvSpPr>
                <p:nvPr/>
              </p:nvSpPr>
              <p:spPr bwMode="auto">
                <a:xfrm>
                  <a:off x="2285" y="253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30" name="Group 234"/>
              <p:cNvGrpSpPr>
                <a:grpSpLocks/>
              </p:cNvGrpSpPr>
              <p:nvPr/>
            </p:nvGrpSpPr>
            <p:grpSpPr bwMode="auto">
              <a:xfrm>
                <a:off x="2742" y="2532"/>
                <a:ext cx="457" cy="422"/>
                <a:chOff x="2742" y="2532"/>
                <a:chExt cx="457" cy="422"/>
              </a:xfrm>
            </p:grpSpPr>
            <p:sp>
              <p:nvSpPr>
                <p:cNvPr id="4331" name="Rectangle 235"/>
                <p:cNvSpPr>
                  <a:spLocks noChangeArrowheads="1"/>
                </p:cNvSpPr>
                <p:nvPr/>
              </p:nvSpPr>
              <p:spPr bwMode="auto">
                <a:xfrm>
                  <a:off x="2790" y="253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158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32" name="Rectangle 236"/>
                <p:cNvSpPr>
                  <a:spLocks noChangeArrowheads="1"/>
                </p:cNvSpPr>
                <p:nvPr/>
              </p:nvSpPr>
              <p:spPr bwMode="auto">
                <a:xfrm>
                  <a:off x="2742" y="253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33" name="Group 237"/>
              <p:cNvGrpSpPr>
                <a:grpSpLocks/>
              </p:cNvGrpSpPr>
              <p:nvPr/>
            </p:nvGrpSpPr>
            <p:grpSpPr bwMode="auto">
              <a:xfrm>
                <a:off x="3199" y="2532"/>
                <a:ext cx="457" cy="422"/>
                <a:chOff x="3199" y="2532"/>
                <a:chExt cx="457" cy="422"/>
              </a:xfrm>
            </p:grpSpPr>
            <p:sp>
              <p:nvSpPr>
                <p:cNvPr id="4334" name="Rectangle 238"/>
                <p:cNvSpPr>
                  <a:spLocks noChangeArrowheads="1"/>
                </p:cNvSpPr>
                <p:nvPr/>
              </p:nvSpPr>
              <p:spPr bwMode="auto">
                <a:xfrm>
                  <a:off x="3247" y="253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255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35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99" y="253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36" name="Group 240"/>
              <p:cNvGrpSpPr>
                <a:grpSpLocks/>
              </p:cNvGrpSpPr>
              <p:nvPr/>
            </p:nvGrpSpPr>
            <p:grpSpPr bwMode="auto">
              <a:xfrm>
                <a:off x="3656" y="2532"/>
                <a:ext cx="457" cy="422"/>
                <a:chOff x="3656" y="2532"/>
                <a:chExt cx="457" cy="422"/>
              </a:xfrm>
            </p:grpSpPr>
            <p:sp>
              <p:nvSpPr>
                <p:cNvPr id="4337" name="Rectangle 241"/>
                <p:cNvSpPr>
                  <a:spLocks noChangeArrowheads="1"/>
                </p:cNvSpPr>
                <p:nvPr/>
              </p:nvSpPr>
              <p:spPr bwMode="auto">
                <a:xfrm>
                  <a:off x="3704" y="253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238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38" name="Rectangle 242"/>
                <p:cNvSpPr>
                  <a:spLocks noChangeArrowheads="1"/>
                </p:cNvSpPr>
                <p:nvPr/>
              </p:nvSpPr>
              <p:spPr bwMode="auto">
                <a:xfrm>
                  <a:off x="3656" y="253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39" name="Group 243"/>
              <p:cNvGrpSpPr>
                <a:grpSpLocks/>
              </p:cNvGrpSpPr>
              <p:nvPr/>
            </p:nvGrpSpPr>
            <p:grpSpPr bwMode="auto">
              <a:xfrm>
                <a:off x="4113" y="2532"/>
                <a:ext cx="457" cy="422"/>
                <a:chOff x="4113" y="2532"/>
                <a:chExt cx="457" cy="422"/>
              </a:xfrm>
            </p:grpSpPr>
            <p:sp>
              <p:nvSpPr>
                <p:cNvPr id="4340" name="Rectangle 244"/>
                <p:cNvSpPr>
                  <a:spLocks noChangeArrowheads="1"/>
                </p:cNvSpPr>
                <p:nvPr/>
              </p:nvSpPr>
              <p:spPr bwMode="auto">
                <a:xfrm>
                  <a:off x="4161" y="2532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41" name="Rectangle 245"/>
                <p:cNvSpPr>
                  <a:spLocks noChangeArrowheads="1"/>
                </p:cNvSpPr>
                <p:nvPr/>
              </p:nvSpPr>
              <p:spPr bwMode="auto">
                <a:xfrm>
                  <a:off x="4113" y="2532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42" name="Group 246"/>
              <p:cNvGrpSpPr>
                <a:grpSpLocks/>
              </p:cNvGrpSpPr>
              <p:nvPr/>
            </p:nvGrpSpPr>
            <p:grpSpPr bwMode="auto">
              <a:xfrm>
                <a:off x="0" y="2954"/>
                <a:ext cx="457" cy="422"/>
                <a:chOff x="0" y="2954"/>
                <a:chExt cx="457" cy="422"/>
              </a:xfrm>
            </p:grpSpPr>
            <p:sp>
              <p:nvSpPr>
                <p:cNvPr id="4343" name="Rectangle 247"/>
                <p:cNvSpPr>
                  <a:spLocks noChangeArrowheads="1"/>
                </p:cNvSpPr>
                <p:nvPr/>
              </p:nvSpPr>
              <p:spPr bwMode="auto">
                <a:xfrm>
                  <a:off x="0" y="2954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344" name="Group 248"/>
                <p:cNvGrpSpPr>
                  <a:grpSpLocks/>
                </p:cNvGrpSpPr>
                <p:nvPr/>
              </p:nvGrpSpPr>
              <p:grpSpPr bwMode="auto">
                <a:xfrm>
                  <a:off x="0" y="2954"/>
                  <a:ext cx="457" cy="422"/>
                  <a:chOff x="0" y="2954"/>
                  <a:chExt cx="457" cy="422"/>
                </a:xfrm>
              </p:grpSpPr>
              <p:sp>
                <p:nvSpPr>
                  <p:cNvPr id="4345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2954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Cl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346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954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347" name="Group 251"/>
              <p:cNvGrpSpPr>
                <a:grpSpLocks/>
              </p:cNvGrpSpPr>
              <p:nvPr/>
            </p:nvGrpSpPr>
            <p:grpSpPr bwMode="auto">
              <a:xfrm>
                <a:off x="457" y="2954"/>
                <a:ext cx="457" cy="422"/>
                <a:chOff x="457" y="2954"/>
                <a:chExt cx="457" cy="422"/>
              </a:xfrm>
            </p:grpSpPr>
            <p:sp>
              <p:nvSpPr>
                <p:cNvPr id="4348" name="Rectangle 252"/>
                <p:cNvSpPr>
                  <a:spLocks noChangeArrowheads="1"/>
                </p:cNvSpPr>
                <p:nvPr/>
              </p:nvSpPr>
              <p:spPr bwMode="auto">
                <a:xfrm>
                  <a:off x="505" y="295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49" name="Rectangle 253"/>
                <p:cNvSpPr>
                  <a:spLocks noChangeArrowheads="1"/>
                </p:cNvSpPr>
                <p:nvPr/>
              </p:nvSpPr>
              <p:spPr bwMode="auto">
                <a:xfrm>
                  <a:off x="457" y="295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50" name="Group 254"/>
              <p:cNvGrpSpPr>
                <a:grpSpLocks/>
              </p:cNvGrpSpPr>
              <p:nvPr/>
            </p:nvGrpSpPr>
            <p:grpSpPr bwMode="auto">
              <a:xfrm>
                <a:off x="914" y="2954"/>
                <a:ext cx="457" cy="422"/>
                <a:chOff x="914" y="2954"/>
                <a:chExt cx="457" cy="422"/>
              </a:xfrm>
            </p:grpSpPr>
            <p:sp>
              <p:nvSpPr>
                <p:cNvPr id="4351" name="Rectangle 255"/>
                <p:cNvSpPr>
                  <a:spLocks noChangeArrowheads="1"/>
                </p:cNvSpPr>
                <p:nvPr/>
              </p:nvSpPr>
              <p:spPr bwMode="auto">
                <a:xfrm>
                  <a:off x="962" y="295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52" name="Rectangle 256"/>
                <p:cNvSpPr>
                  <a:spLocks noChangeArrowheads="1"/>
                </p:cNvSpPr>
                <p:nvPr/>
              </p:nvSpPr>
              <p:spPr bwMode="auto">
                <a:xfrm>
                  <a:off x="914" y="295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53" name="Group 257"/>
              <p:cNvGrpSpPr>
                <a:grpSpLocks/>
              </p:cNvGrpSpPr>
              <p:nvPr/>
            </p:nvGrpSpPr>
            <p:grpSpPr bwMode="auto">
              <a:xfrm>
                <a:off x="1371" y="2954"/>
                <a:ext cx="457" cy="422"/>
                <a:chOff x="1371" y="2954"/>
                <a:chExt cx="457" cy="422"/>
              </a:xfrm>
            </p:grpSpPr>
            <p:sp>
              <p:nvSpPr>
                <p:cNvPr id="4354" name="Rectangle 258"/>
                <p:cNvSpPr>
                  <a:spLocks noChangeArrowheads="1"/>
                </p:cNvSpPr>
                <p:nvPr/>
              </p:nvSpPr>
              <p:spPr bwMode="auto">
                <a:xfrm>
                  <a:off x="1419" y="295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55" name="Rectangle 259"/>
                <p:cNvSpPr>
                  <a:spLocks noChangeArrowheads="1"/>
                </p:cNvSpPr>
                <p:nvPr/>
              </p:nvSpPr>
              <p:spPr bwMode="auto">
                <a:xfrm>
                  <a:off x="1371" y="295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56" name="Group 260"/>
              <p:cNvGrpSpPr>
                <a:grpSpLocks/>
              </p:cNvGrpSpPr>
              <p:nvPr/>
            </p:nvGrpSpPr>
            <p:grpSpPr bwMode="auto">
              <a:xfrm>
                <a:off x="1828" y="2954"/>
                <a:ext cx="457" cy="422"/>
                <a:chOff x="1828" y="2954"/>
                <a:chExt cx="457" cy="422"/>
              </a:xfrm>
            </p:grpSpPr>
            <p:sp>
              <p:nvSpPr>
                <p:cNvPr id="4357" name="Rectangle 261"/>
                <p:cNvSpPr>
                  <a:spLocks noChangeArrowheads="1"/>
                </p:cNvSpPr>
                <p:nvPr/>
              </p:nvSpPr>
              <p:spPr bwMode="auto">
                <a:xfrm>
                  <a:off x="1876" y="295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58" name="Rectangle 262"/>
                <p:cNvSpPr>
                  <a:spLocks noChangeArrowheads="1"/>
                </p:cNvSpPr>
                <p:nvPr/>
              </p:nvSpPr>
              <p:spPr bwMode="auto">
                <a:xfrm>
                  <a:off x="1828" y="295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59" name="Group 263"/>
              <p:cNvGrpSpPr>
                <a:grpSpLocks/>
              </p:cNvGrpSpPr>
              <p:nvPr/>
            </p:nvGrpSpPr>
            <p:grpSpPr bwMode="auto">
              <a:xfrm>
                <a:off x="2285" y="2954"/>
                <a:ext cx="457" cy="422"/>
                <a:chOff x="2285" y="2954"/>
                <a:chExt cx="457" cy="422"/>
              </a:xfrm>
            </p:grpSpPr>
            <p:sp>
              <p:nvSpPr>
                <p:cNvPr id="4360" name="Rectangle 264"/>
                <p:cNvSpPr>
                  <a:spLocks noChangeArrowheads="1"/>
                </p:cNvSpPr>
                <p:nvPr/>
              </p:nvSpPr>
              <p:spPr bwMode="auto">
                <a:xfrm>
                  <a:off x="2333" y="295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61" name="Rectangle 265"/>
                <p:cNvSpPr>
                  <a:spLocks noChangeArrowheads="1"/>
                </p:cNvSpPr>
                <p:nvPr/>
              </p:nvSpPr>
              <p:spPr bwMode="auto">
                <a:xfrm>
                  <a:off x="2285" y="295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62" name="Group 266"/>
              <p:cNvGrpSpPr>
                <a:grpSpLocks/>
              </p:cNvGrpSpPr>
              <p:nvPr/>
            </p:nvGrpSpPr>
            <p:grpSpPr bwMode="auto">
              <a:xfrm>
                <a:off x="2742" y="2954"/>
                <a:ext cx="457" cy="422"/>
                <a:chOff x="2742" y="2954"/>
                <a:chExt cx="457" cy="422"/>
              </a:xfrm>
            </p:grpSpPr>
            <p:sp>
              <p:nvSpPr>
                <p:cNvPr id="4363" name="Rectangle 267"/>
                <p:cNvSpPr>
                  <a:spLocks noChangeArrowheads="1"/>
                </p:cNvSpPr>
                <p:nvPr/>
              </p:nvSpPr>
              <p:spPr bwMode="auto">
                <a:xfrm>
                  <a:off x="2790" y="295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64" name="Rectangle 268"/>
                <p:cNvSpPr>
                  <a:spLocks noChangeArrowheads="1"/>
                </p:cNvSpPr>
                <p:nvPr/>
              </p:nvSpPr>
              <p:spPr bwMode="auto">
                <a:xfrm>
                  <a:off x="2742" y="295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65" name="Group 269"/>
              <p:cNvGrpSpPr>
                <a:grpSpLocks/>
              </p:cNvGrpSpPr>
              <p:nvPr/>
            </p:nvGrpSpPr>
            <p:grpSpPr bwMode="auto">
              <a:xfrm>
                <a:off x="3199" y="2954"/>
                <a:ext cx="457" cy="422"/>
                <a:chOff x="3199" y="2954"/>
                <a:chExt cx="457" cy="422"/>
              </a:xfrm>
            </p:grpSpPr>
            <p:sp>
              <p:nvSpPr>
                <p:cNvPr id="4366" name="Rectangle 270"/>
                <p:cNvSpPr>
                  <a:spLocks noChangeArrowheads="1"/>
                </p:cNvSpPr>
                <p:nvPr/>
              </p:nvSpPr>
              <p:spPr bwMode="auto">
                <a:xfrm>
                  <a:off x="3247" y="295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243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67" name="Rectangle 271"/>
                <p:cNvSpPr>
                  <a:spLocks noChangeArrowheads="1"/>
                </p:cNvSpPr>
                <p:nvPr/>
              </p:nvSpPr>
              <p:spPr bwMode="auto">
                <a:xfrm>
                  <a:off x="3199" y="295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68" name="Group 272"/>
              <p:cNvGrpSpPr>
                <a:grpSpLocks/>
              </p:cNvGrpSpPr>
              <p:nvPr/>
            </p:nvGrpSpPr>
            <p:grpSpPr bwMode="auto">
              <a:xfrm>
                <a:off x="3656" y="2954"/>
                <a:ext cx="457" cy="422"/>
                <a:chOff x="3656" y="2954"/>
                <a:chExt cx="457" cy="422"/>
              </a:xfrm>
            </p:grpSpPr>
            <p:sp>
              <p:nvSpPr>
                <p:cNvPr id="4369" name="Rectangle 273"/>
                <p:cNvSpPr>
                  <a:spLocks noChangeArrowheads="1"/>
                </p:cNvSpPr>
                <p:nvPr/>
              </p:nvSpPr>
              <p:spPr bwMode="auto">
                <a:xfrm>
                  <a:off x="3704" y="295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217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70" name="Rectangle 274"/>
                <p:cNvSpPr>
                  <a:spLocks noChangeArrowheads="1"/>
                </p:cNvSpPr>
                <p:nvPr/>
              </p:nvSpPr>
              <p:spPr bwMode="auto">
                <a:xfrm>
                  <a:off x="3656" y="295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71" name="Group 275"/>
              <p:cNvGrpSpPr>
                <a:grpSpLocks/>
              </p:cNvGrpSpPr>
              <p:nvPr/>
            </p:nvGrpSpPr>
            <p:grpSpPr bwMode="auto">
              <a:xfrm>
                <a:off x="4113" y="2954"/>
                <a:ext cx="457" cy="422"/>
                <a:chOff x="4113" y="2954"/>
                <a:chExt cx="457" cy="422"/>
              </a:xfrm>
            </p:grpSpPr>
            <p:sp>
              <p:nvSpPr>
                <p:cNvPr id="4372" name="Rectangle 276"/>
                <p:cNvSpPr>
                  <a:spLocks noChangeArrowheads="1"/>
                </p:cNvSpPr>
                <p:nvPr/>
              </p:nvSpPr>
              <p:spPr bwMode="auto">
                <a:xfrm>
                  <a:off x="4161" y="2954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209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73" name="Rectangle 277"/>
                <p:cNvSpPr>
                  <a:spLocks noChangeArrowheads="1"/>
                </p:cNvSpPr>
                <p:nvPr/>
              </p:nvSpPr>
              <p:spPr bwMode="auto">
                <a:xfrm>
                  <a:off x="4113" y="2954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74" name="Group 278"/>
              <p:cNvGrpSpPr>
                <a:grpSpLocks/>
              </p:cNvGrpSpPr>
              <p:nvPr/>
            </p:nvGrpSpPr>
            <p:grpSpPr bwMode="auto">
              <a:xfrm>
                <a:off x="0" y="3376"/>
                <a:ext cx="457" cy="422"/>
                <a:chOff x="0" y="3376"/>
                <a:chExt cx="457" cy="422"/>
              </a:xfrm>
            </p:grpSpPr>
            <p:sp>
              <p:nvSpPr>
                <p:cNvPr id="4375" name="Rectangle 279"/>
                <p:cNvSpPr>
                  <a:spLocks noChangeArrowheads="1"/>
                </p:cNvSpPr>
                <p:nvPr/>
              </p:nvSpPr>
              <p:spPr bwMode="auto">
                <a:xfrm>
                  <a:off x="0" y="3376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376" name="Group 280"/>
                <p:cNvGrpSpPr>
                  <a:grpSpLocks/>
                </p:cNvGrpSpPr>
                <p:nvPr/>
              </p:nvGrpSpPr>
              <p:grpSpPr bwMode="auto">
                <a:xfrm>
                  <a:off x="0" y="3376"/>
                  <a:ext cx="457" cy="422"/>
                  <a:chOff x="0" y="3376"/>
                  <a:chExt cx="457" cy="422"/>
                </a:xfrm>
              </p:grpSpPr>
              <p:sp>
                <p:nvSpPr>
                  <p:cNvPr id="4377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3376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Br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378" name="Rectangle 28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376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379" name="Group 283"/>
              <p:cNvGrpSpPr>
                <a:grpSpLocks/>
              </p:cNvGrpSpPr>
              <p:nvPr/>
            </p:nvGrpSpPr>
            <p:grpSpPr bwMode="auto">
              <a:xfrm>
                <a:off x="457" y="3376"/>
                <a:ext cx="457" cy="422"/>
                <a:chOff x="457" y="3376"/>
                <a:chExt cx="457" cy="422"/>
              </a:xfrm>
            </p:grpSpPr>
            <p:sp>
              <p:nvSpPr>
                <p:cNvPr id="4380" name="Rectangle 284"/>
                <p:cNvSpPr>
                  <a:spLocks noChangeArrowheads="1"/>
                </p:cNvSpPr>
                <p:nvPr/>
              </p:nvSpPr>
              <p:spPr bwMode="auto">
                <a:xfrm>
                  <a:off x="505" y="337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81" name="Rectangle 285"/>
                <p:cNvSpPr>
                  <a:spLocks noChangeArrowheads="1"/>
                </p:cNvSpPr>
                <p:nvPr/>
              </p:nvSpPr>
              <p:spPr bwMode="auto">
                <a:xfrm>
                  <a:off x="457" y="337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82" name="Group 286"/>
              <p:cNvGrpSpPr>
                <a:grpSpLocks/>
              </p:cNvGrpSpPr>
              <p:nvPr/>
            </p:nvGrpSpPr>
            <p:grpSpPr bwMode="auto">
              <a:xfrm>
                <a:off x="914" y="3376"/>
                <a:ext cx="457" cy="422"/>
                <a:chOff x="914" y="3376"/>
                <a:chExt cx="457" cy="422"/>
              </a:xfrm>
            </p:grpSpPr>
            <p:sp>
              <p:nvSpPr>
                <p:cNvPr id="4383" name="Rectangle 287"/>
                <p:cNvSpPr>
                  <a:spLocks noChangeArrowheads="1"/>
                </p:cNvSpPr>
                <p:nvPr/>
              </p:nvSpPr>
              <p:spPr bwMode="auto">
                <a:xfrm>
                  <a:off x="962" y="337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84" name="Rectangle 288"/>
                <p:cNvSpPr>
                  <a:spLocks noChangeArrowheads="1"/>
                </p:cNvSpPr>
                <p:nvPr/>
              </p:nvSpPr>
              <p:spPr bwMode="auto">
                <a:xfrm>
                  <a:off x="914" y="337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85" name="Group 289"/>
              <p:cNvGrpSpPr>
                <a:grpSpLocks/>
              </p:cNvGrpSpPr>
              <p:nvPr/>
            </p:nvGrpSpPr>
            <p:grpSpPr bwMode="auto">
              <a:xfrm>
                <a:off x="1371" y="3376"/>
                <a:ext cx="457" cy="422"/>
                <a:chOff x="1371" y="3376"/>
                <a:chExt cx="457" cy="422"/>
              </a:xfrm>
            </p:grpSpPr>
            <p:sp>
              <p:nvSpPr>
                <p:cNvPr id="4386" name="Rectangle 290"/>
                <p:cNvSpPr>
                  <a:spLocks noChangeArrowheads="1"/>
                </p:cNvSpPr>
                <p:nvPr/>
              </p:nvSpPr>
              <p:spPr bwMode="auto">
                <a:xfrm>
                  <a:off x="1419" y="337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87" name="Rectangle 291"/>
                <p:cNvSpPr>
                  <a:spLocks noChangeArrowheads="1"/>
                </p:cNvSpPr>
                <p:nvPr/>
              </p:nvSpPr>
              <p:spPr bwMode="auto">
                <a:xfrm>
                  <a:off x="1371" y="337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88" name="Group 292"/>
              <p:cNvGrpSpPr>
                <a:grpSpLocks/>
              </p:cNvGrpSpPr>
              <p:nvPr/>
            </p:nvGrpSpPr>
            <p:grpSpPr bwMode="auto">
              <a:xfrm>
                <a:off x="1828" y="3376"/>
                <a:ext cx="457" cy="422"/>
                <a:chOff x="1828" y="3376"/>
                <a:chExt cx="457" cy="422"/>
              </a:xfrm>
            </p:grpSpPr>
            <p:sp>
              <p:nvSpPr>
                <p:cNvPr id="4389" name="Rectangle 293"/>
                <p:cNvSpPr>
                  <a:spLocks noChangeArrowheads="1"/>
                </p:cNvSpPr>
                <p:nvPr/>
              </p:nvSpPr>
              <p:spPr bwMode="auto">
                <a:xfrm>
                  <a:off x="1876" y="337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90" name="Rectangle 294"/>
                <p:cNvSpPr>
                  <a:spLocks noChangeArrowheads="1"/>
                </p:cNvSpPr>
                <p:nvPr/>
              </p:nvSpPr>
              <p:spPr bwMode="auto">
                <a:xfrm>
                  <a:off x="1828" y="337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91" name="Group 295"/>
              <p:cNvGrpSpPr>
                <a:grpSpLocks/>
              </p:cNvGrpSpPr>
              <p:nvPr/>
            </p:nvGrpSpPr>
            <p:grpSpPr bwMode="auto">
              <a:xfrm>
                <a:off x="2285" y="3376"/>
                <a:ext cx="457" cy="422"/>
                <a:chOff x="2285" y="3376"/>
                <a:chExt cx="457" cy="422"/>
              </a:xfrm>
            </p:grpSpPr>
            <p:sp>
              <p:nvSpPr>
                <p:cNvPr id="4392" name="Rectangle 296"/>
                <p:cNvSpPr>
                  <a:spLocks noChangeArrowheads="1"/>
                </p:cNvSpPr>
                <p:nvPr/>
              </p:nvSpPr>
              <p:spPr bwMode="auto">
                <a:xfrm>
                  <a:off x="2333" y="337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93" name="Rectangle 297"/>
                <p:cNvSpPr>
                  <a:spLocks noChangeArrowheads="1"/>
                </p:cNvSpPr>
                <p:nvPr/>
              </p:nvSpPr>
              <p:spPr bwMode="auto">
                <a:xfrm>
                  <a:off x="2285" y="337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94" name="Group 298"/>
              <p:cNvGrpSpPr>
                <a:grpSpLocks/>
              </p:cNvGrpSpPr>
              <p:nvPr/>
            </p:nvGrpSpPr>
            <p:grpSpPr bwMode="auto">
              <a:xfrm>
                <a:off x="2742" y="3376"/>
                <a:ext cx="457" cy="422"/>
                <a:chOff x="2742" y="3376"/>
                <a:chExt cx="457" cy="422"/>
              </a:xfrm>
            </p:grpSpPr>
            <p:sp>
              <p:nvSpPr>
                <p:cNvPr id="4395" name="Rectangle 299"/>
                <p:cNvSpPr>
                  <a:spLocks noChangeArrowheads="1"/>
                </p:cNvSpPr>
                <p:nvPr/>
              </p:nvSpPr>
              <p:spPr bwMode="auto">
                <a:xfrm>
                  <a:off x="2790" y="337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96" name="Rectangle 300"/>
                <p:cNvSpPr>
                  <a:spLocks noChangeArrowheads="1"/>
                </p:cNvSpPr>
                <p:nvPr/>
              </p:nvSpPr>
              <p:spPr bwMode="auto">
                <a:xfrm>
                  <a:off x="2742" y="337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397" name="Group 301"/>
              <p:cNvGrpSpPr>
                <a:grpSpLocks/>
              </p:cNvGrpSpPr>
              <p:nvPr/>
            </p:nvGrpSpPr>
            <p:grpSpPr bwMode="auto">
              <a:xfrm>
                <a:off x="3199" y="3376"/>
                <a:ext cx="457" cy="422"/>
                <a:chOff x="3199" y="3376"/>
                <a:chExt cx="457" cy="422"/>
              </a:xfrm>
            </p:grpSpPr>
            <p:sp>
              <p:nvSpPr>
                <p:cNvPr id="4398" name="Rectangle 302"/>
                <p:cNvSpPr>
                  <a:spLocks noChangeArrowheads="1"/>
                </p:cNvSpPr>
                <p:nvPr/>
              </p:nvSpPr>
              <p:spPr bwMode="auto">
                <a:xfrm>
                  <a:off x="3247" y="337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399" name="Rectangle 303"/>
                <p:cNvSpPr>
                  <a:spLocks noChangeArrowheads="1"/>
                </p:cNvSpPr>
                <p:nvPr/>
              </p:nvSpPr>
              <p:spPr bwMode="auto">
                <a:xfrm>
                  <a:off x="3199" y="337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00" name="Group 304"/>
              <p:cNvGrpSpPr>
                <a:grpSpLocks/>
              </p:cNvGrpSpPr>
              <p:nvPr/>
            </p:nvGrpSpPr>
            <p:grpSpPr bwMode="auto">
              <a:xfrm>
                <a:off x="3656" y="3376"/>
                <a:ext cx="457" cy="422"/>
                <a:chOff x="3656" y="3376"/>
                <a:chExt cx="457" cy="422"/>
              </a:xfrm>
            </p:grpSpPr>
            <p:sp>
              <p:nvSpPr>
                <p:cNvPr id="4401" name="Rectangle 305"/>
                <p:cNvSpPr>
                  <a:spLocks noChangeArrowheads="1"/>
                </p:cNvSpPr>
                <p:nvPr/>
              </p:nvSpPr>
              <p:spPr bwMode="auto">
                <a:xfrm>
                  <a:off x="3704" y="337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193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02" name="Rectangle 306"/>
                <p:cNvSpPr>
                  <a:spLocks noChangeArrowheads="1"/>
                </p:cNvSpPr>
                <p:nvPr/>
              </p:nvSpPr>
              <p:spPr bwMode="auto">
                <a:xfrm>
                  <a:off x="3656" y="337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03" name="Group 307"/>
              <p:cNvGrpSpPr>
                <a:grpSpLocks/>
              </p:cNvGrpSpPr>
              <p:nvPr/>
            </p:nvGrpSpPr>
            <p:grpSpPr bwMode="auto">
              <a:xfrm>
                <a:off x="4113" y="3376"/>
                <a:ext cx="457" cy="422"/>
                <a:chOff x="4113" y="3376"/>
                <a:chExt cx="457" cy="422"/>
              </a:xfrm>
            </p:grpSpPr>
            <p:sp>
              <p:nvSpPr>
                <p:cNvPr id="4404" name="Rectangle 308"/>
                <p:cNvSpPr>
                  <a:spLocks noChangeArrowheads="1"/>
                </p:cNvSpPr>
                <p:nvPr/>
              </p:nvSpPr>
              <p:spPr bwMode="auto">
                <a:xfrm>
                  <a:off x="4161" y="3376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180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05" name="Rectangle 309"/>
                <p:cNvSpPr>
                  <a:spLocks noChangeArrowheads="1"/>
                </p:cNvSpPr>
                <p:nvPr/>
              </p:nvSpPr>
              <p:spPr bwMode="auto">
                <a:xfrm>
                  <a:off x="4113" y="3376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06" name="Group 310"/>
              <p:cNvGrpSpPr>
                <a:grpSpLocks/>
              </p:cNvGrpSpPr>
              <p:nvPr/>
            </p:nvGrpSpPr>
            <p:grpSpPr bwMode="auto">
              <a:xfrm>
                <a:off x="0" y="3798"/>
                <a:ext cx="457" cy="422"/>
                <a:chOff x="0" y="3798"/>
                <a:chExt cx="457" cy="422"/>
              </a:xfrm>
            </p:grpSpPr>
            <p:sp>
              <p:nvSpPr>
                <p:cNvPr id="4407" name="Rectangle 311"/>
                <p:cNvSpPr>
                  <a:spLocks noChangeArrowheads="1"/>
                </p:cNvSpPr>
                <p:nvPr/>
              </p:nvSpPr>
              <p:spPr bwMode="auto">
                <a:xfrm>
                  <a:off x="0" y="3798"/>
                  <a:ext cx="45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408" name="Group 312"/>
                <p:cNvGrpSpPr>
                  <a:grpSpLocks/>
                </p:cNvGrpSpPr>
                <p:nvPr/>
              </p:nvGrpSpPr>
              <p:grpSpPr bwMode="auto">
                <a:xfrm>
                  <a:off x="0" y="3798"/>
                  <a:ext cx="457" cy="422"/>
                  <a:chOff x="0" y="3798"/>
                  <a:chExt cx="457" cy="422"/>
                </a:xfrm>
              </p:grpSpPr>
              <p:sp>
                <p:nvSpPr>
                  <p:cNvPr id="4409" name="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3798"/>
                    <a:ext cx="361" cy="42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-4572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GB" altLang="en-US" sz="1400" b="1" smtClean="0">
                        <a:solidFill>
                          <a:srgbClr val="0000FF"/>
                        </a:solidFill>
                        <a:latin typeface="Arial" charset="0"/>
                        <a:cs typeface="Times New Roman" pitchFamily="18" charset="0"/>
                      </a:rPr>
                      <a:t>  I</a:t>
                    </a:r>
                    <a:endPara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endParaRPr>
                  </a:p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altLang="en-US" b="1" smtClean="0">
                      <a:solidFill>
                        <a:srgbClr val="0000FF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410" name="Rectangle 31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798"/>
                    <a:ext cx="4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411" name="Group 315"/>
              <p:cNvGrpSpPr>
                <a:grpSpLocks/>
              </p:cNvGrpSpPr>
              <p:nvPr/>
            </p:nvGrpSpPr>
            <p:grpSpPr bwMode="auto">
              <a:xfrm>
                <a:off x="457" y="3798"/>
                <a:ext cx="457" cy="422"/>
                <a:chOff x="457" y="3798"/>
                <a:chExt cx="457" cy="422"/>
              </a:xfrm>
            </p:grpSpPr>
            <p:sp>
              <p:nvSpPr>
                <p:cNvPr id="4412" name="Rectangle 316"/>
                <p:cNvSpPr>
                  <a:spLocks noChangeArrowheads="1"/>
                </p:cNvSpPr>
                <p:nvPr/>
              </p:nvSpPr>
              <p:spPr bwMode="auto">
                <a:xfrm>
                  <a:off x="505" y="379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13" name="Rectangle 317"/>
                <p:cNvSpPr>
                  <a:spLocks noChangeArrowheads="1"/>
                </p:cNvSpPr>
                <p:nvPr/>
              </p:nvSpPr>
              <p:spPr bwMode="auto">
                <a:xfrm>
                  <a:off x="457" y="379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14" name="Group 318"/>
              <p:cNvGrpSpPr>
                <a:grpSpLocks/>
              </p:cNvGrpSpPr>
              <p:nvPr/>
            </p:nvGrpSpPr>
            <p:grpSpPr bwMode="auto">
              <a:xfrm>
                <a:off x="914" y="3798"/>
                <a:ext cx="457" cy="422"/>
                <a:chOff x="914" y="3798"/>
                <a:chExt cx="457" cy="422"/>
              </a:xfrm>
            </p:grpSpPr>
            <p:sp>
              <p:nvSpPr>
                <p:cNvPr id="4415" name="Rectangle 319"/>
                <p:cNvSpPr>
                  <a:spLocks noChangeArrowheads="1"/>
                </p:cNvSpPr>
                <p:nvPr/>
              </p:nvSpPr>
              <p:spPr bwMode="auto">
                <a:xfrm>
                  <a:off x="962" y="379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16" name="Rectangle 320"/>
                <p:cNvSpPr>
                  <a:spLocks noChangeArrowheads="1"/>
                </p:cNvSpPr>
                <p:nvPr/>
              </p:nvSpPr>
              <p:spPr bwMode="auto">
                <a:xfrm>
                  <a:off x="914" y="379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17" name="Group 321"/>
              <p:cNvGrpSpPr>
                <a:grpSpLocks/>
              </p:cNvGrpSpPr>
              <p:nvPr/>
            </p:nvGrpSpPr>
            <p:grpSpPr bwMode="auto">
              <a:xfrm>
                <a:off x="1371" y="3798"/>
                <a:ext cx="457" cy="422"/>
                <a:chOff x="1371" y="3798"/>
                <a:chExt cx="457" cy="422"/>
              </a:xfrm>
            </p:grpSpPr>
            <p:sp>
              <p:nvSpPr>
                <p:cNvPr id="4418" name="Rectangle 322"/>
                <p:cNvSpPr>
                  <a:spLocks noChangeArrowheads="1"/>
                </p:cNvSpPr>
                <p:nvPr/>
              </p:nvSpPr>
              <p:spPr bwMode="auto">
                <a:xfrm>
                  <a:off x="1419" y="379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19" name="Rectangle 323"/>
                <p:cNvSpPr>
                  <a:spLocks noChangeArrowheads="1"/>
                </p:cNvSpPr>
                <p:nvPr/>
              </p:nvSpPr>
              <p:spPr bwMode="auto">
                <a:xfrm>
                  <a:off x="1371" y="379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20" name="Group 324"/>
              <p:cNvGrpSpPr>
                <a:grpSpLocks/>
              </p:cNvGrpSpPr>
              <p:nvPr/>
            </p:nvGrpSpPr>
            <p:grpSpPr bwMode="auto">
              <a:xfrm>
                <a:off x="1828" y="3798"/>
                <a:ext cx="457" cy="422"/>
                <a:chOff x="1828" y="3798"/>
                <a:chExt cx="457" cy="422"/>
              </a:xfrm>
            </p:grpSpPr>
            <p:sp>
              <p:nvSpPr>
                <p:cNvPr id="4421" name="Rectangle 325"/>
                <p:cNvSpPr>
                  <a:spLocks noChangeArrowheads="1"/>
                </p:cNvSpPr>
                <p:nvPr/>
              </p:nvSpPr>
              <p:spPr bwMode="auto">
                <a:xfrm>
                  <a:off x="1876" y="379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22" name="Rectangle 326"/>
                <p:cNvSpPr>
                  <a:spLocks noChangeArrowheads="1"/>
                </p:cNvSpPr>
                <p:nvPr/>
              </p:nvSpPr>
              <p:spPr bwMode="auto">
                <a:xfrm>
                  <a:off x="1828" y="379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23" name="Group 327"/>
              <p:cNvGrpSpPr>
                <a:grpSpLocks/>
              </p:cNvGrpSpPr>
              <p:nvPr/>
            </p:nvGrpSpPr>
            <p:grpSpPr bwMode="auto">
              <a:xfrm>
                <a:off x="2285" y="3798"/>
                <a:ext cx="457" cy="422"/>
                <a:chOff x="2285" y="3798"/>
                <a:chExt cx="457" cy="422"/>
              </a:xfrm>
            </p:grpSpPr>
            <p:sp>
              <p:nvSpPr>
                <p:cNvPr id="4424" name="Rectangle 328"/>
                <p:cNvSpPr>
                  <a:spLocks noChangeArrowheads="1"/>
                </p:cNvSpPr>
                <p:nvPr/>
              </p:nvSpPr>
              <p:spPr bwMode="auto">
                <a:xfrm>
                  <a:off x="2333" y="379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25" name="Rectangle 329"/>
                <p:cNvSpPr>
                  <a:spLocks noChangeArrowheads="1"/>
                </p:cNvSpPr>
                <p:nvPr/>
              </p:nvSpPr>
              <p:spPr bwMode="auto">
                <a:xfrm>
                  <a:off x="2285" y="379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26" name="Group 330"/>
              <p:cNvGrpSpPr>
                <a:grpSpLocks/>
              </p:cNvGrpSpPr>
              <p:nvPr/>
            </p:nvGrpSpPr>
            <p:grpSpPr bwMode="auto">
              <a:xfrm>
                <a:off x="2742" y="3798"/>
                <a:ext cx="457" cy="422"/>
                <a:chOff x="2742" y="3798"/>
                <a:chExt cx="457" cy="422"/>
              </a:xfrm>
            </p:grpSpPr>
            <p:sp>
              <p:nvSpPr>
                <p:cNvPr id="4427" name="Rectangle 331"/>
                <p:cNvSpPr>
                  <a:spLocks noChangeArrowheads="1"/>
                </p:cNvSpPr>
                <p:nvPr/>
              </p:nvSpPr>
              <p:spPr bwMode="auto">
                <a:xfrm>
                  <a:off x="2790" y="379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28" name="Rectangle 332"/>
                <p:cNvSpPr>
                  <a:spLocks noChangeArrowheads="1"/>
                </p:cNvSpPr>
                <p:nvPr/>
              </p:nvSpPr>
              <p:spPr bwMode="auto">
                <a:xfrm>
                  <a:off x="2742" y="379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29" name="Group 333"/>
              <p:cNvGrpSpPr>
                <a:grpSpLocks/>
              </p:cNvGrpSpPr>
              <p:nvPr/>
            </p:nvGrpSpPr>
            <p:grpSpPr bwMode="auto">
              <a:xfrm>
                <a:off x="3199" y="3798"/>
                <a:ext cx="457" cy="422"/>
                <a:chOff x="3199" y="3798"/>
                <a:chExt cx="457" cy="422"/>
              </a:xfrm>
            </p:grpSpPr>
            <p:sp>
              <p:nvSpPr>
                <p:cNvPr id="4430" name="Rectangle 334"/>
                <p:cNvSpPr>
                  <a:spLocks noChangeArrowheads="1"/>
                </p:cNvSpPr>
                <p:nvPr/>
              </p:nvSpPr>
              <p:spPr bwMode="auto">
                <a:xfrm>
                  <a:off x="3247" y="379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31" name="Rectangle 335"/>
                <p:cNvSpPr>
                  <a:spLocks noChangeArrowheads="1"/>
                </p:cNvSpPr>
                <p:nvPr/>
              </p:nvSpPr>
              <p:spPr bwMode="auto">
                <a:xfrm>
                  <a:off x="3199" y="379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32" name="Group 336"/>
              <p:cNvGrpSpPr>
                <a:grpSpLocks/>
              </p:cNvGrpSpPr>
              <p:nvPr/>
            </p:nvGrpSpPr>
            <p:grpSpPr bwMode="auto">
              <a:xfrm>
                <a:off x="3656" y="3798"/>
                <a:ext cx="457" cy="422"/>
                <a:chOff x="3656" y="3798"/>
                <a:chExt cx="457" cy="422"/>
              </a:xfrm>
            </p:grpSpPr>
            <p:sp>
              <p:nvSpPr>
                <p:cNvPr id="4433" name="Rectangle 337"/>
                <p:cNvSpPr>
                  <a:spLocks noChangeArrowheads="1"/>
                </p:cNvSpPr>
                <p:nvPr/>
              </p:nvSpPr>
              <p:spPr bwMode="auto">
                <a:xfrm>
                  <a:off x="3704" y="379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2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</a:rPr>
                    <a:t> 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34" name="Rectangle 338"/>
                <p:cNvSpPr>
                  <a:spLocks noChangeArrowheads="1"/>
                </p:cNvSpPr>
                <p:nvPr/>
              </p:nvSpPr>
              <p:spPr bwMode="auto">
                <a:xfrm>
                  <a:off x="3656" y="379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435" name="Group 339"/>
              <p:cNvGrpSpPr>
                <a:grpSpLocks/>
              </p:cNvGrpSpPr>
              <p:nvPr/>
            </p:nvGrpSpPr>
            <p:grpSpPr bwMode="auto">
              <a:xfrm>
                <a:off x="4113" y="3798"/>
                <a:ext cx="457" cy="422"/>
                <a:chOff x="4113" y="3798"/>
                <a:chExt cx="457" cy="422"/>
              </a:xfrm>
            </p:grpSpPr>
            <p:sp>
              <p:nvSpPr>
                <p:cNvPr id="4436" name="Rectangle 340"/>
                <p:cNvSpPr>
                  <a:spLocks noChangeArrowheads="1"/>
                </p:cNvSpPr>
                <p:nvPr/>
              </p:nvSpPr>
              <p:spPr bwMode="auto">
                <a:xfrm>
                  <a:off x="4161" y="3798"/>
                  <a:ext cx="36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151</a:t>
                  </a:r>
                  <a:endParaRPr lang="en-GB" altLang="en-US" sz="12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</a:endParaRP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37" name="Rectangle 341"/>
                <p:cNvSpPr>
                  <a:spLocks noChangeArrowheads="1"/>
                </p:cNvSpPr>
                <p:nvPr/>
              </p:nvSpPr>
              <p:spPr bwMode="auto">
                <a:xfrm>
                  <a:off x="4113" y="3798"/>
                  <a:ext cx="4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4438" name="Rectangle 342"/>
            <p:cNvSpPr>
              <a:spLocks noChangeArrowheads="1"/>
            </p:cNvSpPr>
            <p:nvPr/>
          </p:nvSpPr>
          <p:spPr bwMode="auto">
            <a:xfrm>
              <a:off x="-3" y="-3"/>
              <a:ext cx="4576" cy="4226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439" name="Group 343"/>
          <p:cNvGrpSpPr>
            <a:grpSpLocks/>
          </p:cNvGrpSpPr>
          <p:nvPr/>
        </p:nvGrpSpPr>
        <p:grpSpPr bwMode="auto">
          <a:xfrm>
            <a:off x="914400" y="4800600"/>
            <a:ext cx="7315200" cy="1600200"/>
            <a:chOff x="0" y="0"/>
            <a:chExt cx="3993" cy="1688"/>
          </a:xfrm>
        </p:grpSpPr>
        <p:sp>
          <p:nvSpPr>
            <p:cNvPr id="4440" name="Rectangle 344"/>
            <p:cNvSpPr>
              <a:spLocks noChangeArrowheads="1"/>
            </p:cNvSpPr>
            <p:nvPr/>
          </p:nvSpPr>
          <p:spPr bwMode="auto">
            <a:xfrm>
              <a:off x="1914" y="0"/>
              <a:ext cx="42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smtClean="0">
                  <a:solidFill>
                    <a:srgbClr val="0000FF"/>
                  </a:solidFill>
                  <a:latin typeface="Arial" charset="0"/>
                  <a:cs typeface="Courier New" pitchFamily="49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b="1" smtClean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4441" name="Rectangle 345"/>
            <p:cNvSpPr>
              <a:spLocks noChangeArrowheads="1"/>
            </p:cNvSpPr>
            <p:nvPr/>
          </p:nvSpPr>
          <p:spPr bwMode="auto">
            <a:xfrm>
              <a:off x="1914" y="422"/>
              <a:ext cx="42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smtClean="0">
                  <a:solidFill>
                    <a:srgbClr val="0000FF"/>
                  </a:solidFill>
                  <a:latin typeface="Arial" charset="0"/>
                  <a:cs typeface="Courier New" pitchFamily="49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b="1" smtClean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4442" name="Rectangle 346"/>
            <p:cNvSpPr>
              <a:spLocks noChangeArrowheads="1"/>
            </p:cNvSpPr>
            <p:nvPr/>
          </p:nvSpPr>
          <p:spPr bwMode="auto">
            <a:xfrm>
              <a:off x="1914" y="844"/>
              <a:ext cx="42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smtClean="0">
                  <a:solidFill>
                    <a:srgbClr val="0000FF"/>
                  </a:solidFill>
                  <a:latin typeface="Arial" charset="0"/>
                  <a:cs typeface="Courier New" pitchFamily="49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b="1" smtClean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4443" name="Rectangle 347"/>
            <p:cNvSpPr>
              <a:spLocks noChangeArrowheads="1"/>
            </p:cNvSpPr>
            <p:nvPr/>
          </p:nvSpPr>
          <p:spPr bwMode="auto">
            <a:xfrm>
              <a:off x="1914" y="1266"/>
              <a:ext cx="42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smtClean="0">
                  <a:solidFill>
                    <a:srgbClr val="0000FF"/>
                  </a:solidFill>
                  <a:latin typeface="Arial" charset="0"/>
                  <a:cs typeface="Courier New" pitchFamily="49" charset="0"/>
                </a:rPr>
                <a:t> 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altLang="en-US" b="1" smtClean="0">
                <a:solidFill>
                  <a:srgbClr val="0000FF"/>
                </a:solidFill>
                <a:latin typeface="Arial" charset="0"/>
              </a:endParaRPr>
            </a:p>
          </p:txBody>
        </p:sp>
        <p:grpSp>
          <p:nvGrpSpPr>
            <p:cNvPr id="4444" name="Group 348"/>
            <p:cNvGrpSpPr>
              <a:grpSpLocks/>
            </p:cNvGrpSpPr>
            <p:nvPr/>
          </p:nvGrpSpPr>
          <p:grpSpPr bwMode="auto">
            <a:xfrm>
              <a:off x="0" y="0"/>
              <a:ext cx="933" cy="422"/>
              <a:chOff x="0" y="0"/>
              <a:chExt cx="933" cy="422"/>
            </a:xfrm>
          </p:grpSpPr>
          <p:sp>
            <p:nvSpPr>
              <p:cNvPr id="4445" name="Rectangle 34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33" cy="42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46" name="Group 350"/>
              <p:cNvGrpSpPr>
                <a:grpSpLocks/>
              </p:cNvGrpSpPr>
              <p:nvPr/>
            </p:nvGrpSpPr>
            <p:grpSpPr bwMode="auto">
              <a:xfrm>
                <a:off x="0" y="0"/>
                <a:ext cx="933" cy="422"/>
                <a:chOff x="0" y="0"/>
                <a:chExt cx="933" cy="422"/>
              </a:xfrm>
            </p:grpSpPr>
            <p:sp>
              <p:nvSpPr>
                <p:cNvPr id="4447" name="Rectangle 351"/>
                <p:cNvSpPr>
                  <a:spLocks noChangeArrowheads="1"/>
                </p:cNvSpPr>
                <p:nvPr/>
              </p:nvSpPr>
              <p:spPr bwMode="auto">
                <a:xfrm>
                  <a:off x="48" y="0"/>
                  <a:ext cx="83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    C=C</a:t>
                  </a: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48" name="Rectangle 35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33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4449" name="Group 353"/>
            <p:cNvGrpSpPr>
              <a:grpSpLocks/>
            </p:cNvGrpSpPr>
            <p:nvPr/>
          </p:nvGrpSpPr>
          <p:grpSpPr bwMode="auto">
            <a:xfrm>
              <a:off x="933" y="0"/>
              <a:ext cx="933" cy="422"/>
              <a:chOff x="933" y="0"/>
              <a:chExt cx="933" cy="422"/>
            </a:xfrm>
          </p:grpSpPr>
          <p:sp>
            <p:nvSpPr>
              <p:cNvPr id="4450" name="Rectangle 354"/>
              <p:cNvSpPr>
                <a:spLocks noChangeArrowheads="1"/>
              </p:cNvSpPr>
              <p:nvPr/>
            </p:nvSpPr>
            <p:spPr bwMode="auto">
              <a:xfrm>
                <a:off x="981" y="0"/>
                <a:ext cx="837" cy="4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400" b="1" smtClean="0">
                    <a:solidFill>
                      <a:srgbClr val="0000FF"/>
                    </a:solidFill>
                    <a:latin typeface="Arial" charset="0"/>
                    <a:cs typeface="Times New Roman" pitchFamily="18" charset="0"/>
                  </a:rPr>
                  <a:t>     612</a:t>
                </a:r>
                <a:endParaRPr lang="en-GB" altLang="en-US" b="1" smtClean="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4451" name="Rectangle 355"/>
              <p:cNvSpPr>
                <a:spLocks noChangeArrowheads="1"/>
              </p:cNvSpPr>
              <p:nvPr/>
            </p:nvSpPr>
            <p:spPr bwMode="auto">
              <a:xfrm>
                <a:off x="933" y="0"/>
                <a:ext cx="933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52" name="Group 356"/>
            <p:cNvGrpSpPr>
              <a:grpSpLocks/>
            </p:cNvGrpSpPr>
            <p:nvPr/>
          </p:nvGrpSpPr>
          <p:grpSpPr bwMode="auto">
            <a:xfrm>
              <a:off x="2290" y="0"/>
              <a:ext cx="881" cy="422"/>
              <a:chOff x="2290" y="0"/>
              <a:chExt cx="881" cy="422"/>
            </a:xfrm>
          </p:grpSpPr>
          <p:sp>
            <p:nvSpPr>
              <p:cNvPr id="4453" name="Rectangle 357"/>
              <p:cNvSpPr>
                <a:spLocks noChangeArrowheads="1"/>
              </p:cNvSpPr>
              <p:nvPr/>
            </p:nvSpPr>
            <p:spPr bwMode="auto">
              <a:xfrm>
                <a:off x="2290" y="0"/>
                <a:ext cx="881" cy="42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54" name="Group 358"/>
              <p:cNvGrpSpPr>
                <a:grpSpLocks/>
              </p:cNvGrpSpPr>
              <p:nvPr/>
            </p:nvGrpSpPr>
            <p:grpSpPr bwMode="auto">
              <a:xfrm>
                <a:off x="2290" y="0"/>
                <a:ext cx="881" cy="422"/>
                <a:chOff x="2290" y="0"/>
                <a:chExt cx="881" cy="422"/>
              </a:xfrm>
            </p:grpSpPr>
            <p:sp>
              <p:nvSpPr>
                <p:cNvPr id="4455" name="Rectangle 359"/>
                <p:cNvSpPr>
                  <a:spLocks noChangeArrowheads="1"/>
                </p:cNvSpPr>
                <p:nvPr/>
              </p:nvSpPr>
              <p:spPr bwMode="auto">
                <a:xfrm>
                  <a:off x="2338" y="0"/>
                  <a:ext cx="785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   C</a:t>
                  </a: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  <a:sym typeface="Symbol" pitchFamily="18" charset="2"/>
                    </a:rPr>
                    <a:t></a:t>
                  </a: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C</a:t>
                  </a:r>
                  <a:endParaRPr lang="en-GB" altLang="en-US" sz="14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  <a:sym typeface="Symbol" pitchFamily="18" charset="2"/>
                  </a:endParaRPr>
                </a:p>
              </p:txBody>
            </p:sp>
            <p:sp>
              <p:nvSpPr>
                <p:cNvPr id="4456" name="Rectangle 360"/>
                <p:cNvSpPr>
                  <a:spLocks noChangeArrowheads="1"/>
                </p:cNvSpPr>
                <p:nvPr/>
              </p:nvSpPr>
              <p:spPr bwMode="auto">
                <a:xfrm>
                  <a:off x="2290" y="0"/>
                  <a:ext cx="881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4457" name="Group 361"/>
            <p:cNvGrpSpPr>
              <a:grpSpLocks/>
            </p:cNvGrpSpPr>
            <p:nvPr/>
          </p:nvGrpSpPr>
          <p:grpSpPr bwMode="auto">
            <a:xfrm>
              <a:off x="3171" y="0"/>
              <a:ext cx="822" cy="422"/>
              <a:chOff x="3171" y="0"/>
              <a:chExt cx="822" cy="422"/>
            </a:xfrm>
          </p:grpSpPr>
          <p:sp>
            <p:nvSpPr>
              <p:cNvPr id="4458" name="Rectangle 362"/>
              <p:cNvSpPr>
                <a:spLocks noChangeArrowheads="1"/>
              </p:cNvSpPr>
              <p:nvPr/>
            </p:nvSpPr>
            <p:spPr bwMode="auto">
              <a:xfrm>
                <a:off x="3219" y="0"/>
                <a:ext cx="726" cy="4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400" b="1" smtClean="0">
                    <a:solidFill>
                      <a:srgbClr val="0000FF"/>
                    </a:solidFill>
                    <a:latin typeface="Arial" charset="0"/>
                    <a:cs typeface="Times New Roman" pitchFamily="18" charset="0"/>
                  </a:rPr>
                  <a:t>    838</a:t>
                </a:r>
                <a:endParaRPr lang="en-GB" altLang="en-US" b="1" smtClean="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4459" name="Rectangle 363"/>
              <p:cNvSpPr>
                <a:spLocks noChangeArrowheads="1"/>
              </p:cNvSpPr>
              <p:nvPr/>
            </p:nvSpPr>
            <p:spPr bwMode="auto">
              <a:xfrm>
                <a:off x="3171" y="0"/>
                <a:ext cx="822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60" name="Group 364"/>
            <p:cNvGrpSpPr>
              <a:grpSpLocks/>
            </p:cNvGrpSpPr>
            <p:nvPr/>
          </p:nvGrpSpPr>
          <p:grpSpPr bwMode="auto">
            <a:xfrm>
              <a:off x="0" y="422"/>
              <a:ext cx="933" cy="422"/>
              <a:chOff x="0" y="422"/>
              <a:chExt cx="933" cy="422"/>
            </a:xfrm>
          </p:grpSpPr>
          <p:sp>
            <p:nvSpPr>
              <p:cNvPr id="4461" name="Rectangle 365"/>
              <p:cNvSpPr>
                <a:spLocks noChangeArrowheads="1"/>
              </p:cNvSpPr>
              <p:nvPr/>
            </p:nvSpPr>
            <p:spPr bwMode="auto">
              <a:xfrm>
                <a:off x="0" y="422"/>
                <a:ext cx="933" cy="42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62" name="Group 366"/>
              <p:cNvGrpSpPr>
                <a:grpSpLocks/>
              </p:cNvGrpSpPr>
              <p:nvPr/>
            </p:nvGrpSpPr>
            <p:grpSpPr bwMode="auto">
              <a:xfrm>
                <a:off x="0" y="422"/>
                <a:ext cx="933" cy="422"/>
                <a:chOff x="0" y="422"/>
                <a:chExt cx="933" cy="422"/>
              </a:xfrm>
            </p:grpSpPr>
            <p:sp>
              <p:nvSpPr>
                <p:cNvPr id="4463" name="Rectangle 367"/>
                <p:cNvSpPr>
                  <a:spLocks noChangeArrowheads="1"/>
                </p:cNvSpPr>
                <p:nvPr/>
              </p:nvSpPr>
              <p:spPr bwMode="auto">
                <a:xfrm>
                  <a:off x="48" y="422"/>
                  <a:ext cx="83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    O=O</a:t>
                  </a: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64" name="Rectangle 368"/>
                <p:cNvSpPr>
                  <a:spLocks noChangeArrowheads="1"/>
                </p:cNvSpPr>
                <p:nvPr/>
              </p:nvSpPr>
              <p:spPr bwMode="auto">
                <a:xfrm>
                  <a:off x="0" y="422"/>
                  <a:ext cx="933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4465" name="Group 369"/>
            <p:cNvGrpSpPr>
              <a:grpSpLocks/>
            </p:cNvGrpSpPr>
            <p:nvPr/>
          </p:nvGrpSpPr>
          <p:grpSpPr bwMode="auto">
            <a:xfrm>
              <a:off x="933" y="422"/>
              <a:ext cx="933" cy="422"/>
              <a:chOff x="933" y="422"/>
              <a:chExt cx="933" cy="422"/>
            </a:xfrm>
          </p:grpSpPr>
          <p:sp>
            <p:nvSpPr>
              <p:cNvPr id="4466" name="Rectangle 370"/>
              <p:cNvSpPr>
                <a:spLocks noChangeArrowheads="1"/>
              </p:cNvSpPr>
              <p:nvPr/>
            </p:nvSpPr>
            <p:spPr bwMode="auto">
              <a:xfrm>
                <a:off x="981" y="422"/>
                <a:ext cx="837" cy="4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400" b="1" smtClean="0">
                    <a:solidFill>
                      <a:srgbClr val="0000FF"/>
                    </a:solidFill>
                    <a:latin typeface="Arial" charset="0"/>
                    <a:cs typeface="Times New Roman" pitchFamily="18" charset="0"/>
                  </a:rPr>
                  <a:t>     498</a:t>
                </a:r>
                <a:endParaRPr lang="en-GB" altLang="en-US" b="1" smtClean="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4467" name="Rectangle 371"/>
              <p:cNvSpPr>
                <a:spLocks noChangeArrowheads="1"/>
              </p:cNvSpPr>
              <p:nvPr/>
            </p:nvSpPr>
            <p:spPr bwMode="auto">
              <a:xfrm>
                <a:off x="933" y="422"/>
                <a:ext cx="933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68" name="Group 372"/>
            <p:cNvGrpSpPr>
              <a:grpSpLocks/>
            </p:cNvGrpSpPr>
            <p:nvPr/>
          </p:nvGrpSpPr>
          <p:grpSpPr bwMode="auto">
            <a:xfrm>
              <a:off x="2290" y="422"/>
              <a:ext cx="881" cy="422"/>
              <a:chOff x="2290" y="422"/>
              <a:chExt cx="881" cy="422"/>
            </a:xfrm>
          </p:grpSpPr>
          <p:sp>
            <p:nvSpPr>
              <p:cNvPr id="4469" name="Rectangle 373"/>
              <p:cNvSpPr>
                <a:spLocks noChangeArrowheads="1"/>
              </p:cNvSpPr>
              <p:nvPr/>
            </p:nvSpPr>
            <p:spPr bwMode="auto">
              <a:xfrm>
                <a:off x="2290" y="422"/>
                <a:ext cx="881" cy="42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70" name="Group 374"/>
              <p:cNvGrpSpPr>
                <a:grpSpLocks/>
              </p:cNvGrpSpPr>
              <p:nvPr/>
            </p:nvGrpSpPr>
            <p:grpSpPr bwMode="auto">
              <a:xfrm>
                <a:off x="2290" y="422"/>
                <a:ext cx="881" cy="422"/>
                <a:chOff x="2290" y="422"/>
                <a:chExt cx="881" cy="422"/>
              </a:xfrm>
            </p:grpSpPr>
            <p:sp>
              <p:nvSpPr>
                <p:cNvPr id="4471" name="Rectangle 375"/>
                <p:cNvSpPr>
                  <a:spLocks noChangeArrowheads="1"/>
                </p:cNvSpPr>
                <p:nvPr/>
              </p:nvSpPr>
              <p:spPr bwMode="auto">
                <a:xfrm>
                  <a:off x="2338" y="422"/>
                  <a:ext cx="785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   N</a:t>
                  </a: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  <a:sym typeface="Symbol" pitchFamily="18" charset="2"/>
                    </a:rPr>
                    <a:t></a:t>
                  </a: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N</a:t>
                  </a:r>
                  <a:endParaRPr lang="en-GB" altLang="en-US" sz="14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  <a:sym typeface="Symbol" pitchFamily="18" charset="2"/>
                  </a:endParaRPr>
                </a:p>
              </p:txBody>
            </p:sp>
            <p:sp>
              <p:nvSpPr>
                <p:cNvPr id="4472" name="Rectangle 376"/>
                <p:cNvSpPr>
                  <a:spLocks noChangeArrowheads="1"/>
                </p:cNvSpPr>
                <p:nvPr/>
              </p:nvSpPr>
              <p:spPr bwMode="auto">
                <a:xfrm>
                  <a:off x="2290" y="422"/>
                  <a:ext cx="881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4473" name="Group 377"/>
            <p:cNvGrpSpPr>
              <a:grpSpLocks/>
            </p:cNvGrpSpPr>
            <p:nvPr/>
          </p:nvGrpSpPr>
          <p:grpSpPr bwMode="auto">
            <a:xfrm>
              <a:off x="3171" y="422"/>
              <a:ext cx="822" cy="422"/>
              <a:chOff x="3171" y="422"/>
              <a:chExt cx="822" cy="422"/>
            </a:xfrm>
          </p:grpSpPr>
          <p:sp>
            <p:nvSpPr>
              <p:cNvPr id="4474" name="Rectangle 378"/>
              <p:cNvSpPr>
                <a:spLocks noChangeArrowheads="1"/>
              </p:cNvSpPr>
              <p:nvPr/>
            </p:nvSpPr>
            <p:spPr bwMode="auto">
              <a:xfrm>
                <a:off x="3219" y="422"/>
                <a:ext cx="726" cy="4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400" b="1" smtClean="0">
                    <a:solidFill>
                      <a:srgbClr val="0000FF"/>
                    </a:solidFill>
                    <a:latin typeface="Arial" charset="0"/>
                    <a:cs typeface="Times New Roman" pitchFamily="18" charset="0"/>
                  </a:rPr>
                  <a:t>    945</a:t>
                </a:r>
                <a:endParaRPr lang="en-GB" altLang="en-US" b="1" smtClean="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4475" name="Rectangle 379"/>
              <p:cNvSpPr>
                <a:spLocks noChangeArrowheads="1"/>
              </p:cNvSpPr>
              <p:nvPr/>
            </p:nvSpPr>
            <p:spPr bwMode="auto">
              <a:xfrm>
                <a:off x="3171" y="422"/>
                <a:ext cx="822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76" name="Group 380"/>
            <p:cNvGrpSpPr>
              <a:grpSpLocks/>
            </p:cNvGrpSpPr>
            <p:nvPr/>
          </p:nvGrpSpPr>
          <p:grpSpPr bwMode="auto">
            <a:xfrm>
              <a:off x="0" y="844"/>
              <a:ext cx="933" cy="422"/>
              <a:chOff x="0" y="844"/>
              <a:chExt cx="933" cy="422"/>
            </a:xfrm>
          </p:grpSpPr>
          <p:sp>
            <p:nvSpPr>
              <p:cNvPr id="4477" name="Rectangle 381"/>
              <p:cNvSpPr>
                <a:spLocks noChangeArrowheads="1"/>
              </p:cNvSpPr>
              <p:nvPr/>
            </p:nvSpPr>
            <p:spPr bwMode="auto">
              <a:xfrm>
                <a:off x="0" y="844"/>
                <a:ext cx="933" cy="42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78" name="Group 382"/>
              <p:cNvGrpSpPr>
                <a:grpSpLocks/>
              </p:cNvGrpSpPr>
              <p:nvPr/>
            </p:nvGrpSpPr>
            <p:grpSpPr bwMode="auto">
              <a:xfrm>
                <a:off x="0" y="844"/>
                <a:ext cx="933" cy="422"/>
                <a:chOff x="0" y="844"/>
                <a:chExt cx="933" cy="422"/>
              </a:xfrm>
            </p:grpSpPr>
            <p:sp>
              <p:nvSpPr>
                <p:cNvPr id="4479" name="Rectangle 383"/>
                <p:cNvSpPr>
                  <a:spLocks noChangeArrowheads="1"/>
                </p:cNvSpPr>
                <p:nvPr/>
              </p:nvSpPr>
              <p:spPr bwMode="auto">
                <a:xfrm>
                  <a:off x="48" y="844"/>
                  <a:ext cx="83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    N=N  </a:t>
                  </a: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80" name="Rectangle 384"/>
                <p:cNvSpPr>
                  <a:spLocks noChangeArrowheads="1"/>
                </p:cNvSpPr>
                <p:nvPr/>
              </p:nvSpPr>
              <p:spPr bwMode="auto">
                <a:xfrm>
                  <a:off x="0" y="844"/>
                  <a:ext cx="933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4481" name="Group 385"/>
            <p:cNvGrpSpPr>
              <a:grpSpLocks/>
            </p:cNvGrpSpPr>
            <p:nvPr/>
          </p:nvGrpSpPr>
          <p:grpSpPr bwMode="auto">
            <a:xfrm>
              <a:off x="933" y="844"/>
              <a:ext cx="933" cy="422"/>
              <a:chOff x="933" y="844"/>
              <a:chExt cx="933" cy="422"/>
            </a:xfrm>
          </p:grpSpPr>
          <p:sp>
            <p:nvSpPr>
              <p:cNvPr id="4482" name="Rectangle 386"/>
              <p:cNvSpPr>
                <a:spLocks noChangeArrowheads="1"/>
              </p:cNvSpPr>
              <p:nvPr/>
            </p:nvSpPr>
            <p:spPr bwMode="auto">
              <a:xfrm>
                <a:off x="981" y="844"/>
                <a:ext cx="837" cy="4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400" b="1" smtClean="0">
                    <a:solidFill>
                      <a:srgbClr val="0000FF"/>
                    </a:solidFill>
                    <a:latin typeface="Arial" charset="0"/>
                    <a:cs typeface="Times New Roman" pitchFamily="18" charset="0"/>
                  </a:rPr>
                  <a:t>     410</a:t>
                </a:r>
                <a:endParaRPr lang="en-GB" altLang="en-US" b="1" smtClean="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4483" name="Rectangle 387"/>
              <p:cNvSpPr>
                <a:spLocks noChangeArrowheads="1"/>
              </p:cNvSpPr>
              <p:nvPr/>
            </p:nvSpPr>
            <p:spPr bwMode="auto">
              <a:xfrm>
                <a:off x="933" y="844"/>
                <a:ext cx="933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84" name="Group 388"/>
            <p:cNvGrpSpPr>
              <a:grpSpLocks/>
            </p:cNvGrpSpPr>
            <p:nvPr/>
          </p:nvGrpSpPr>
          <p:grpSpPr bwMode="auto">
            <a:xfrm>
              <a:off x="2290" y="844"/>
              <a:ext cx="881" cy="422"/>
              <a:chOff x="2290" y="844"/>
              <a:chExt cx="881" cy="422"/>
            </a:xfrm>
          </p:grpSpPr>
          <p:sp>
            <p:nvSpPr>
              <p:cNvPr id="4485" name="Rectangle 389"/>
              <p:cNvSpPr>
                <a:spLocks noChangeArrowheads="1"/>
              </p:cNvSpPr>
              <p:nvPr/>
            </p:nvSpPr>
            <p:spPr bwMode="auto">
              <a:xfrm>
                <a:off x="2290" y="844"/>
                <a:ext cx="881" cy="42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86" name="Group 390"/>
              <p:cNvGrpSpPr>
                <a:grpSpLocks/>
              </p:cNvGrpSpPr>
              <p:nvPr/>
            </p:nvGrpSpPr>
            <p:grpSpPr bwMode="auto">
              <a:xfrm>
                <a:off x="2290" y="844"/>
                <a:ext cx="881" cy="422"/>
                <a:chOff x="2290" y="844"/>
                <a:chExt cx="881" cy="422"/>
              </a:xfrm>
            </p:grpSpPr>
            <p:sp>
              <p:nvSpPr>
                <p:cNvPr id="4487" name="Rectangle 391"/>
                <p:cNvSpPr>
                  <a:spLocks noChangeArrowheads="1"/>
                </p:cNvSpPr>
                <p:nvPr/>
              </p:nvSpPr>
              <p:spPr bwMode="auto">
                <a:xfrm>
                  <a:off x="2338" y="844"/>
                  <a:ext cx="785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   C</a:t>
                  </a: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  <a:sym typeface="Symbol" pitchFamily="18" charset="2"/>
                    </a:rPr>
                    <a:t></a:t>
                  </a: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O</a:t>
                  </a:r>
                  <a:endParaRPr lang="en-GB" altLang="en-US" sz="14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  <a:sym typeface="Symbol" pitchFamily="18" charset="2"/>
                  </a:endParaRPr>
                </a:p>
              </p:txBody>
            </p:sp>
            <p:sp>
              <p:nvSpPr>
                <p:cNvPr id="4488" name="Rectangle 392"/>
                <p:cNvSpPr>
                  <a:spLocks noChangeArrowheads="1"/>
                </p:cNvSpPr>
                <p:nvPr/>
              </p:nvSpPr>
              <p:spPr bwMode="auto">
                <a:xfrm>
                  <a:off x="2290" y="844"/>
                  <a:ext cx="881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4489" name="Group 393"/>
            <p:cNvGrpSpPr>
              <a:grpSpLocks/>
            </p:cNvGrpSpPr>
            <p:nvPr/>
          </p:nvGrpSpPr>
          <p:grpSpPr bwMode="auto">
            <a:xfrm>
              <a:off x="3171" y="844"/>
              <a:ext cx="822" cy="422"/>
              <a:chOff x="3171" y="844"/>
              <a:chExt cx="822" cy="422"/>
            </a:xfrm>
          </p:grpSpPr>
          <p:sp>
            <p:nvSpPr>
              <p:cNvPr id="4490" name="Rectangle 394"/>
              <p:cNvSpPr>
                <a:spLocks noChangeArrowheads="1"/>
              </p:cNvSpPr>
              <p:nvPr/>
            </p:nvSpPr>
            <p:spPr bwMode="auto">
              <a:xfrm>
                <a:off x="3219" y="844"/>
                <a:ext cx="726" cy="4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400" b="1" smtClean="0">
                    <a:solidFill>
                      <a:srgbClr val="0000FF"/>
                    </a:solidFill>
                    <a:latin typeface="Arial" charset="0"/>
                    <a:cs typeface="Times New Roman" pitchFamily="18" charset="0"/>
                  </a:rPr>
                  <a:t>    1077</a:t>
                </a:r>
                <a:endParaRPr lang="en-GB" altLang="en-US" b="1" smtClean="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4491" name="Rectangle 395"/>
              <p:cNvSpPr>
                <a:spLocks noChangeArrowheads="1"/>
              </p:cNvSpPr>
              <p:nvPr/>
            </p:nvSpPr>
            <p:spPr bwMode="auto">
              <a:xfrm>
                <a:off x="3171" y="844"/>
                <a:ext cx="822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92" name="Group 396"/>
            <p:cNvGrpSpPr>
              <a:grpSpLocks/>
            </p:cNvGrpSpPr>
            <p:nvPr/>
          </p:nvGrpSpPr>
          <p:grpSpPr bwMode="auto">
            <a:xfrm>
              <a:off x="0" y="1266"/>
              <a:ext cx="933" cy="422"/>
              <a:chOff x="0" y="1266"/>
              <a:chExt cx="933" cy="422"/>
            </a:xfrm>
          </p:grpSpPr>
          <p:sp>
            <p:nvSpPr>
              <p:cNvPr id="4493" name="Rectangle 397"/>
              <p:cNvSpPr>
                <a:spLocks noChangeArrowheads="1"/>
              </p:cNvSpPr>
              <p:nvPr/>
            </p:nvSpPr>
            <p:spPr bwMode="auto">
              <a:xfrm>
                <a:off x="0" y="1266"/>
                <a:ext cx="933" cy="42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94" name="Group 398"/>
              <p:cNvGrpSpPr>
                <a:grpSpLocks/>
              </p:cNvGrpSpPr>
              <p:nvPr/>
            </p:nvGrpSpPr>
            <p:grpSpPr bwMode="auto">
              <a:xfrm>
                <a:off x="0" y="1266"/>
                <a:ext cx="933" cy="422"/>
                <a:chOff x="0" y="1266"/>
                <a:chExt cx="933" cy="422"/>
              </a:xfrm>
            </p:grpSpPr>
            <p:sp>
              <p:nvSpPr>
                <p:cNvPr id="4495" name="Rectangle 399"/>
                <p:cNvSpPr>
                  <a:spLocks noChangeArrowheads="1"/>
                </p:cNvSpPr>
                <p:nvPr/>
              </p:nvSpPr>
              <p:spPr bwMode="auto">
                <a:xfrm>
                  <a:off x="48" y="1266"/>
                  <a:ext cx="837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    C=O</a:t>
                  </a:r>
                  <a:endParaRPr lang="en-GB" altLang="en-US" b="1" smtClean="0">
                    <a:solidFill>
                      <a:srgbClr val="0000FF"/>
                    </a:solidFill>
                    <a:latin typeface="Arial" charset="0"/>
                  </a:endParaRPr>
                </a:p>
              </p:txBody>
            </p:sp>
            <p:sp>
              <p:nvSpPr>
                <p:cNvPr id="4496" name="Rectangle 400"/>
                <p:cNvSpPr>
                  <a:spLocks noChangeArrowheads="1"/>
                </p:cNvSpPr>
                <p:nvPr/>
              </p:nvSpPr>
              <p:spPr bwMode="auto">
                <a:xfrm>
                  <a:off x="0" y="1266"/>
                  <a:ext cx="933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4497" name="Group 401"/>
            <p:cNvGrpSpPr>
              <a:grpSpLocks/>
            </p:cNvGrpSpPr>
            <p:nvPr/>
          </p:nvGrpSpPr>
          <p:grpSpPr bwMode="auto">
            <a:xfrm>
              <a:off x="933" y="1266"/>
              <a:ext cx="933" cy="422"/>
              <a:chOff x="933" y="1266"/>
              <a:chExt cx="933" cy="422"/>
            </a:xfrm>
          </p:grpSpPr>
          <p:sp>
            <p:nvSpPr>
              <p:cNvPr id="4498" name="Rectangle 402"/>
              <p:cNvSpPr>
                <a:spLocks noChangeArrowheads="1"/>
              </p:cNvSpPr>
              <p:nvPr/>
            </p:nvSpPr>
            <p:spPr bwMode="auto">
              <a:xfrm>
                <a:off x="981" y="1266"/>
                <a:ext cx="837" cy="4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400" b="1" smtClean="0">
                    <a:solidFill>
                      <a:srgbClr val="0000FF"/>
                    </a:solidFill>
                    <a:latin typeface="Arial" charset="0"/>
                    <a:cs typeface="Times New Roman" pitchFamily="18" charset="0"/>
                  </a:rPr>
                  <a:t>     805</a:t>
                </a:r>
                <a:endParaRPr lang="en-GB" altLang="en-US" b="1" smtClean="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4499" name="Rectangle 403"/>
              <p:cNvSpPr>
                <a:spLocks noChangeArrowheads="1"/>
              </p:cNvSpPr>
              <p:nvPr/>
            </p:nvSpPr>
            <p:spPr bwMode="auto">
              <a:xfrm>
                <a:off x="933" y="1266"/>
                <a:ext cx="933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500" name="Group 404"/>
            <p:cNvGrpSpPr>
              <a:grpSpLocks/>
            </p:cNvGrpSpPr>
            <p:nvPr/>
          </p:nvGrpSpPr>
          <p:grpSpPr bwMode="auto">
            <a:xfrm>
              <a:off x="2290" y="1266"/>
              <a:ext cx="881" cy="422"/>
              <a:chOff x="2290" y="1266"/>
              <a:chExt cx="881" cy="422"/>
            </a:xfrm>
          </p:grpSpPr>
          <p:sp>
            <p:nvSpPr>
              <p:cNvPr id="4501" name="Rectangle 405"/>
              <p:cNvSpPr>
                <a:spLocks noChangeArrowheads="1"/>
              </p:cNvSpPr>
              <p:nvPr/>
            </p:nvSpPr>
            <p:spPr bwMode="auto">
              <a:xfrm>
                <a:off x="2290" y="1266"/>
                <a:ext cx="881" cy="42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502" name="Group 406"/>
              <p:cNvGrpSpPr>
                <a:grpSpLocks/>
              </p:cNvGrpSpPr>
              <p:nvPr/>
            </p:nvGrpSpPr>
            <p:grpSpPr bwMode="auto">
              <a:xfrm>
                <a:off x="2290" y="1266"/>
                <a:ext cx="881" cy="422"/>
                <a:chOff x="2290" y="1266"/>
                <a:chExt cx="881" cy="422"/>
              </a:xfrm>
            </p:grpSpPr>
            <p:sp>
              <p:nvSpPr>
                <p:cNvPr id="4503" name="Rectangle 407"/>
                <p:cNvSpPr>
                  <a:spLocks noChangeArrowheads="1"/>
                </p:cNvSpPr>
                <p:nvPr/>
              </p:nvSpPr>
              <p:spPr bwMode="auto">
                <a:xfrm>
                  <a:off x="2338" y="1266"/>
                  <a:ext cx="785" cy="42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-457200" algn="l"/>
                    </a:tabLs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    C</a:t>
                  </a: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Courier New" pitchFamily="49" charset="0"/>
                      <a:sym typeface="Symbol" pitchFamily="18" charset="2"/>
                    </a:rPr>
                    <a:t></a:t>
                  </a:r>
                  <a:r>
                    <a:rPr lang="en-GB" altLang="en-US" sz="1400" b="1" smtClean="0">
                      <a:solidFill>
                        <a:srgbClr val="0000FF"/>
                      </a:solidFill>
                      <a:latin typeface="Arial" charset="0"/>
                      <a:cs typeface="Times New Roman" pitchFamily="18" charset="0"/>
                    </a:rPr>
                    <a:t>N</a:t>
                  </a:r>
                  <a:endParaRPr lang="en-GB" altLang="en-US" sz="1400" b="1" smtClean="0">
                    <a:solidFill>
                      <a:srgbClr val="0000FF"/>
                    </a:solidFill>
                    <a:latin typeface="Arial" charset="0"/>
                    <a:cs typeface="Courier New" pitchFamily="49" charset="0"/>
                    <a:sym typeface="Symbol" pitchFamily="18" charset="2"/>
                  </a:endParaRPr>
                </a:p>
              </p:txBody>
            </p:sp>
            <p:sp>
              <p:nvSpPr>
                <p:cNvPr id="4504" name="Rectangle 408"/>
                <p:cNvSpPr>
                  <a:spLocks noChangeArrowheads="1"/>
                </p:cNvSpPr>
                <p:nvPr/>
              </p:nvSpPr>
              <p:spPr bwMode="auto">
                <a:xfrm>
                  <a:off x="2290" y="1266"/>
                  <a:ext cx="881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4505" name="Group 409"/>
            <p:cNvGrpSpPr>
              <a:grpSpLocks/>
            </p:cNvGrpSpPr>
            <p:nvPr/>
          </p:nvGrpSpPr>
          <p:grpSpPr bwMode="auto">
            <a:xfrm>
              <a:off x="3171" y="1266"/>
              <a:ext cx="822" cy="422"/>
              <a:chOff x="3171" y="1266"/>
              <a:chExt cx="822" cy="422"/>
            </a:xfrm>
          </p:grpSpPr>
          <p:sp>
            <p:nvSpPr>
              <p:cNvPr id="4506" name="Rectangle 410"/>
              <p:cNvSpPr>
                <a:spLocks noChangeArrowheads="1"/>
              </p:cNvSpPr>
              <p:nvPr/>
            </p:nvSpPr>
            <p:spPr bwMode="auto">
              <a:xfrm>
                <a:off x="3219" y="1266"/>
                <a:ext cx="726" cy="4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-4572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400" b="1" smtClean="0">
                    <a:solidFill>
                      <a:srgbClr val="0000FF"/>
                    </a:solidFill>
                    <a:latin typeface="Arial" charset="0"/>
                    <a:cs typeface="Times New Roman" pitchFamily="18" charset="0"/>
                  </a:rPr>
                  <a:t>    887</a:t>
                </a:r>
                <a:endParaRPr lang="en-GB" altLang="en-US" b="1" smtClean="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4507" name="Rectangle 411"/>
              <p:cNvSpPr>
                <a:spLocks noChangeArrowheads="1"/>
              </p:cNvSpPr>
              <p:nvPr/>
            </p:nvSpPr>
            <p:spPr bwMode="auto">
              <a:xfrm>
                <a:off x="3171" y="1266"/>
                <a:ext cx="822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508" name="Rectangle 412"/>
          <p:cNvSpPr>
            <a:spLocks noChangeArrowheads="1"/>
          </p:cNvSpPr>
          <p:nvPr/>
        </p:nvSpPr>
        <p:spPr bwMode="auto">
          <a:xfrm>
            <a:off x="914400" y="381000"/>
            <a:ext cx="66294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800" b="1" u="sng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SOME BOND ENERGY VALUES</a:t>
            </a:r>
            <a:r>
              <a:rPr lang="en-GB" altLang="en-US" sz="1800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 (all in kJ mole</a:t>
            </a:r>
            <a:r>
              <a:rPr lang="en-GB" altLang="en-US" sz="1800" b="1" baseline="30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-1</a:t>
            </a:r>
            <a:r>
              <a:rPr lang="en-GB" altLang="en-US" sz="1800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)</a:t>
            </a:r>
            <a:endParaRPr lang="en-GB" altLang="en-US" sz="1200" smtClean="0">
              <a:solidFill>
                <a:srgbClr val="0000FF"/>
              </a:solidFill>
              <a:latin typeface="Arial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 </a:t>
            </a:r>
            <a:endParaRPr lang="en-GB" altLang="en-US" sz="1200" smtClean="0">
              <a:solidFill>
                <a:srgbClr val="0000FF"/>
              </a:solidFill>
              <a:latin typeface="Arial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u="sng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For SINGLE covalent bonds</a:t>
            </a:r>
            <a:r>
              <a:rPr lang="en-GB" altLang="en-US" sz="1400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:</a:t>
            </a:r>
            <a:endParaRPr lang="en-GB" altLang="en-US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509" name="AutoShape 41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53400" y="304800"/>
            <a:ext cx="609600" cy="457200"/>
          </a:xfrm>
          <a:prstGeom prst="actionButtonRetur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4510" name="AutoShape 4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358775" cy="360362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32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09600" y="457200"/>
            <a:ext cx="6477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e.g.1	Using the table of bond energies, 	calculate the energy required to 	"atomise" (break all the bonds in the 	molecule) one mole of propan-1-ol, 	CH</a:t>
            </a:r>
            <a:r>
              <a:rPr lang="en-GB" altLang="en-US" b="1" baseline="-30000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3</a:t>
            </a: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CH</a:t>
            </a:r>
            <a:r>
              <a:rPr lang="en-GB" altLang="en-US" b="1" baseline="-30000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CH</a:t>
            </a:r>
            <a:r>
              <a:rPr lang="en-GB" altLang="en-US" b="1" baseline="-30000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 Unicode MS" pitchFamily="34" charset="-128"/>
                <a:cs typeface="Times New Roman" pitchFamily="18" charset="0"/>
              </a:rPr>
              <a:t>OH.</a:t>
            </a:r>
            <a:endParaRPr lang="en-GB" altLang="en-US" b="1" smtClean="0">
              <a:solidFill>
                <a:srgbClr val="0000FF"/>
              </a:solidFill>
              <a:latin typeface="Arial Unicode MS" pitchFamily="34" charset="-128"/>
            </a:endParaRPr>
          </a:p>
        </p:txBody>
      </p:sp>
      <p:sp>
        <p:nvSpPr>
          <p:cNvPr id="819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5825" y="762000"/>
            <a:ext cx="1527175" cy="108267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CLICK HERE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FOR BOND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ENERGY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DATA</a:t>
            </a:r>
            <a:endParaRPr lang="en-US" altLang="en-US" sz="1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676400" y="27432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Bonds to break: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343400" y="32766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2 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× (+347) kJ mole</a:t>
            </a:r>
            <a:r>
              <a:rPr lang="en-GB" altLang="en-US" sz="2400" b="1" baseline="30000" smtClean="0">
                <a:solidFill>
                  <a:srgbClr val="009900"/>
                </a:solidFill>
                <a:cs typeface="Times New Roman" pitchFamily="18" charset="0"/>
              </a:rPr>
              <a:t>-1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 </a:t>
            </a:r>
            <a:endParaRPr lang="en-GB" altLang="en-US" sz="2400" b="1" smtClean="0">
              <a:solidFill>
                <a:srgbClr val="009900"/>
              </a:solidFill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343400" y="38100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7 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× (+413) kJ mole</a:t>
            </a:r>
            <a:r>
              <a:rPr lang="en-GB" altLang="en-US" sz="2400" b="1" baseline="30000" smtClean="0">
                <a:solidFill>
                  <a:srgbClr val="009900"/>
                </a:solidFill>
                <a:cs typeface="Times New Roman" pitchFamily="18" charset="0"/>
              </a:rPr>
              <a:t>-1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 </a:t>
            </a:r>
            <a:endParaRPr lang="en-GB" altLang="en-US" sz="2400" b="1" smtClean="0">
              <a:solidFill>
                <a:srgbClr val="009900"/>
              </a:solidFill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343400" y="43434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1 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× (+358) kJ mole</a:t>
            </a:r>
            <a:r>
              <a:rPr lang="en-GB" altLang="en-US" sz="2400" b="1" baseline="30000" smtClean="0">
                <a:solidFill>
                  <a:srgbClr val="009900"/>
                </a:solidFill>
                <a:cs typeface="Times New Roman" pitchFamily="18" charset="0"/>
              </a:rPr>
              <a:t>-1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 </a:t>
            </a:r>
            <a:endParaRPr lang="en-GB" altLang="en-US" sz="2400" b="1" smtClean="0">
              <a:solidFill>
                <a:srgbClr val="009900"/>
              </a:solidFill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343400" y="49530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1 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× (+464) kJ mole</a:t>
            </a:r>
            <a:r>
              <a:rPr lang="en-GB" altLang="en-US" sz="2400" b="1" baseline="30000" smtClean="0">
                <a:solidFill>
                  <a:srgbClr val="009900"/>
                </a:solidFill>
                <a:cs typeface="Times New Roman" pitchFamily="18" charset="0"/>
              </a:rPr>
              <a:t>-1</a:t>
            </a:r>
            <a:r>
              <a:rPr lang="en-GB" altLang="en-US" sz="2400" b="1" smtClean="0">
                <a:solidFill>
                  <a:srgbClr val="009900"/>
                </a:solidFill>
                <a:cs typeface="Times New Roman" pitchFamily="18" charset="0"/>
              </a:rPr>
              <a:t> </a:t>
            </a:r>
            <a:endParaRPr lang="en-GB" altLang="en-US" sz="2400" b="1" smtClean="0">
              <a:solidFill>
                <a:srgbClr val="009900"/>
              </a:solidFill>
            </a:endParaRP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1676400" y="5486400"/>
            <a:ext cx="5562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1676400" y="6248400"/>
            <a:ext cx="5562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676400" y="5638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FF"/>
                </a:solidFill>
              </a:rPr>
              <a:t>Total =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191000" y="5592763"/>
            <a:ext cx="3810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b="1" smtClean="0">
                <a:solidFill>
                  <a:srgbClr val="0000FF"/>
                </a:solidFill>
                <a:cs typeface="Times New Roman" pitchFamily="18" charset="0"/>
              </a:rPr>
              <a:t>+ 4407 kJ mole</a:t>
            </a:r>
            <a:r>
              <a:rPr lang="en-GB" altLang="en-US" sz="3200" b="1" baseline="30000" smtClean="0">
                <a:solidFill>
                  <a:srgbClr val="0000FF"/>
                </a:solidFill>
                <a:cs typeface="Times New Roman" pitchFamily="18" charset="0"/>
              </a:rPr>
              <a:t>-1</a:t>
            </a:r>
            <a:r>
              <a:rPr lang="en-GB" altLang="en-US" sz="3200" b="1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en-GB" altLang="en-US" sz="3200" b="1" smtClean="0">
              <a:solidFill>
                <a:srgbClr val="0000FF"/>
              </a:solidFill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1752600" y="3309938"/>
            <a:ext cx="4572000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2 C-C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7 C-H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1 C-O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1 O-H</a:t>
            </a:r>
          </a:p>
        </p:txBody>
      </p:sp>
      <p:sp>
        <p:nvSpPr>
          <p:cNvPr id="8207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07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animBg="1"/>
      <p:bldP spid="8197" grpId="0" autoUpdateAnimBg="0"/>
      <p:bldP spid="8198" grpId="0" autoUpdateAnimBg="0"/>
      <p:bldP spid="8199" grpId="0" autoUpdateAnimBg="0"/>
      <p:bldP spid="8200" grpId="0" autoUpdateAnimBg="0"/>
      <p:bldP spid="8201" grpId="0" autoUpdateAnimBg="0"/>
      <p:bldP spid="8202" grpId="0" animBg="1"/>
      <p:bldP spid="8203" grpId="0" animBg="1"/>
      <p:bldP spid="8204" grpId="0" autoUpdateAnimBg="0"/>
      <p:bldP spid="8205" grpId="0" autoUpdateAnimBg="0"/>
      <p:bldP spid="8206" grpId="0" autoUpdateAnimBg="0"/>
      <p:bldP spid="82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33400" y="381000"/>
            <a:ext cx="63436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00113" indent="-900113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66813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46200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5588"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    	Using the table of bond energies, calculate the energy (enthalpy) change for 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 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     	H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(g)   +   F</a:t>
            </a:r>
            <a:r>
              <a:rPr lang="en-GB" altLang="en-US" b="1" baseline="-3000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(g)   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 2HF</a:t>
            </a:r>
            <a:r>
              <a:rPr lang="en-GB" altLang="en-US" b="1" smtClean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(g) 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692275" y="4868863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0000"/>
                </a:solidFill>
                <a:sym typeface="Symbol" pitchFamily="18" charset="2"/>
              </a:rPr>
              <a:t> H  </a:t>
            </a:r>
            <a:r>
              <a:rPr lang="en-GB" altLang="en-US" sz="2400" b="1" smtClean="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6011863" y="285273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- 2 </a:t>
            </a:r>
            <a:r>
              <a:rPr lang="en-GB" altLang="en-US" sz="2400" b="1" smtClean="0">
                <a:solidFill>
                  <a:srgbClr val="800080"/>
                </a:solidFill>
              </a:rPr>
              <a:t>(+ 568)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627313" y="5445125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srgbClr val="000000"/>
                </a:solidFill>
              </a:rPr>
              <a:t>= - </a:t>
            </a:r>
            <a:r>
              <a:rPr lang="en-GB" altLang="en-US" sz="2800" b="1" u="sng" smtClean="0">
                <a:solidFill>
                  <a:srgbClr val="000000"/>
                </a:solidFill>
              </a:rPr>
              <a:t>542 kJ mole</a:t>
            </a:r>
            <a:r>
              <a:rPr lang="en-GB" altLang="en-US" sz="2800" b="1" baseline="30000" smtClean="0">
                <a:solidFill>
                  <a:srgbClr val="000000"/>
                </a:solidFill>
              </a:rPr>
              <a:t>-1</a:t>
            </a:r>
          </a:p>
        </p:txBody>
      </p:sp>
      <p:graphicFrame>
        <p:nvGraphicFramePr>
          <p:cNvPr id="18583" name="Group 151"/>
          <p:cNvGraphicFramePr>
            <a:graphicFrameLocks noGrp="1"/>
          </p:cNvGraphicFramePr>
          <p:nvPr/>
        </p:nvGraphicFramePr>
        <p:xfrm>
          <a:off x="1619250" y="2205038"/>
          <a:ext cx="6408738" cy="650875"/>
        </p:xfrm>
        <a:graphic>
          <a:graphicData uri="http://schemas.openxmlformats.org/drawingml/2006/table">
            <a:tbl>
              <a:tblPr/>
              <a:tblGrid>
                <a:gridCol w="2881313"/>
                <a:gridCol w="215900"/>
                <a:gridCol w="3311525"/>
              </a:tblGrid>
              <a:tr h="650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BONDS BROKEN</a:t>
                      </a: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BONDS FORMED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80" name="Text Box 148"/>
          <p:cNvSpPr txBox="1">
            <a:spLocks noChangeArrowheads="1"/>
          </p:cNvSpPr>
          <p:nvPr/>
        </p:nvSpPr>
        <p:spPr bwMode="auto">
          <a:xfrm>
            <a:off x="1627188" y="2852738"/>
            <a:ext cx="128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H - H</a:t>
            </a:r>
          </a:p>
        </p:txBody>
      </p:sp>
      <p:sp>
        <p:nvSpPr>
          <p:cNvPr id="18584" name="Text Box 152"/>
          <p:cNvSpPr txBox="1">
            <a:spLocks noChangeArrowheads="1"/>
          </p:cNvSpPr>
          <p:nvPr/>
        </p:nvSpPr>
        <p:spPr bwMode="auto">
          <a:xfrm>
            <a:off x="1619250" y="3332163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F - F</a:t>
            </a:r>
          </a:p>
        </p:txBody>
      </p:sp>
      <p:sp>
        <p:nvSpPr>
          <p:cNvPr id="18585" name="Text Box 153"/>
          <p:cNvSpPr txBox="1">
            <a:spLocks noChangeArrowheads="1"/>
          </p:cNvSpPr>
          <p:nvPr/>
        </p:nvSpPr>
        <p:spPr bwMode="auto">
          <a:xfrm>
            <a:off x="4716463" y="2852738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FF0000"/>
                </a:solidFill>
              </a:rPr>
              <a:t>2 </a:t>
            </a:r>
            <a:r>
              <a:rPr lang="en-GB" altLang="en-US" sz="2400" b="1" smtClean="0">
                <a:solidFill>
                  <a:srgbClr val="800080"/>
                </a:solidFill>
              </a:rPr>
              <a:t>H - F</a:t>
            </a:r>
          </a:p>
        </p:txBody>
      </p:sp>
      <p:sp>
        <p:nvSpPr>
          <p:cNvPr id="18587" name="Rectangle 155"/>
          <p:cNvSpPr>
            <a:spLocks noChangeArrowheads="1"/>
          </p:cNvSpPr>
          <p:nvPr/>
        </p:nvSpPr>
        <p:spPr bwMode="auto">
          <a:xfrm>
            <a:off x="3059113" y="2852738"/>
            <a:ext cx="955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+ 436</a:t>
            </a:r>
          </a:p>
        </p:txBody>
      </p:sp>
      <p:sp>
        <p:nvSpPr>
          <p:cNvPr id="18589" name="Rectangle 157"/>
          <p:cNvSpPr>
            <a:spLocks noChangeArrowheads="1"/>
          </p:cNvSpPr>
          <p:nvPr/>
        </p:nvSpPr>
        <p:spPr bwMode="auto">
          <a:xfrm>
            <a:off x="3052763" y="3332163"/>
            <a:ext cx="955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+ 158</a:t>
            </a:r>
          </a:p>
        </p:txBody>
      </p:sp>
      <p:sp>
        <p:nvSpPr>
          <p:cNvPr id="18590" name="Line 158"/>
          <p:cNvSpPr>
            <a:spLocks noChangeShapeType="1"/>
          </p:cNvSpPr>
          <p:nvPr/>
        </p:nvSpPr>
        <p:spPr bwMode="auto">
          <a:xfrm>
            <a:off x="4500563" y="2276475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8591" name="Line 159"/>
          <p:cNvSpPr>
            <a:spLocks noChangeShapeType="1"/>
          </p:cNvSpPr>
          <p:nvPr/>
        </p:nvSpPr>
        <p:spPr bwMode="auto">
          <a:xfrm>
            <a:off x="1763713" y="3860800"/>
            <a:ext cx="5688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8592" name="Line 160"/>
          <p:cNvSpPr>
            <a:spLocks noChangeShapeType="1"/>
          </p:cNvSpPr>
          <p:nvPr/>
        </p:nvSpPr>
        <p:spPr bwMode="auto">
          <a:xfrm>
            <a:off x="1763713" y="4581525"/>
            <a:ext cx="5688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8593" name="Rectangle 161"/>
          <p:cNvSpPr>
            <a:spLocks noChangeArrowheads="1"/>
          </p:cNvSpPr>
          <p:nvPr/>
        </p:nvSpPr>
        <p:spPr bwMode="auto">
          <a:xfrm>
            <a:off x="3081338" y="3979863"/>
            <a:ext cx="955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+ 594</a:t>
            </a:r>
          </a:p>
        </p:txBody>
      </p:sp>
      <p:sp>
        <p:nvSpPr>
          <p:cNvPr id="18594" name="Text Box 162"/>
          <p:cNvSpPr txBox="1">
            <a:spLocks noChangeArrowheads="1"/>
          </p:cNvSpPr>
          <p:nvPr/>
        </p:nvSpPr>
        <p:spPr bwMode="auto">
          <a:xfrm>
            <a:off x="6300788" y="397986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800080"/>
                </a:solidFill>
              </a:rPr>
              <a:t>- 1136</a:t>
            </a:r>
          </a:p>
        </p:txBody>
      </p:sp>
      <p:sp>
        <p:nvSpPr>
          <p:cNvPr id="18595" name="Rectangle 163"/>
          <p:cNvSpPr>
            <a:spLocks noChangeArrowheads="1"/>
          </p:cNvSpPr>
          <p:nvPr/>
        </p:nvSpPr>
        <p:spPr bwMode="auto">
          <a:xfrm>
            <a:off x="3059113" y="4868863"/>
            <a:ext cx="955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009900"/>
                </a:solidFill>
              </a:rPr>
              <a:t>+ 594</a:t>
            </a:r>
          </a:p>
        </p:txBody>
      </p:sp>
      <p:sp>
        <p:nvSpPr>
          <p:cNvPr id="18596" name="Text Box 164"/>
          <p:cNvSpPr txBox="1">
            <a:spLocks noChangeArrowheads="1"/>
          </p:cNvSpPr>
          <p:nvPr/>
        </p:nvSpPr>
        <p:spPr bwMode="auto">
          <a:xfrm>
            <a:off x="4035425" y="486568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smtClean="0">
                <a:solidFill>
                  <a:srgbClr val="800080"/>
                </a:solidFill>
              </a:rPr>
              <a:t>- 1136</a:t>
            </a:r>
          </a:p>
        </p:txBody>
      </p:sp>
      <p:sp>
        <p:nvSpPr>
          <p:cNvPr id="18601" name="AutoShape 16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92963" y="676275"/>
            <a:ext cx="1527175" cy="108267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CLICK HERE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FOR BOND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ENERGY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smtClean="0">
                <a:solidFill>
                  <a:srgbClr val="FF0000"/>
                </a:solidFill>
                <a:latin typeface="Comic Sans MS" pitchFamily="66" charset="0"/>
              </a:rPr>
              <a:t>DATA</a:t>
            </a:r>
            <a:endParaRPr lang="en-US" altLang="en-US" sz="1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602" name="AutoShape 17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260350"/>
            <a:ext cx="358775" cy="360363"/>
          </a:xfrm>
          <a:prstGeom prst="actionButtonForwardNex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28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44" grpId="0"/>
      <p:bldP spid="18449" grpId="0"/>
      <p:bldP spid="18450" grpId="0"/>
      <p:bldP spid="18580" grpId="0"/>
      <p:bldP spid="18584" grpId="0"/>
      <p:bldP spid="18585" grpId="0"/>
      <p:bldP spid="18587" grpId="0"/>
      <p:bldP spid="18589" grpId="0"/>
      <p:bldP spid="18590" grpId="0" animBg="1"/>
      <p:bldP spid="18591" grpId="0" animBg="1"/>
      <p:bldP spid="18592" grpId="0" animBg="1"/>
      <p:bldP spid="18593" grpId="0"/>
      <p:bldP spid="18594" grpId="0"/>
      <p:bldP spid="18595" grpId="0"/>
      <p:bldP spid="18596" grpId="0"/>
      <p:bldP spid="18601" grpId="0" animBg="1"/>
      <p:bldP spid="18602" grpId="0" animBg="1"/>
    </p:bldLst>
  </p:timing>
</p:sld>
</file>

<file path=ppt/theme/theme1.xml><?xml version="1.0" encoding="utf-8"?>
<a:theme xmlns:a="http://schemas.openxmlformats.org/drawingml/2006/main" name="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1954</Words>
  <Application>Microsoft Office PowerPoint</Application>
  <PresentationFormat>On-screen Show (4:3)</PresentationFormat>
  <Paragraphs>585</Paragraphs>
  <Slides>26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Orbit</vt:lpstr>
      <vt:lpstr>1_Orbit</vt:lpstr>
      <vt:lpstr>2_Orbit</vt:lpstr>
      <vt:lpstr>3_Orbit</vt:lpstr>
      <vt:lpstr>4_Orbit</vt:lpstr>
      <vt:lpstr>5_Orbit</vt:lpstr>
      <vt:lpstr>6_Orbit</vt:lpstr>
      <vt:lpstr>7_Orbit</vt:lpstr>
      <vt:lpstr>8_Orbit</vt:lpstr>
      <vt:lpstr>9_Orbit</vt:lpstr>
      <vt:lpstr>10_Orbit</vt:lpstr>
      <vt:lpstr>Enthalpy</vt:lpstr>
      <vt:lpstr>PowerPoint Presentation</vt:lpstr>
      <vt:lpstr>PowerPoint Presentation</vt:lpstr>
      <vt:lpstr>Chemical Reactions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User1</cp:lastModifiedBy>
  <cp:revision>7</cp:revision>
  <dcterms:created xsi:type="dcterms:W3CDTF">2016-11-25T11:02:23Z</dcterms:created>
  <dcterms:modified xsi:type="dcterms:W3CDTF">2017-03-08T12:55:33Z</dcterms:modified>
</cp:coreProperties>
</file>