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23" r:id="rId5"/>
    <p:sldId id="260" r:id="rId6"/>
    <p:sldId id="259" r:id="rId7"/>
    <p:sldId id="261" r:id="rId8"/>
    <p:sldId id="262" r:id="rId9"/>
    <p:sldId id="263" r:id="rId10"/>
    <p:sldId id="271" r:id="rId11"/>
    <p:sldId id="264" r:id="rId12"/>
    <p:sldId id="265" r:id="rId13"/>
    <p:sldId id="266" r:id="rId14"/>
    <p:sldId id="268" r:id="rId15"/>
    <p:sldId id="267" r:id="rId16"/>
    <p:sldId id="269" r:id="rId17"/>
    <p:sldId id="270" r:id="rId18"/>
    <p:sldId id="272" r:id="rId19"/>
    <p:sldId id="273" r:id="rId20"/>
    <p:sldId id="274" r:id="rId21"/>
    <p:sldId id="329" r:id="rId22"/>
    <p:sldId id="275" r:id="rId23"/>
    <p:sldId id="276" r:id="rId24"/>
    <p:sldId id="324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32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327" r:id="rId46"/>
    <p:sldId id="296" r:id="rId47"/>
    <p:sldId id="297" r:id="rId48"/>
    <p:sldId id="299" r:id="rId49"/>
    <p:sldId id="298" r:id="rId50"/>
    <p:sldId id="300" r:id="rId51"/>
    <p:sldId id="301" r:id="rId52"/>
    <p:sldId id="326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6" r:id="rId67"/>
    <p:sldId id="317" r:id="rId68"/>
    <p:sldId id="318" r:id="rId69"/>
    <p:sldId id="319" r:id="rId70"/>
    <p:sldId id="328" r:id="rId71"/>
    <p:sldId id="315" r:id="rId72"/>
    <p:sldId id="321" r:id="rId73"/>
    <p:sldId id="322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FED8CAA-DBA5-4F91-989F-8155D9D08C7E}">
          <p14:sldIdLst>
            <p14:sldId id="256"/>
            <p14:sldId id="257"/>
            <p14:sldId id="258"/>
            <p14:sldId id="323"/>
            <p14:sldId id="260"/>
            <p14:sldId id="259"/>
            <p14:sldId id="261"/>
            <p14:sldId id="262"/>
            <p14:sldId id="263"/>
            <p14:sldId id="271"/>
            <p14:sldId id="264"/>
            <p14:sldId id="265"/>
            <p14:sldId id="266"/>
            <p14:sldId id="268"/>
            <p14:sldId id="267"/>
            <p14:sldId id="269"/>
            <p14:sldId id="270"/>
            <p14:sldId id="272"/>
            <p14:sldId id="273"/>
            <p14:sldId id="274"/>
            <p14:sldId id="329"/>
            <p14:sldId id="275"/>
            <p14:sldId id="276"/>
            <p14:sldId id="324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32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327"/>
            <p14:sldId id="296"/>
            <p14:sldId id="297"/>
            <p14:sldId id="299"/>
            <p14:sldId id="298"/>
            <p14:sldId id="300"/>
            <p14:sldId id="301"/>
            <p14:sldId id="326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6"/>
            <p14:sldId id="317"/>
            <p14:sldId id="318"/>
            <p14:sldId id="319"/>
            <p14:sldId id="328"/>
            <p14:sldId id="315"/>
            <p14:sldId id="321"/>
            <p14:sldId id="322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498" y="-2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1T07:07:20.05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29E1CDB0-81B5-46BD-B4EC-702AC7C59043}" emma:medium="tactile" emma:mode="ink">
          <msink:context xmlns:msink="http://schemas.microsoft.com/ink/2010/main" type="inkDrawing" rotatedBoundingBox="15519,11105 16714,11048 16727,11324 15532,11381" semanticType="callout" shapeName="Other">
            <msink:sourceLink direction="with" ref="{10468E7B-2A86-46CB-8829-CCA1FDDEBBF9}"/>
            <msink:sourceLink direction="with" ref="{1AAD4AA5-4421-489F-814E-701F4FA5B665}"/>
          </msink:context>
        </emma:interpretation>
      </emma:emma>
    </inkml:annotationXML>
    <inkml:trace contextRef="#ctx0" brushRef="#br0">-6 219 35 0,'0'0'42'16,"0"0"-4"-16,0 0-2 16,0 0-1-1,0 0-1-15,0 0-5 0,0 0-2 16,0 0-1-16,0 0-3 0,0 0-4 16,0 0 1-16,0 0-3 15,0 0-1-15,0 0 0 16,-17 13-2-16,17-13 1 15,0 0-1-15,0 0 0 16,0 0-1-16,0 0 0 16,0 0-2-16,0 0 0 15,0 0 0-15,0 0-2 16,0 0 0-16,0 0-2 16,0 0 1-16,0 0-1 15,0 0 0-15,23 8-1 16,-23-8-1-16,0 0 0 0,26 2-1 15,-26-2 0-15,30 4-1 16,-9-2-1-16,2-2 0 16,5 1-1-16,6 1 1 15,2 0-1-15,4 0 0 16,1-2 0-16,3 0-1 16,-1-2 2-16,3 0-2 15,-1 0 0-15,-2 1 0 16,-1-3 0-16,-1 0 1 15,-1 2-1-15,-2 0 0 16,-2 0 0-16,-2 2 1 16,-2 0-2-16,0 2 1 15,-2 0 0-15,-1-2-1 0,-3 2 1 16,2 2 0-16,1-2-1 16,-5 0 0-16,1-1 2 15,-4 1-1-15,-1 0 0 16,-1 2 0-16,-2-4 0 15,-17 0-1-15,29 2 1 16,-29-2 1-16,26-2-2 16,-26 2 0-16,21 0 1 15,-21 0 1-15,19-4-2 16,-19 4 1-16,0 0 0 16,17-4 0-16,-17 4 1 0,0 0-1 15,0 0-1-15,0 0 1 16,0 0 1-16,0 0-1 15,0 0 0-15,0 0-1 16,-8-17 1-16,8 17 0 16,0 0 0-16,0 0 0 15,0 0 0-15,-19-17-1 16,19 17 2-16,0 0-1 16,0 0-1-16,0 0 2 15,0 0-2-15,-19-11 2 16,19 11-1-16,0 0 0 15,0 0 0-15,0 0 0 16,0 0 0-16,0 0 0 0,0 0 0 16,-17-6 1-16,17 6-1 15,0 0-1-15,0 0 1 16,-19-5 0 0,19 5-1-16,0 0 2 15,-24-10-1-15,24 10-1 0,-25-11 1 16,25 11 1-16,-34-19-2 15,14 4 2-15,-3 0-1 16,0-2 0-16,-1 2-1 16,1-4 2-16,-2 4-2 15,3 2 2-15,-1-1-1 16,2 7-1-16,21 7 1 16,-32-12 1-16,32 12-1 0,-24-5-2 15,24 5-6 1,0 0-18-16,-21-6-54 15,21 6-38-15,0 0-3 16,0 0-3-16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1T07:58:03.890"/>
    </inkml:context>
    <inkml:brush xml:id="br0">
      <inkml:brushProperty name="width" value="0.07" units="cm"/>
      <inkml:brushProperty name="height" value="0.07" units="cm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D6C4C25-0655-45E9-AE7B-E1F0F6C82496}" emma:medium="tactile" emma:mode="ink">
          <msink:context xmlns:msink="http://schemas.microsoft.com/ink/2010/main" type="writingRegion" rotatedBoundingBox="1721,1958 28235,982 28710,13885 2195,14860"/>
        </emma:interpretation>
      </emma:emma>
    </inkml:annotationXML>
    <inkml:traceGroup>
      <inkml:annotationXML>
        <emma:emma xmlns:emma="http://www.w3.org/2003/04/emma" version="1.0">
          <emma:interpretation id="{B1FFF45E-E35C-4D64-B051-E56BB10017A6}" emma:medium="tactile" emma:mode="ink">
            <msink:context xmlns:msink="http://schemas.microsoft.com/ink/2010/main" type="paragraph" rotatedBoundingBox="1721,1958 8883,1694 8931,2990 1769,32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406C44-5A16-46E0-9DD3-7B85ED3A6171}" emma:medium="tactile" emma:mode="ink">
              <msink:context xmlns:msink="http://schemas.microsoft.com/ink/2010/main" type="line" rotatedBoundingBox="1721,1958 8883,1694 8931,2990 1769,3253"/>
            </emma:interpretation>
          </emma:emma>
        </inkml:annotationXML>
        <inkml:traceGroup>
          <inkml:annotationXML>
            <emma:emma xmlns:emma="http://www.w3.org/2003/04/emma" version="1.0">
              <emma:interpretation id="{C39DBCA2-5634-45AE-897D-5C76F21799E7}" emma:medium="tactile" emma:mode="ink">
                <msink:context xmlns:msink="http://schemas.microsoft.com/ink/2010/main" type="inkWord" rotatedBoundingBox="1721,1958 3155,1905 3203,3200 1769,3253"/>
              </emma:interpretation>
              <emma:one-of disjunction-type="recognition" id="oneOf0">
                <emma:interpretation id="interp0" emma:lang="en-GB" emma:confidence="0">
                  <emma:literal>At</emma:literal>
                </emma:interpretation>
                <emma:interpretation id="interp1" emma:lang="en-GB" emma:confidence="0">
                  <emma:literal>at</emma:literal>
                </emma:interpretation>
                <emma:interpretation id="interp2" emma:lang="en-GB" emma:confidence="0">
                  <emma:literal>Af</emma:literal>
                </emma:interpretation>
                <emma:interpretation id="interp3" emma:lang="en-GB" emma:confidence="0">
                  <emma:literal>af</emma:literal>
                </emma:interpretation>
                <emma:interpretation id="interp4" emma:lang="en-GB" emma:confidence="0">
                  <emma:literal>Al</emma:literal>
                </emma:interpretation>
              </emma:one-of>
            </emma:emma>
          </inkml:annotationXML>
          <inkml:trace contextRef="#ctx0" brushRef="#br0">-19479-2712 187 0,'0'0'121'16,"0"0"1"-16,0-45-1 15,19 8-98-15,1-26 0 16,17-4-5-16,-5-20-4 15,9-8-5-15,-2-6-5 16,2-6 2-16,-8 1-6 0,-1 9 3 16,-10 8-5-16,-5 18 4 15,-4 12-3-15,-4 20 3 16,-5 20 0 0,-4 19-1-16,20 37 0 15,-7 13 2-15,2 23 1 0,4 18-4 16,5 13 4-16,2 13-2 15,0 4 3-15,0 0-2 16,-4-6 0-16,-3-9-6 16,1-13-6-16,-12-22-7 15,7-1-23-15,-17-36-32 16,7-1-56-16,-5-33-3 16,-20 15 3-16,-4-28-1 15</inkml:trace>
          <inkml:trace contextRef="#ctx0" brushRef="#br0" timeOffset="187.5018">-19356-2870 181 0,'-19'-17'128'0,"17"-9"2"15,25 13 2-15,8-13-84 16,25 13-18-16,0-13-7 16,18 6-11-16,-1-3-12 15,-1-1-16-15,8 17-41 16,-20-19-72-16,3 9-4 15,-15-9 0-15,-1 2-5 16</inkml:trace>
          <inkml:trace contextRef="#ctx0" brushRef="#br0" timeOffset="406.2544">-18429-3857 191 0,'0'0'128'0,"-20"54"3"16,11-2-2-16,16 22-84 16,-1 10-34-16,12 16-1 15,-1 6-4-15,2-2-8 16,3 4-7-16,-11-11-15 16,8 1-26-16,-25-25-59 15,8-6-17-15,-13-25-3 16,0-12 3-16</inkml:trace>
          <inkml:trace contextRef="#ctx0" brushRef="#br0" timeOffset="562.5463">-18665-3091 273 0,'6'-28'140'16,"24"9"-3"-16,7-12-6 15,17 8-119-15,16-3-13 16,3-7-49-16,14 14-81 15,-5-9-2-15,2 6-10 16,-8-4 0-16</inkml:trace>
        </inkml:traceGroup>
        <inkml:traceGroup>
          <inkml:annotationXML>
            <emma:emma xmlns:emma="http://www.w3.org/2003/04/emma" version="1.0">
              <emma:interpretation id="{5A8A8ABE-B2B3-4DC7-A0FE-9B39D2443E36}" emma:medium="tactile" emma:mode="ink">
                <msink:context xmlns:msink="http://schemas.microsoft.com/ink/2010/main" type="inkWord" rotatedBoundingBox="5016,1945 8887,1803 8930,2969 5059,3111"/>
              </emma:interpretation>
              <emma:one-of disjunction-type="recognition" id="oneOf1">
                <emma:interpretation id="interp5" emma:lang="en-GB" emma:confidence="0">
                  <emma:literal>298k</emma:literal>
                </emma:interpretation>
                <emma:interpretation id="interp6" emma:lang="en-GB" emma:confidence="0">
                  <emma:literal>298 K</emma:literal>
                </emma:interpretation>
                <emma:interpretation id="interp7" emma:lang="en-GB" emma:confidence="0">
                  <emma:literal>2 98k</emma:literal>
                </emma:interpretation>
                <emma:interpretation id="interp8" emma:lang="en-GB" emma:confidence="0">
                  <emma:literal>2 98K</emma:literal>
                </emma:interpretation>
                <emma:interpretation id="interp9" emma:lang="en-GB" emma:confidence="0">
                  <emma:literal>298K</emma:literal>
                </emma:interpretation>
              </emma:one-of>
            </emma:emma>
          </inkml:annotationXML>
          <inkml:trace contextRef="#ctx0" brushRef="#br0" timeOffset="1359.3925">-16116-3608 71 0,'0'0'109'0,"-13"-26"6"15,13 26 0-15,2-21-55 16,-4-10-8-16,2 31-10 16,24-41-9-16,4 19-7 15,-2-6-6-15,13 7-4 16,0-1-4-16,6 9-3 16,-1 4-3-16,1 12-2 15,-4 7-2-15,-4 12 0 16,-9 10-3-16,-13 14 2 0,-10 6 2 15,-12 8-3 1,-12 10 2-16,-16 1-5 16,-8 7 5-16,-11 2-5 15,-5 0 5-15,1-8-5 0,2-1 0 16,4-8 3-16,8-7 0 16,14-8 3-16,13-11 1 15,15-7 2-15,2-30 1 16,47 30 0-16,-1-28 0 15,16-2-1-15,8-4-1 16,10-3-4-16,0-1-8 16,-4-7-18-16,6 19-62 0,-22-17-48 15,-1 6-2-15,-16-10-5 16,-4-4-3 0</inkml:trace>
          <inkml:trace contextRef="#ctx0" brushRef="#br0" timeOffset="9848.8977">-14646-3538 108 0,'0'0'102'0,"0"0"6"15,19-13-4 1,-19 13-63-16,24-34-12 16,-24 34 0-16,22-46-10 15,-12 27 2-15,-7-11-4 0,-3 8-2 16,-13-6-3-16,0 2-4 16,-11 0-1-16,-4 2-2 15,-9 5-1-15,-4 3-3 16,-7 8 0-16,-2 8 0 15,-4 11-1-15,-2 10-1 16,-2 16 1-16,1 11 0 16,3 8 7-16,7 9-4 15,8-2 6-15,10 1-4 16,12-3 5-16,17-9-4 16,17-13 4-16,14-15-4 15,12-16-3-15,9-12-1 16,4-13 0-16,5-9-2 0,2-13-7 15,-5-4 7-15,-8-3-6 16,-9 1 5-16,-11 1-6 16,-8 5 6-16,-9 9-5 15,-7 6 5-15,-6 24 2 16,0 0-1-16,-15 31 6 16,7 10-5-16,-1 15 5 15,5 18-3-15,-5 10 4 16,5 11-4-16,1 0 5 15,6-4-6-15,-3-6-3 16,2-16-4-16,9-4-15 16,-9-35-38-16,15-2-70 0,-17-28-3 15,33-13-2-15,-18-21 0 16</inkml:trace>
          <inkml:trace contextRef="#ctx0" brushRef="#br0" timeOffset="12311.6199">-12988-3662 63 0,'2'-22'105'0,"0"-1"1"15,4 3 5-15,-3-12-48 16,-3 32-21-16,2-22-4 0,-2 22-9 16,0 0-6-16,4 54-3 15,-8-6-2-15,2 19-7 16,-5 9 3-16,3 14-6 15,-3 4 3-15,3 3-6 16,2-6 3-16,2-9-5 16,4-15-4-16,0-13-1 15,7-13-4-15,0-19-1 16,-11-22 1-16,24 4-1 16,-24-4 2-16,24-47-2 15,-14 6 5-15,1-9 1 16,4-11 3-16,3-2 2 15,10-6-3-15,9-4 3 0,6 1-4 16,7 1 6-16,4 6-5 16,9 6 5-16,-5 10-6 15,-2 5 3-15,-10 12 1 16,-7 10-2-16,-11 9 0 16,-28 13-3-16,21 2 1 15,-21-2-1-15,-30 24-2 16,-2-4 0-16,-7 1-1 15,-11 3 2-15,0 4-3 16,-2 0 4-16,5 3 4 16,3 3-3-16,14 3 7 15,8 6-4-15,16 3 7 0,15 10-3 16,8-4 6-16,13 2-5 16,5 2-3-16,10-4 2 15,1-4-4-15,4-5-5 16,-5-4-11-16,-8-19-40 15,2 8-78-15,-11-19-2 16,2-5-5-16,-30-4-2 16</inkml:trace>
          <inkml:trace contextRef="#ctx0" brushRef="#br0" timeOffset="19764.8201">-13644-3608 140 0,'0'0'105'15,"-7"-22"-2"-15,7 22-26 16,-11-28-34-16,11 28-13 15,-13-32-8-15,13 32-4 16,-21-39-4-16,6 19-3 16,-9 1-1-16,-2 2-5 15,-7 2 0-15,-1 4-2 16,-3 6 1-16,0 10-2 16,3 3 1-16,1 10-1 15,5 3 0-15,6 7 3 16,7 9-1-16,9 4 1 15,4 0 8-15,10 5-5 0,7-5 5 16,7 7-4-16,10-7 5 16,7 2-7-16,3-6 5 15,3 0-5-15,0-3-2 16,3 3 2-16,-5 0-2 16,1 4 1-16,-10 0-2 15,-1 2 2-15,-12-1-2 16,-1-1 0-16,-7 4-2 15,-7-4 0-15,-8-2-1 16,-7-4-1-16,-6-7 0 16,-8 0-1-16,-6-8-1 0,-5-5 1 15,-10-13 0-15,-1-11-2 16,-5-10 2-16,0-12-1 16,1-8 1-16,5-10 0 15,8-8 1-15,7-3-1 16,16-3 2-16,11-2-1 15,11 5 1-15,17 1-1 16,6 3-4-16,10 6 5 16,3 0-6-16,-2 7 4 15,-2 6-9-15,-4 0-2 16,-2 18-24-16,-18-9-88 16,5 13-4-16,-14-11-8 15,1 4-2-15</inkml:trace>
        </inkml:traceGroup>
      </inkml:traceGroup>
    </inkml:traceGroup>
    <inkml:traceGroup>
      <inkml:annotationXML>
        <emma:emma xmlns:emma="http://www.w3.org/2003/04/emma" version="1.0">
          <emma:interpretation id="{69F722FB-2B77-4234-8555-49C906D755B7}" emma:medium="tactile" emma:mode="ink">
            <msink:context xmlns:msink="http://schemas.microsoft.com/ink/2010/main" type="paragraph" rotatedBoundingBox="7585,4777 28354,4269 28407,6428 7638,693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1F79E0A-2AFA-4B31-8E24-0EFE228CCC69}" emma:medium="tactile" emma:mode="ink">
              <msink:context xmlns:msink="http://schemas.microsoft.com/ink/2010/main" type="line" rotatedBoundingBox="7585,4777 28354,4269 28407,6428 7638,6935"/>
            </emma:interpretation>
          </emma:emma>
        </inkml:annotationXML>
        <inkml:traceGroup>
          <inkml:annotationXML>
            <emma:emma xmlns:emma="http://www.w3.org/2003/04/emma" version="1.0">
              <emma:interpretation id="{08A250EA-CB88-48A8-8715-69111075FE1A}" emma:medium="tactile" emma:mode="ink">
                <msink:context xmlns:msink="http://schemas.microsoft.com/ink/2010/main" type="inkWord" rotatedBoundingBox="7592,5050 10429,4980 10475,6866 7638,6935"/>
              </emma:interpretation>
              <emma:one-of disjunction-type="recognition" id="oneOf2">
                <emma:interpretation id="interp10" emma:lang="en-GB" emma:confidence="0">
                  <emma:literal>Kw:</emma:literal>
                </emma:interpretation>
                <emma:interpretation id="interp11" emma:lang="en-GB" emma:confidence="0">
                  <emma:literal>Kw"</emma:literal>
                </emma:interpretation>
                <emma:interpretation id="interp12" emma:lang="en-GB" emma:confidence="0">
                  <emma:literal>kw:</emma:literal>
                </emma:interpretation>
                <emma:interpretation id="interp13" emma:lang="en-GB" emma:confidence="0">
                  <emma:literal>kw"</emma:literal>
                </emma:interpretation>
                <emma:interpretation id="interp14" emma:lang="en-GB" emma:confidence="0">
                  <emma:literal>Kw,</emma:literal>
                </emma:interpretation>
              </emma:one-of>
            </emma:emma>
          </inkml:annotationXML>
          <inkml:trace contextRef="#ctx0" brushRef="#br0" timeOffset="23183.5663">-13633-701 103 0,'-9'-24'111'0,"9"24"6"15,0 0-3 1,0 0-73-16,0 0-15 0,-6 28 0 15,21 18-4-15,-2 10-5 16,9 24 1-16,-7 9-4 16,2 23-1-16,-6 5 1 15,0 11-1-15,-9-1-5 16,0 1-1-16,-4-9-5 16,-2-15-7-16,1-4-8 15,-1-29-8-15,13 3-23 16,-14-38-23-16,14-3-63 0,-9-33 0 15,0 0 1-15,0 0 5 16</inkml:trace>
          <inkml:trace contextRef="#ctx0" brushRef="#br0" timeOffset="23480.4445">-13570 173 210 0,'0'0'130'0,"-5"-35"-2"16,29 1 1 0,4-20-106-16,27-3 2 15,5-23-5-15,18 2-5 16,4-10-6-16,3 10-4 0,1 0 0 15,-3 9-9-15,-12 15-10 16,-17 4-16-16,-2 32-26 16,-52 18-74-16,35-8-3 15,-35 8-2-15,-20 32 0 16</inkml:trace>
          <inkml:trace contextRef="#ctx0" brushRef="#br0" timeOffset="23714.8294">-13399-26 221 0,'-26'35'137'16,"2"-3"-1"-16,13 7 1 16,5-2-121-16,21 10-1 15,9 5 3-15,15 9-6 16,8 0-2-16,7 1-5 15,3 1-8-15,-5-4-9 16,-1 8-22-16,-16-26-45 16,6 6-58-16,-10-14-1 15,-1-9-2-15,-9-16-1 16</inkml:trace>
          <inkml:trace contextRef="#ctx0" brushRef="#br0" timeOffset="24324.2108">-12533 632 229 0,'0'0'126'0,"0"0"0"15,0 0-39-15,19 30-68 16,-10 7 0-16,8 19-3 16,-2 3-6-16,5 10-1 15,-3-6-6-15,2-3 0 16,-1-10-3-16,-3-11 1 15,2-17-2-15,-17-22 1 16,28 0-1-16,-15-22 0 16,0-13 1-16,-2-10-2 15,-2-5 3-15,-1-4-2 16,1 7 3-16,-2 3-2 16,3 14 1-16,-10 30 0 0,26-15 0 15,-6 32 1-15,4 16-1 16,4 8 0-16,4 6-1 15,3 3 2-15,2-2-2 16,-1-5 1-16,-1-11 1 16,0-10 0-16,-5-11 0 15,0-11 1-15,-6-11-1 16,-2-8 1-16,-7-16 0 16,-4-10 0-16,0-14-1 15,-5-4 0-15,-2-4-1 16,1-2-4-16,3 2-8 15,-8-5-24-15,18 18-50 0,-10 0-46 16,3 11-3-16,2 0 0 16</inkml:trace>
          <inkml:trace contextRef="#ctx0" brushRef="#br0" timeOffset="24652.3361">-10995 54 183 0,'0'0'138'0,"0"0"-11"15,24 24 2-15,-2-31-83 16,6-1-37-16,-2 3-10 16,4-8-8-16,3 13-34 15,-33 0-83-15,26-8 2 16,-26 8-5-16,0 0 2 0</inkml:trace>
          <inkml:trace contextRef="#ctx0" brushRef="#br0" timeOffset="24808.5961">-11040 353 189 0,'4'26'129'16,"-4"-26"3"-16,37 26-6 15,-11-28-78-15,4-5-56 16,11 7-30-16,-8-6-84 15,1-3-6-15,-3 0-2 16,-10-6-5-16</inkml:trace>
        </inkml:traceGroup>
        <inkml:traceGroup>
          <inkml:annotationXML>
            <emma:emma xmlns:emma="http://www.w3.org/2003/04/emma" version="1.0">
              <emma:interpretation id="{611EA49B-746D-42A0-BC77-40D003A0B07C}" emma:medium="tactile" emma:mode="ink">
                <msink:context xmlns:msink="http://schemas.microsoft.com/ink/2010/main" type="inkWord" rotatedBoundingBox="11983,4669 20066,4472 20110,6305 12028,6502"/>
              </emma:interpretation>
              <emma:one-of disjunction-type="recognition" id="oneOf3">
                <emma:interpretation id="interp15" emma:lang="en-GB" emma:confidence="0">
                  <emma:literal>1.0110-14</emma:literal>
                </emma:interpretation>
                <emma:interpretation id="interp16" emma:lang="en-GB" emma:confidence="0">
                  <emma:literal>1.0x10-14</emma:literal>
                </emma:interpretation>
                <emma:interpretation id="interp17" emma:lang="en-GB" emma:confidence="0">
                  <emma:literal>1.0x110-14</emma:literal>
                </emma:interpretation>
                <emma:interpretation id="interp18" emma:lang="en-GB" emma:confidence="0">
                  <emma:literal>1.0x10.14</emma:literal>
                </emma:interpretation>
                <emma:interpretation id="interp19" emma:lang="en-GB" emma:confidence="0">
                  <emma:literal>1.0x10114</emma:literal>
                </emma:interpretation>
              </emma:one-of>
            </emma:emma>
          </inkml:annotationXML>
          <inkml:trace contextRef="#ctx0" brushRef="#br0" timeOffset="31531.7934">-2892-827 200 0,'-13'22'126'15,"13"-22"3"-15,0 0-5 16,24 0-104-16,2-9-13 16,4 3-16-16,-4-9-43 0,9 4-72 15,-2-2-1-15,-5-2-3 16,2-3 1-1</inkml:trace>
          <inkml:trace contextRef="#ctx0" brushRef="#br0" timeOffset="31797.4788">-2089-1262 199 0,'0'0'133'0,"0"0"-4"0,22 13 5 16,-22-13-108-1,6 41-7-15,-3-6 0 16,7 15-9-16,-3 8 1 0,-3 7-7 16,1 7-3-16,-3-3-10 15,2 4-9-15,-10-16-31 16,19-1-84-16,-13-19-1 15,6-14-2-15,-6-23 1 16</inkml:trace>
          <inkml:trace contextRef="#ctx0" brushRef="#br0" timeOffset="32109.9269">-1649-1164 223 0,'0'0'127'0,"21"-20"-1"0,-21 20-3 16,0 0-108-16,-6 24-2 16,-1 2-7-16,-3 2 5 15,-3 7-8-15,2-5 2 16,0 0-5-16,2-2 4 16,5 1-4-16,6-8 5 15,-2-21-1-15,26 30-3 16,-4-19 1-16,8-2 0 0,2-5-1 15,10-2-3 1,-3-4-7-16,6 4-12 16,-13-15-21-16,14 13-36 15,-11-17-49-15,-5 2-4 0,-4-9 4 16,-5-4 1-16</inkml:trace>
          <inkml:trace contextRef="#ctx0" brushRef="#br0" timeOffset="32313.0533">-1178-1270 225 0,'3'-33'129'0,"-3"33"6"16,0 0-3-16,-18 20-100 15,-1 1-10-15,6 27-9 16,-4 4 1-16,4 19-6 16,-5 11-1-16,5 3-7 15,5 4-2-15,-3-7-14 16,15 11-25-16,-15-24-75 0,16-4-26 15,-5-22 1-15,4-15-2 16</inkml:trace>
          <inkml:trace contextRef="#ctx0" brushRef="#br0" timeOffset="30156.7749">-5930-390 192 0,'0'0'129'16,"21"-4"2"-1,-21 4-3-15,-6 28-107 16,-14-4-2-16,1 17-3 0,-11 2-7 16,-5 16 1-16,-8-1-1 15,-1 3-6-15,1-5-6 16,-7-6-15-16,16 2-21 16,-14-26-34-16,18 2-56 15,2-17-1-15,28-11-6 16,-31-11 6-16</inkml:trace>
          <inkml:trace contextRef="#ctx0" brushRef="#br0" timeOffset="30750.5335">-4822-768 185 0,'0'0'128'0,"0"0"0"16,4 26 0-16,5 28-104 15,-7 13-4-15,11 28-4 16,-9 15-1-16,5 14-4 15,-7 3-1-15,2 3-2 16,-4-6-3-16,-2-7-5 16,2-9-8-16,-6-22-12 15,14-1-31-15,-14-29-42 16,12-8-41-16,1-18 1 16,-7-30-3-16</inkml:trace>
          <inkml:trace contextRef="#ctx0" brushRef="#br0" timeOffset="31188.0427">-4052-615 140 0,'-2'-32'126'16,"-6"8"-1"-16,8 24 1 15,-35-4-64-15,9 17-50 16,4 21 1-16,-4 18-4 16,7 18 1-16,-5 14-4 0,7 18 4 15,-3 4 1-15,9 6 0 16,9-4-3-16,9-1 2 16,8-19-1-16,13-12-2 15,9-20 1-15,10-23-5 16,10-16-3-16,1-19 0 15,5-18 3-15,-3-12-2 16,-3-13-1-16,-7-14 7 16,-12-6-6-16,-9-8 1 15,-16-12-1-15,-13-4 2 16,-11-4-3-16,-7 2 0 16,-7 7 0-16,-4 13-10 0,1 14-5 15,-4-1-23-15,21 32-52 16,-6 0-47-16,17 26-3 15,-9-22 0-15,9 22-2 16</inkml:trace>
          <inkml:trace contextRef="#ctx0" brushRef="#br0" timeOffset="29007.2778">-9242-461 23 0,'0'-45'114'0,"3"1"7"15,5 1 1-15,-3-9-46 16,10 24-31-16,-13-9-2 16,-2 37-6-16,21-15-10 15,-5 39-5-15,-12 17-7 16,5 26 0-16,-7 15-6 0,2 26-1 15,-6 11 3-15,2 13-4 16,-2-2 1-16,-3 0-3 16,3-15 0-16,-2-13-7 15,6-11-5-15,-4-29-11 16,13-1-34-16,-13-31-83 16,15-10-4-16,-13-20 1 15,23-11-3-15</inkml:trace>
          <inkml:trace contextRef="#ctx0" brushRef="#br0" timeOffset="29210.3488">-8698 398 231 0,'0'0'127'0,"0"0"-1"15,0 0-13-15,0 0-140 16,-29 11-81-16,29-11-18 16,0 0 0-16,9-32-3 15</inkml:trace>
          <inkml:trace contextRef="#ctx0" brushRef="#br0" timeOffset="29757.2856">-7647-420 158 0,'-8'-32'124'0,"-3"-1"1"15,-9-4-1-15,5 7-102 0,-13-5-2 16,7 18-3-16,-8 2-6 16,1 17 1-1,-2 11-5-15,2 20-1 16,-2 16-3-16,-1 16 0 0,1 22-2 15,4 12 2-15,0 7 2 16,9 7-3-16,4-3 5 16,11-4-3-16,6-10 3 15,15-12-2-15,9-23 4 16,11-18-4-16,9-17 0 16,11-17-2-16,5-18 0 0,4-15 1 15,-4-15 1-15,4-11 0 16,-8-8-4-1,-4-7 8-15,-12-9-8 16,-10-1 2-16,-21-8-3 0,-11-1 2 16,-10 2-4-16,-7 4 1 15,-9 9-4-15,-9 6-16 16,10 26-11-16,-14-8-36 16,37 45-69-16,-26-18-3 15,26 18-1-15,6 24-1 16</inkml:trace>
          <inkml:trace contextRef="#ctx0" brushRef="#br0" timeOffset="30344.3058">-6456-335 132 0,'-18'-26'127'0,"18"26"6"16,-19-13-1-16,21 34-59 15,5 7-48-15,16 24-2 16,3 7-9-16,9 12-1 15,6 1-2-15,2-1-10 16,5 3-8-16,-9-18-28 16,15 0-92-16,-17-13-7 15,2-14-1-15,-7-14-4 16</inkml:trace>
        </inkml:traceGroup>
        <inkml:traceGroup>
          <inkml:annotationXML>
            <emma:emma xmlns:emma="http://www.w3.org/2003/04/emma" version="1.0">
              <emma:interpretation id="{AF614133-4D97-4D04-9E87-6B924ADA278A}" emma:medium="tactile" emma:mode="ink">
                <msink:context xmlns:msink="http://schemas.microsoft.com/ink/2010/main" type="inkWord" rotatedBoundingBox="21197,4664 28359,4489 28402,6261 21241,6436"/>
              </emma:interpretation>
              <emma:one-of disjunction-type="recognition" id="oneOf4">
                <emma:interpretation id="interp20" emma:lang="en-GB" emma:confidence="0">
                  <emma:literal>mokdm-6</emma:literal>
                </emma:interpretation>
                <emma:interpretation id="interp21" emma:lang="en-GB" emma:confidence="0">
                  <emma:literal>molzdm-6</emma:literal>
                </emma:interpretation>
                <emma:interpretation id="interp22" emma:lang="en-GB" emma:confidence="0">
                  <emma:literal>mokdrn-6</emma:literal>
                </emma:interpretation>
                <emma:interpretation id="interp23" emma:lang="en-GB" emma:confidence="0">
                  <emma:literal>mokolm-6</emma:literal>
                </emma:interpretation>
                <emma:interpretation id="interp24" emma:lang="en-GB" emma:confidence="0">
                  <emma:literal>mokelm-6</emma:literal>
                </emma:interpretation>
              </emma:one-of>
            </emma:emma>
          </inkml:annotationXML>
          <inkml:trace contextRef="#ctx0" brushRef="#br0" timeOffset="35406.8738">60 0 146 0,'0'0'119'0,"5"41"-1"16,-1-2 2-16,-2 15-83 16,-4 2-18-16,2 16-6 15,-4-1 3-15,-3 7-9 16,-4-9 0-16,1-6-3 15,-6-9 0-15,4-13 0 16,3-17-1-16,9-24-1 16,0 0 0-16,4-26-1 15,9-15 0-15,7-11 0 16,3-13 2-16,10-2 2 16,-1-2-5-16,5 8 9 0,-2 7-6 15,4 17 5-15,-7 14 0 16,3 18-1-16,-7 18-1 15,-2 18-2-15,-9 14 5 16,-2 7-7-16,-8 9 5 16,-1 1-7-16,-1-8 1 15,-3-4 0-15,0-9-1 16,2-15 1-16,-4-26-1 16,26 0 0-16,-4-21 1 15,2-16 0-15,4-6 1 16,2-12 1-16,5-1 0 15,2 2 1-15,-3 7 0 16,1 10 0-16,-5 13 0 0,3 13-1 16,-5 13 1-16,-2 18-3 15,-5 8 1-15,-3 11-5 16,-1 11-11 0,-10-5-17-16,14 16-33 0,-21-12-68 15,15-5-3-15,-4-16 0 16,9-9-2-16</inkml:trace>
          <inkml:trace contextRef="#ctx0" brushRef="#br0" timeOffset="35766.2302">1357 216 170 0,'-9'-26'120'0,"9"26"7"16,-39-8-5-1,13 12-67-15,-2 16-36 0,-4 8 0 16,8 15-2-16,-2 5-1 16,11 10-1-16,2-4-4 15,15 5 1-15,4-14-3 16,16-4 1-16,6-19-5 16,13-11-1-16,5-18-1 15,1-12 0-15,-1-16 1 16,-1-4 0-16,-8-4 1 15,-4-7-1-15,-12 0 1 0,-10-2-2 16,-11 0-5-16,-6 5 5 16,-12 3-12-1,-3 1 0-15,3 15-18 16,-12-9-12-16,30 37-38 0,-37-24-59 16,37 24 1-16,0 0-4 15,7-28 6-15</inkml:trace>
          <inkml:trace contextRef="#ctx0" brushRef="#br0" timeOffset="36031.8732">1757-502 161 0,'24'-54'125'0,"-9"10"0"16,7 12 2-1,-11 8-76-15,-11 24-25 16,19 26-2-16,-6 26-6 0,-9 15-4 15,9 24-2-15,-4 17 2 16,2 11-1-16,-2 3-3 16,4 3-1-16,0-10-1 15,2-9-4-15,2-13-4 16,-2-22-8-16,7-10-19 16,-11-29-28-16,15-6-82 15,-26-26 1-15,28-4-3 0,-20-22 3 16</inkml:trace>
          <inkml:trace contextRef="#ctx0" brushRef="#br0" timeOffset="36500.6149">2593-684 164 0,'-24'-15'122'0,"2"2"0"16,22 13 2-16,-13-24-87 0,13 24-9 15,9-22-4-15,-9 22-6 16,41-13-3-16,-13 7-4 15,7 8-3-15,-5 5-1 16,3 6-2-16,-7 4-3 16,-5 9 1-16,-10 6-4 15,-9 5 1-15,-8 6 0 16,-7 5 1-16,-7 4-3 16,-1-2 2-16,-1 4 0 15,0-6 1-15,7-3 2 16,6-4 1-16,7-6 0 15,11-7 0-15,6-9 1 16,9-4 0-16,4-8-5 16,2-7-7-16,14 2-18 0,-16-15-37 15,15 5-71-15,-8-5-1 16,1 4-3-16,-5-4-2 16</inkml:trace>
          <inkml:trace contextRef="#ctx0" brushRef="#br0" timeOffset="37235.0522">4140 208 168 0,'0'0'120'0,"9"-33"4"16,-11 14-1-16,-1-5-66 15,-14-11-35-15,6 7-3 16,-19-6-8-16,2 3-1 16,-15 3-1-16,-1 9-7 15,-8 4 2-15,3 17-6 16,-6 15 8-16,1 15-4 15,5 18 2-15,1 11-2 16,7 12 2-16,8 5 0 16,10 2 1-16,12-4 0 15,13-15-2-15,15-14 0 16,16-14 0-16,12-22 0 0,11-20-1 16,7-17 0-16,6-17 0 15,3-13-1-15,-1-12-4 16,-1-14 5-16,-8-13-4 15,-8-11 0-15,-8-15 0 16,-11-5 1-16,-7-4-1 16,-13 5-1-16,-7 8 6 15,-3 20-7-15,-7 16 6 16,-3 27-2-16,-1 28 0 16,6 26 0-16,-15 37-2 15,6 24 2-15,0 21-2 16,1 18 2-16,1 16-3 15,-1 10 6-15,3-1-2 0,-1-1-2 16,4-5-7-16,-3-24-15 16,14-2-30-1,-13-24-73-15,12-19-3 16,1-19-2-16,-9-31-4 0</inkml:trace>
          <inkml:trace contextRef="#ctx0" brushRef="#br0" timeOffset="37813.1322">4623 0 225 0,'19'43'125'0,"-17"-8"3"15,-4 4-4-15,0 11-106 16,-4-1 2-16,6 10-6 0,-5-9 1 15,5-3-5-15,-4-8-1 16,2-6-1-16,0-12-2 16,2-21-2-16,0 0-2 15,0 0 1-15,23-41 0 16,-10 2-1-16,5-11-3 16,3-4 4-16,5-6-4 15,2 1 1-15,1 7 0 0,1 11 1 16,-2 13-2-1,2 19-1-15,-6 18 9 16,-4 13-6-16,-7 15 5 16,-5 8-3-16,-1 7 0 15,-3-2 0-15,-4-3 0 0,2-12 2 16,-2-7-5-16,0-28 0 16,0 0-1-16,20 11 2 15,-7-35-1-15,4-6 0 16,2-13-3-16,7-9 4 15,5-5-4-15,1 1 3 16,3 2-2-16,2 4 2 16,2 7-2-16,0 15 3 15,-5 10 2-15,-4 21-4 16,-4 18 3-16,-4 12 2 16,-5 8 2-16,-6 9-3 15,-4 6-3-15,-7-4-11 0,6 6-21 16,-19-19-62-16,13 0-42 15,-6-15-3-15,6-24-5 16</inkml:trace>
          <inkml:trace contextRef="#ctx0" brushRef="#br0" timeOffset="39938.1562">5631-613 148 0,'0'0'122'16,"-23"22"6"-16,23-22 1 15,0 0-57-15,0 0-38 16,0 0-7-16,38 26-6 16,-14-26-5-16,11 2-6 15,4-4-10-15,-2-9-14 16,12 13-35-16,-16-17-81 15,10 4-4-15,-6-12-2 16,4 1-2-16</inkml:trace>
          <inkml:trace contextRef="#ctx0" brushRef="#br0" timeOffset="40610.0392">6802-1225 155 0,'-2'-24'118'15,"2"24"-2"-15,0 0 4 16,-17-28-87-16,17 28-8 15,0 0-5-15,-22 4-6 16,22-4-2-16,-28 33-1 16,8-5 3-16,-1 13-6 0,-5 7 5 15,-2 17-6-15,-3 0 4 16,5 10-5-16,0 3 3 16,11 2-4-1,9-2-3-15,12-4 3 0,9-9-3 16,16-11 0-16,8-13 0 15,10-11 0-15,8-12-1 16,3-12 0-16,1-12 0 16,0-7-1-16,-7-11 1 15,-2-2 0-15,-9-4 1 16,-8-1-1-16,-12-1 2 16,-10 1-2-16,-11 3 2 15,-8 5 0-15,6 23-2 0,-41-22 0 16,8 26 0-1,-6 11 0-15,0 18-1 16,-2 6 0-16,2 13-7 16,0-3-10-16,16 16-42 15,-5-17-76-15,10-5-3 0,5-15-3 16,13-28-4-16</inkml:trace>
        </inkml:traceGroup>
      </inkml:traceGroup>
    </inkml:traceGroup>
    <inkml:traceGroup>
      <inkml:annotationXML>
        <emma:emma xmlns:emma="http://www.w3.org/2003/04/emma" version="1.0">
          <emma:interpretation id="{9EB54E45-8382-46D1-819E-9950E7D68C73}" emma:medium="tactile" emma:mode="ink">
            <msink:context xmlns:msink="http://schemas.microsoft.com/ink/2010/main" type="paragraph" rotatedBoundingBox="11039,12698 28638,11972 28717,13884 11118,1461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82A8296-3E2E-491C-ABDC-89FF46E1426B}" emma:medium="tactile" emma:mode="ink">
              <msink:context xmlns:msink="http://schemas.microsoft.com/ink/2010/main" type="line" rotatedBoundingBox="11039,12698 28638,11972 28717,13884 11118,14610"/>
            </emma:interpretation>
          </emma:emma>
        </inkml:annotationXML>
        <inkml:traceGroup>
          <inkml:annotationXML>
            <emma:emma xmlns:emma="http://www.w3.org/2003/04/emma" version="1.0">
              <emma:interpretation id="{9289ED35-E1E9-4F66-A49D-EB98442AF358}" emma:medium="tactile" emma:mode="ink">
                <msink:context xmlns:msink="http://schemas.microsoft.com/ink/2010/main" type="inkWord" rotatedBoundingBox="11040,12739 16254,12523 16314,13982 11101,14197"/>
              </emma:interpretation>
              <emma:one-of disjunction-type="recognition" id="oneOf5">
                <emma:interpretation id="interp25" emma:lang="en-GB" emma:confidence="0">
                  <emma:literal>SUPER</emma:literal>
                </emma:interpretation>
                <emma:interpretation id="interp26" emma:lang="en-GB" emma:confidence="0">
                  <emma:literal>suPER</emma:literal>
                </emma:interpretation>
                <emma:interpretation id="interp27" emma:lang="en-GB" emma:confidence="0">
                  <emma:literal>Super</emma:literal>
                </emma:interpretation>
                <emma:interpretation id="interp28" emma:lang="en-GB" emma:confidence="0">
                  <emma:literal>super</emma:literal>
                </emma:interpretation>
                <emma:interpretation id="interp29" emma:lang="en-GB" emma:confidence="0">
                  <emma:literal>supers</emma:literal>
                </emma:interpretation>
              </emma:one-of>
            </emma:emma>
          </inkml:annotationXML>
          <inkml:trace contextRef="#ctx0" brushRef="#br1" timeOffset="61324.3866">-9493 7133 143 0,'-33'-56'123'0,"-12"4"-5"15,-16 9-6-15,-6 19-97 16,-17 13 0-16,2 26 1 16,-5 14-3-16,9 16 0 15,7 7-3-15,19 13 1 16,24 9-3-16,23 6-2 0,25-2 2 15,23 8-2-15,20 3 2 16,15 8-4 0,4 3 0-16,5 6-1 15,-16-9 0-15,-13 1 2 0,-16-10-2 16,-23-5 0-16,-21-16-3 16,-18-13-1-16,-19-15-4 15,-19-22-5-15,-7-15-6 16,-11-28-8-16,9-11-7 15,-2-27-19-15,30 3-38 16,9-19-37-16,25 2 2 0,23-4 3 16</inkml:trace>
          <inkml:trace contextRef="#ctx0" brushRef="#br1" timeOffset="61699.3872">-9203 7294 128 0,'34'-20'124'15,"-14"20"-1"-15,-9 24 0 16,-18 17-81-16,9 30-7 16,-10 12-9-16,6 21-9 15,-5-1-4-15,11 6-5 16,5-12-1-16,6-12-3 16,13-27-1-16,9-26-2 0,11-32-1 15,8-26-1 1,9-26 1-16,4-17-2 15,1-17 2-15,-1-16-2 16,-13-6 3-16,-6 4 1 0,-7 11-1 16,-10 13 2-16,-10 23-4 15,-10 23 5-15,-13 34-4 16,9 26 1-16,-9 37-2 16,-2 30-1-16,-5 21 2 15,-1 16-1-15,-1 4-1 16,3-6-10-16,8-9-17 15,-9-30-32-15,20-18-66 16,-2-36-3-16,17-35-2 16,5-37-1-16</inkml:trace>
          <inkml:trace contextRef="#ctx0" brushRef="#br1" timeOffset="62105.6693">-7944 7278 263 0,'33'50'127'0,"-20"22"0"16,-9 10-39-16,3 33-74 16,-9 8 1-16,8 11-6 15,-6-10-3-15,7-14-5 16,-3-17-7-16,-2-30-3 16,7-26-6-16,-9-37-1 15,17-29 0-15,-17-33-1 16,2-21 3-16,-10-27 0 15,-5-16 11-15,-3-8 7 16,1-4 2-16,7 10 5 0,-1 9 2 16,22 19 1-16,9 20-1 15,19 26 2-15,6 22-5 16,10 21 0-16,-5 15 1 16,2 20-1-16,-15 6-1 15,-9 14-1-15,-17 10-2 16,-13 6-3-16,-22 1 1 15,-15 2-4-15,-10-5-4 16,-14-10-10-16,3-5-7 16,-11-19-25-16,21-5-82 15,0-19-3-15,24-4-5 16,24 4 0-16</inkml:trace>
          <inkml:trace contextRef="#ctx0" brushRef="#br1" timeOffset="62496.2827">-7208 7335 189 0,'-6'-39'138'0,"8"8"1"16,28 12 1-16,5-11-101 15,23 8-19-15,16-10-4 16,15 1-7-16,8-1-5 16,0-1-12-16,-1 12-14 15,-18-10-30-15,2 23-78 0,-31 1-5 16,-12 18 0-16,-37-11-3 16</inkml:trace>
          <inkml:trace contextRef="#ctx0" brushRef="#br1" timeOffset="62308.7746">-7154 7216 214 0,'22'34'137'15,"-13"14"-4"-15,2 26 0 16,-24 14-111-16,17 25-7 16,-8 6-2-16,6 6-8 15,0-6-8-15,-2-17-15 16,11-4-36-16,-16-38-78 15,14-25-2-15,-9-35-3 0,15-28 0 16</inkml:trace>
          <inkml:trace contextRef="#ctx0" brushRef="#br1" timeOffset="62824.4013">-6941 8129 186 0,'-18'50'135'16,"27"-7"2"-16,10-28-3 15,22-2-86-15,7-24-32 16,15-6-12-16,8-7-20 15,-4-19-30-15,13 2-78 16,-12-9-10-16,3 2 0 16,-10-10-2-16</inkml:trace>
          <inkml:trace contextRef="#ctx0" brushRef="#br1" timeOffset="62683.7801">-6868 7592 230 0,'0'0'139'0,"41"20"-3"16,-2-33-2-16,15-5-123 16,0-1-8-16,3-5-11 15,-3 13-17-15,-15-6-17 16,0 24-28-16,-39-7-58 0,4 30-4 15,-30-2 2-15,-13 20 13 16</inkml:trace>
          <inkml:trace contextRef="#ctx0" brushRef="#br1" timeOffset="63325.9833">-5883 7268 224 0,'26'21'136'15,"-13"25"-11"-15,-2 27 3 16,-14 18-111-16,1 20-1 16,-6 1-4-16,1 5-5 15,-4-11-1-15,3-15-5 16,-1-22-3-16,3-28-3 16,6-41-3-16,0 0-1 15,15-58 1-15,-7-22-3 0,1-24 5 16,0-22 4-16,1-12 6 15,12-3 2-15,4 5 4 16,15 10 1-16,5 18 0 16,19 32 2-16,4 33-3 15,7 34-1-15,-7 29-1 16,-4 28-1-16,-13 14-2 16,-15 21-1-16,-18 5-3 15,-21 1-1-15,-20-7-1 16,-12-10-4-16,-12-14 0 15,-4-15-2-15,-6-12 3 16,-2-23-3-16,1-14 4 0,5-11 1 16,18-3 0-16,10 1 2 15,24 19-1-15,-11-20 1 16,11 20 2-16,43 35 2 16,-1 4 0-16,12 10 2 15,6 8 0-15,5 3 1 16,4 3-3-16,3-4-4 15,-3-3-13-15,-8-24-30 16,12 5-90-16,-19-24-6 16,3-6-2-16,-12-25-3 15</inkml:trace>
        </inkml:traceGroup>
        <inkml:traceGroup>
          <inkml:annotationXML>
            <emma:emma xmlns:emma="http://www.w3.org/2003/04/emma" version="1.0">
              <emma:interpretation id="{8F89527F-EC14-48BA-B2C9-C96C83E75B99}" emma:medium="tactile" emma:mode="ink">
                <msink:context xmlns:msink="http://schemas.microsoft.com/ink/2010/main" type="inkWord" rotatedBoundingBox="17585,12738 21283,12347 21410,13542 17711,13934"/>
              </emma:interpretation>
              <emma:one-of disjunction-type="recognition" id="oneOf6">
                <emma:interpretation id="interp30" emma:lang="en-GB" emma:confidence="0">
                  <emma:literal>IMPORTANT!</emma:literal>
                </emma:interpretation>
                <emma:interpretation id="interp31" emma:lang="en-GB" emma:confidence="0">
                  <emma:literal>IMPORT ANT!</emma:literal>
                </emma:interpretation>
                <emma:interpretation id="interp32" emma:lang="en-GB" emma:confidence="0">
                  <emma:literal>IMPORTS ANT!</emma:literal>
                </emma:interpretation>
                <emma:interpretation id="interp33" emma:lang="en-GB" emma:confidence="0">
                  <emma:literal>IMPART ANT!</emma:literal>
                </emma:interpretation>
                <emma:interpretation id="interp34" emma:lang="en-GB" emma:confidence="0">
                  <emma:literal>IMPOST ANT!</emma:literal>
                </emma:interpretation>
              </emma:one-of>
            </emma:emma>
          </inkml:annotationXML>
          <inkml:trace contextRef="#ctx0" brushRef="#br1" timeOffset="63669.7148">-3463 6943 203 0,'0'0'126'0,"0"0"3"16,-22 24-4-1,31 26-91-15,-14 10-9 16,10 31-6-16,-10 11-6 0,-1 19-3 16,-7 0-6-16,-2 0-6 15,-1-4-11-15,-1-24-19 16,19-6-54-16,-4-37-47 15,17-27 1-15,5-31-3 16</inkml:trace>
          <inkml:trace contextRef="#ctx0" brushRef="#br1" timeOffset="64232.2181">-2710 7066 229 0,'36'-13'129'15,"-14"18"-4"-15,-7 23 2 0,-15 17-108 16,0 31 2-16,-13 15-7 16,0 15-2-16,-6 7-3 15,-1 1-2-15,1-12-2 16,6-9-3-16,0-26 1 16,6-24-2-16,7-43-3 15,0 0 0-15,24-36 1 0,-4-25-2 16,-3-21 3-1,-2-18 1-15,-4-8-1 16,-7-9 1-16,-2 5 1 16,-2 12 0-16,0 13-1 15,-2 25 2-15,2 27-1 0,0 35 0 16,20 17 1-16,4 29 2 16,6 10-2-16,2 9 0 15,12-4 0-15,8-5 1 16,4-17-2-16,7-18 1 15,2-16-1-15,-1-16-2 16,-3-15 2-16,2-11 0 16,-11-10-1-16,-7-14 0 15,-8-6 1-15,-11-2-5 16,-7 2 3-16,-6 10-2 16,-6 16 2-16,-5 22 0 15,-2 19 0-15,-6 32 1 16,1 24 0-16,3 20 0 0,-2 17-1 15,2 5 0-15,-1 1-2 16,3-6-5-16,3-6-12 16,-6-20-28-16,16-6-89 15,-8-23-1-15,10-16-2 16,-15-22 0-16</inkml:trace>
          <inkml:trace contextRef="#ctx0" brushRef="#br1" timeOffset="64435.352">-1334 7038 232 0,'24'15'130'15,"-7"24"-4"-15,-6 26-1 16,-9 15-103-16,-2 24-10 16,-6 4-2-16,1 7-7 15,1-9-9-15,-2-17-15 16,12-7-33-16,-12-28-71 15,10-26-3-15,-4-28-1 16,0 0-1-16</inkml:trace>
          <inkml:trace contextRef="#ctx0" brushRef="#br1" timeOffset="64685.3763">-1414 7190 156 0,'-17'-104'126'15,"8"6"4"-15,18 16-1 0,17 6-64 16,24 27-36-16,10 12-7 15,22 22-6-15,1 8-4 16,5 20-2-16,-3 15-3 16,-9 13 0-16,-16 14-3 15,-12 3 2-15,-24 9-3 16,-18 2-1-16,-19-2-3 16,-19-4 0-16,-14-6-8 15,-14-16-4-15,-3-2-16 16,-13-26-23-16,24 0-76 15,-2-20-6-15,19-4 5 16,18-10-6-16</inkml:trace>
          <inkml:trace contextRef="#ctx0" brushRef="#br1" timeOffset="65044.7283">-193 6967 198 0,'47'-28'128'15,"-18"-3"0"-15,-21 8-1 16,-27 1-81-16,-9 22-29 16,-20 11 0-16,-2 23-4 15,-15 16-2-15,7 19 1 16,2 18-4-16,12 13-1 16,16-3 0-16,17 2-1 0,16-12-2 15,18-13-2-15,21-22 1 16,18-20-4-16,12-23 2 15,6-20 0 1,-2-17-1-16,0-16 3 0,-7-10-1 16,-12-6-1-16,-20-10 1 15,-22-5-1-15,-17-3 0 16,-17 0-3-16,-14 11-4 16,-12 6-13-16,4 20-12 15,-11 0-35-15,18 28-67 16,10 11-4-16,18 21 1 15,11 3 0-15</inkml:trace>
        </inkml:traceGroup>
        <inkml:traceGroup>
          <inkml:annotationXML>
            <emma:emma xmlns:emma="http://www.w3.org/2003/04/emma" version="1.0">
              <emma:interpretation id="{A56061EC-2D3D-4262-864C-18A09598D54F}" emma:medium="tactile" emma:mode="ink">
                <msink:context xmlns:msink="http://schemas.microsoft.com/ink/2010/main" type="inkWord" rotatedBoundingBox="21785,12254 28638,11972 28717,13884 21864,14167"/>
              </emma:interpretation>
            </emma:emma>
          </inkml:annotationXML>
          <inkml:trace contextRef="#ctx0" brushRef="#br1" timeOffset="65591.6147">696 6863 222 0,'0'0'127'0,"0"0"1"16,-17 43-3-16,17 18-97 16,-20 10-6-16,12 24-6 15,-9 1-5-15,8 3-2 16,-4-8-4-16,9-11-1 0,-5-19 0 16,5-18-4-1,1-21 0-15,3-22-3 16,3-24 2-16,1-19 2 15,0-22 0-15,3-20-1 0,6-19 1 16,4-8 2-16,13-3-1 16,9 5 2-16,11 10 1 15,8 18-3-15,12 26 1 16,5 23 0-16,-3 27 0 16,-5 27 0-16,-13 18 0 15,-13 13 0-15,-17 11-3 16,-17 2 2-16,-23 0-4 0,-14-4 3 15,-18-7-2 1,-6-9 0-16,-6-12-2 16,-3-10 2-16,2-7-2 15,7-8 2-15,13-3 1 0,13 1 0 16,28-6-1-16,-9 26 3 16,25-2-2-16,16 6 1 15,7 5 1-15,6 4-2 16,7 0 1-16,5 0-2 15,-5-5-2-15,-3-6-9 16,5-2-12-16,-19-19-37 16,17 1-75-16,-15-10-1 15,4-9-3-15,-9-17 1 16</inkml:trace>
          <inkml:trace contextRef="#ctx0" brushRef="#br1" timeOffset="65841.6412">1703 6685 217 0,'0'0'132'16,"-15"-21"1"-16,15 21 0 16,38-7-97-16,-3 1-6 15,26 8-8-15,8-6-7 16,13 4-2-16,5-7-8 15,4 1-8-15,-3 6-13 16,-18-9-20-16,3 18-35 16,-29-9-64-16,-12 4-1 0,-32-4-1 15,0 0 1-15</inkml:trace>
          <inkml:trace contextRef="#ctx0" brushRef="#br1" timeOffset="66013.4961">2203 6698 175 0,'-22'39'130'15,"2"13"2"-15,5 15 4 16,-4 5-55-16,6 21-53 16,-9 4-6-16,5 12-10 15,-3-3-5-15,1-7-11 16,6-8-16-16,-9-22-42 16,14-6-75-16,-1-20-2 15,11-19-2-15,-2-24 0 0</inkml:trace>
          <inkml:trace contextRef="#ctx0" brushRef="#br1" timeOffset="66357.2747">2436 7664 226 0,'0'0'132'0,"0"0"2"15,0 0-4-15,28-54-108 16,16 2 0-16,3-22-9 0,12-13-2 16,4-14-3-16,2-7-3 15,-5 2 0-15,1 10 1 16,-9 12 0-16,-5 19-4 16,-3 22 2-16,-3 34 0 15,-7 33-1-15,-3 30 2 16,-5 22-1-16,-5 19-1 15,-1 15-3-15,-3 3-1 16,-2 4-5-16,-6-13-8 16,8-3-16-16,-15-27-46 15,5-5-63-15,-7-23-1 16,0-16 0-16,0-30 0 16</inkml:trace>
          <inkml:trace contextRef="#ctx0" brushRef="#br1" timeOffset="66529.1507">2856 7532 247 0,'2'-31'139'16,"22"8"-3"-16,17-8 2 15,24 5-113-15,0 2-19 16,7-4-17-16,12 15-52 16,-6-8-67-16,2 1-1 15,-6-6-3-15,-5 5-2 16</inkml:trace>
          <inkml:trace contextRef="#ctx0" brushRef="#br1" timeOffset="67013.5631">4127 6865 211 0,'17'-19'133'16,"-17"19"-1"-16,-30 49 2 15,-3-5-82-15,-6 21-36 16,-8 8-4-16,-5 16-5 15,-5 2-5-15,5 0-5 16,5-9-7-16,1-15-10 16,16-6-11-16,-2-29-12 15,27-8 2-15,5-24-2 16,9-33 9-16,0-12 16 16,12-16 14-16,-1-12 14 15,-3-18 16-15,9 7 12 16,-11-10 5-16,13 25 2 0,-10 2-6 15,14 30-10-15,-6 18-8 16,13 34-5-16,-4 22-6 16,4 28-3-16,0 15-1 15,2 15-2-15,2 0-1 16,2 0 0-16,1-10-1 16,1-9-1-16,1-20 1 15,-2-15-1-15,3-26-1 16,-3-17 0-16,-3-20-1 0,-6-21 2 15,-7-18-1 1,-10-14 3-16,-12-18-2 16,-8-7 0-16,-6-4 1 15,-5 2-2-15,-4 7-2 0,-2 15-9 16,8 17-12-16,-4 5-25 16,26 34-65-16,-4 5-26 15,10 21-1-15,5 2 0 16</inkml:trace>
          <inkml:trace contextRef="#ctx0" brushRef="#br1" timeOffset="67310.4141">5057 6748 224 0,'-36'-4'139'16,"36"4"1"-16,-22 2-3 15,44 13-86-15,14-21-27 16,27 6-6-16,17-5-8 16,15-1-4-16,3-5-7 15,-1-4-8-15,-2 6-13 16,-19-15-22-16,0 22-29 15,-33-17-61-15,-10 10-3 16,-33 9 1-16,6-19 1 0</inkml:trace>
          <inkml:trace contextRef="#ctx0" brushRef="#br1" timeOffset="67466.6367">5657 6744 196 0,'-28'60'127'16,"4"14"2"-16,2 13 4 15,-12 4-90-15,14 19-11 16,-12-2-14-16,4 7-7 15,-3-9-9-15,1-13-13 16,8-4-27-16,-6-24-90 16,17-22-7-16,11-43-1 15,0 0-2-15</inkml:trace>
          <inkml:trace contextRef="#ctx0" brushRef="#br1" timeOffset="67857.2937">6220 7765 300 0,'0'0'144'16,"-24"20"-4"-16,24-20-11 16,-24 0-144-16,24 0-56 15,0 0-68-15,-17-30-1 16,23 10-5-16,3-10 2 16</inkml:trace>
          <inkml:trace contextRef="#ctx0" brushRef="#br1" timeOffset="67701.0414">6295 6380 280 0,'35'-28'145'16,"0"17"-4"-16,-35 11 0 16,34 33-114-16,-32 12-6 15,-2 27-10-15,-11 16-7 16,-8 16-3-16,-3 13-14 15,-10-4-11-15,15 17-39 16,-25-16-77-16,19-8-4 0,-5-17 0 16,8-13-2-16</inkml:trace>
          <inkml:trace contextRef="#ctx0" brushRef="#br1" timeOffset="68294.7732">6780 7880 308 0,'-2'22'146'16,"2"-22"-3"-16,-9 28-5 0,9-28-131 16,0 0-16-16,-4 32-38 15,4-32-91 1,0 0-4-16,0 0-2 15,2-45-2-15</inkml:trace>
          <inkml:trace contextRef="#ctx0" brushRef="#br1" timeOffset="68123.9224">6934 6279 231 0,'4'-37'136'0,"-4"11"-1"16,0 26-3-16,0 0-100 15,2 37-5-15,-10 17-12 0,1 24-6 16,-6 19-4-16,-2 16-9 16,-2 14-11-1,-9-3-10-15,13 12-29 16,-20-15-64-16,18-8-18 0,-2-14-2 16,6-17 0-16</inkml:trace>
          <inkml:trace contextRef="#ctx0" brushRef="#br1" timeOffset="68560.4004">7399 6465 233 0,'0'0'134'0,"9"-22"0"15,-9 22 0-15,-5 33-96 0,5 14-6 16,-13 16-15-16,5 21-3 16,-10 18-13-16,-3 4-8 15,6 17-26-15,-16-12-38 16,14 6-66-16,-2-11-4 15,6-7 1-15,0-19-3 16</inkml:trace>
          <inkml:trace contextRef="#ctx0" brushRef="#br1" timeOffset="68701.028">7299 8068 286 0,'7'26'153'16,"-7"-26"0"-16,6 22-5 0,-6-22-94 15,7-26-102-15,-7 26-94 16,15-28-9-16,-4 2-6 16,0-13-4-16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5:13:18.88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BDB8774F-D34D-4052-A5DF-FA634E091F2C}" emma:medium="tactile" emma:mode="ink">
          <msink:context xmlns:msink="http://schemas.microsoft.com/ink/2010/main" type="inkDrawing" rotatedBoundingBox="25251,5980 32432,6012 32432,6179 25250,6146" semanticType="underline" shapeName="Other">
            <msink:sourceLink direction="with" ref="{85368A0D-FDDA-4170-A42B-26918F9C8049}"/>
            <msink:sourceLink direction="with" ref="{46AF44E4-4323-4098-A0B8-6EA096952AB9}"/>
          </msink:context>
        </emma:interpretation>
      </emma:emma>
    </inkml:annotationXML>
    <inkml:trace contextRef="#ctx0" brushRef="#br0">0 122 98 0,'0'0'91'15,"0"0"-3"-15,0 0-31 16,0 0-43-16,17 4-3 16,0-8-1-16,7 2 0 15,3-2-1-15,9 3 0 16,3-5-1-16,11 0-1 0,1 1-2 16,13-1-1-16,6 0-2 15,9 2 0-15,12-1-1 16,7 1 0-1,15 0-1-15,10 0 2 0,13 1-2 16,11-3 1-16,12 0-2 16,7 1 1-16,14-3-1 15,9 1 2-15,3-1 2 16,10 2 1-16,0 1 3 16,2 1 1-16,0 0 0 15,8 4 1-15,-4-4-2 16,5 4 1-16,1-2-2 0,-1 2-2 15,2 0-2-15,1 2 0 16,-9 2-2-16,-4 2 4 16,-9 1-1-16,-3 3 0 15,-6-1-1-15,-7 3-1 16,-10-5 0-16,-8 4 1 16,-5-3 5-16,-6 0-1 15,-9-1 0-15,-10 1 0 16,-7-1 0-16,-11 3 1 15,-12-3-2-15,-8 1 1 16,-11 1-7-16,-11-1 0 16,-13-1-2-16,-12-1-3 15,-11 3-13-15,-15-7-36 0,-19-2-54 16,17 8-5-16,-17-8-1 16,-28-8-8-16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1T07:59:04.96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38E8BB5-0AB1-4189-BF3F-73FD14F0D69B}" emma:medium="tactile" emma:mode="ink">
          <msink:context xmlns:msink="http://schemas.microsoft.com/ink/2010/main" type="inkDrawing" rotatedBoundingBox="14028,7978 14913,8093 14838,8673 13953,8558" semanticType="callout" shapeName="Other">
            <msink:sourceLink direction="with" ref="{9491DA17-CE4D-42DF-9948-EFC9ED622F36}"/>
          </msink:context>
        </emma:interpretation>
      </emma:emma>
    </inkml:annotationXML>
    <inkml:trace contextRef="#ctx0" brushRef="#br0">-6677 2400 12 0,'4'-37'102'15,"-4"37"3"-15,4-39 6 16,-8 18-75-16,4 21 2 16,0 0-5-16,-22 2-6 15,-6 17-1-15,-4 18-10 16,-20 6-3-16,-7 12-7 15,-10-1 2-15,0 0-3 16,-3-7 3-16,10-12-5 0,7-15 1 16,14-14-2-16,15-19 2 15,18-17-2-15,14-11-6 16,12-11 4-16,12-9-3 16,7 0 6-16,4 3-4 15,6 6 4-15,-1 11-2 16,1 19 5-16,-1 16 3 15,4 21 2-15,-3 20 3 16,7 17-4-16,-4 12 1 16,4 10-5-16,0 4-10 15,-4-7-38-15,0 9-79 16,2-6-6-16,-9-13-7 0,0-5-2 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1T07:59:04.01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491DA17-CE4D-42DF-9948-EFC9ED622F36}" emma:medium="tactile" emma:mode="ink">
          <msink:context xmlns:msink="http://schemas.microsoft.com/ink/2010/main" type="inkDrawing" rotatedBoundingBox="14454,11587 14509,8023 14703,8026 14648,11590" shapeName="Other">
            <msink:destinationLink direction="with" ref="{438E8BB5-0AB1-4189-BF3F-73FD14F0D69B}"/>
          </msink:context>
        </emma:interpretation>
      </emma:emma>
    </inkml:annotationXML>
    <inkml:trace contextRef="#ctx0" brushRef="#br0">-6725 2270 67 0,'6'-21'96'16,"-6"21"-1"-16,0 0-44 15,0 0-22-15,22 19 0 16,-13 11-1-16,8 22-6 16,-6 18 1-16,6 31-1 15,-4 21 1-15,7 31-1 16,-10 16-6-16,8 24-2 16,-12 10-5-16,3 14 1 15,-9 5-3-15,2 6 2 16,-8-5-5-16,-7-5-2 15,-7-6 3-15,1-6 0 16,-1-13-4-16,-1-18-4 16,1-19-8-16,-2-29-18 0,9-12-29 15,0-31-63-15,0-32-3 16,-4-28-2-16,-7-45 10 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1T07:31:34.87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2150683-71D0-432F-9314-028019DC440F}" emma:medium="tactile" emma:mode="ink">
          <msink:context xmlns:msink="http://schemas.microsoft.com/ink/2010/main" type="inkDrawing" rotatedBoundingBox="8701,14776 12584,16379 12477,16635 8595,15033" semanticType="strikethrough" shapeName="Other">
            <msink:sourceLink direction="with" ref="{A5500F53-B50D-4ED7-A64B-6D15FAD5A5A5}"/>
          </msink:context>
        </emma:interpretation>
      </emma:emma>
    </inkml:annotationXML>
    <inkml:trace contextRef="#ctx0" brushRef="#br0">0 0 81 0,'27'11'117'0,"16"2"2"16,14 1-8-16,15-3-105 15,18 8-4-15,26 13-2 0,14 8-1 16,17 18-2-16,12 10 2 16,15 17 0-1,9 8 6-15,8 13 7 16,18 9 2-16,3-2 4 0,11 4-2 15,0-7 3-15,5-6-4 16,-5-14-3-16,-2-10-15 16,-6-10-24-16,-22-27-38 15,-10-9-55-15,-15-19-1 16,-20-19-3-16,-24-16 44 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1T07:31:35.54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D784D14-14E0-46D9-8B38-8F76F1050DB8}" emma:medium="tactile" emma:mode="ink">
          <msink:context xmlns:msink="http://schemas.microsoft.com/ink/2010/main" type="writingRegion" rotatedBoundingBox="8644,14707 26934,11627 27573,15417 9282,18498"/>
        </emma:interpretation>
      </emma:emma>
    </inkml:annotationXML>
    <inkml:traceGroup>
      <inkml:annotationXML>
        <emma:emma xmlns:emma="http://www.w3.org/2003/04/emma" version="1.0">
          <emma:interpretation id="{4FDF4D2C-948E-4084-A05B-F1CE59669DB2}" emma:medium="tactile" emma:mode="ink">
            <msink:context xmlns:msink="http://schemas.microsoft.com/ink/2010/main" type="paragraph" rotatedBoundingBox="8644,14707 26934,11627 27242,13453 8951,165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0BD6CA-A49C-4ECE-AC1C-7E26F1FFEA1C}" emma:medium="tactile" emma:mode="ink">
              <msink:context xmlns:msink="http://schemas.microsoft.com/ink/2010/main" type="line" rotatedBoundingBox="8644,14707 26934,11627 27242,13453 8951,16534"/>
            </emma:interpretation>
          </emma:emma>
        </inkml:annotationXML>
        <inkml:traceGroup>
          <inkml:annotationXML>
            <emma:emma xmlns:emma="http://www.w3.org/2003/04/emma" version="1.0">
              <emma:interpretation id="{A5500F53-B50D-4ED7-A64B-6D15FAD5A5A5}" emma:medium="tactile" emma:mode="ink">
                <msink:context xmlns:msink="http://schemas.microsoft.com/ink/2010/main" type="inkWord" rotatedBoundingBox="8644,14707 9634,14541 9844,15786 8854,15953">
                  <msink:destinationLink direction="with" ref="{C2150683-71D0-432F-9314-028019DC440F}"/>
                </msink:context>
              </emma:interpretation>
              <emma:one-of disjunction-type="recognition" id="oneOf0">
                <emma:interpretation id="interp0" emma:lang="en-GB" emma:confidence="0">
                  <emma:literal>r</emma:literal>
                </emma:interpretation>
                <emma:interpretation id="interp1" emma:lang="en-GB" emma:confidence="0">
                  <emma:literal>R</emma:literal>
                </emma:interpretation>
                <emma:interpretation id="interp2" emma:lang="en-GB" emma:confidence="0">
                  <emma:literal>p</emma:literal>
                </emma:interpretation>
                <emma:interpretation id="interp3" emma:lang="en-GB" emma:confidence="0">
                  <emma:literal>rx</emma:literal>
                </emma:interpretation>
                <emma:interpretation id="interp4" emma:lang="en-GB" emma:confidence="0">
                  <emma:literal>rd</emma:literal>
                </emma:interpretation>
              </emma:one-of>
            </emma:emma>
          </inkml:annotationXML>
          <inkml:trace contextRef="#ctx0" brushRef="#br0">-4498 425 25 0,'-36'-21'111'15,"19"16"3"-15,-2-6-5 16,-7 5-85-16,26 6-10 16,-15 30-6-16,16 8-2 15,9 20-5-15,1 25 2 16,8 21-4-16,-2 17 6 15,4 13 2-15,-4-1 0 16,-4-11 2-16,0-14-4 16,-9-23 1-16,-2-30-6 0,-2-36-1 15,0-19-11-15,0-61-6 16,-4-14 3-16,2-16-3 16,-7-20 4-16,-1-12 2 15,-5-6 6-15,-2 3 7 16,4 7 7-16,-8 5 5 15,6 22 5-15,0 9-1 16,11 22 4-16,1 14-3 16,14 21 3-16,-11 26-5 15,43-10 1-15,-1 27-5 16,16 10-7-16,14 5-2 0,15 2-17 16,23 11-31-16,9-11-77 15,17-4-3-15,9-13-5 16,4-19 40-16</inkml:trace>
        </inkml:traceGroup>
        <inkml:traceGroup>
          <inkml:annotationXML>
            <emma:emma xmlns:emma="http://www.w3.org/2003/04/emma" version="1.0">
              <emma:interpretation id="{94BC05DC-36EC-41E3-ACC3-6C57C27733D4}" emma:medium="tactile" emma:mode="ink">
                <msink:context xmlns:msink="http://schemas.microsoft.com/ink/2010/main" type="inkWord" rotatedBoundingBox="13331,14607 15650,14217 15845,15373 13525,15763"/>
              </emma:interpretation>
              <emma:one-of disjunction-type="recognition" id="oneOf1">
                <emma:interpretation id="interp5" emma:lang="en-GB" emma:confidence="0">
                  <emma:literal>This</emma:literal>
                </emma:interpretation>
                <emma:interpretation id="interp6" emma:lang="en-GB" emma:confidence="0">
                  <emma:literal>this</emma:literal>
                </emma:interpretation>
                <emma:interpretation id="interp7" emma:lang="en-GB" emma:confidence="0">
                  <emma:literal>Thi's</emma:literal>
                </emma:interpretation>
                <emma:interpretation id="interp8" emma:lang="en-GB" emma:confidence="0">
                  <emma:literal>Tris</emma:literal>
                </emma:interpretation>
                <emma:interpretation id="interp9" emma:lang="en-GB" emma:confidence="0">
                  <emma:literal>iris</emma:literal>
                </emma:interpretation>
              </emma:one-of>
            </emma:emma>
          </inkml:annotationXML>
          <inkml:trace contextRef="#ctx0" brushRef="#br0" timeOffset="2568.5535">128 184 1 0,'-17'0'73'0,"-6"-6"19"16,4 2-1-16,-2 4-32 15,-1-11-12-15,22 11-2 16,-27-8-3-16,27 8-3 0,0 0-4 16,0 0-3-16,23-4-3 15,13 8-5 1,5-11-3-16,22 1-4 15,5-5-3-15,11-3-4 0,0-1-3 16,6-7-9-16,-4 3-12 16,-14-10-31-16,-3 18-78 15,-26-6-5-15,-12 13 0 16,-26 4-4-16</inkml:trace>
          <inkml:trace contextRef="#ctx0" brushRef="#br0" timeOffset="2802.8726">377 129 226 0,'-4'30'121'0,"2"17"3"16,-3 4-4-16,5 15-107 15,-4 6 0-15,4 19-1 16,-6 1-3-16,2 8-2 15,-3-3-5-15,1-10-6 16,4-4-19-16,-11-23-27 16,17-9-70-16,-8-26-4 15,4-25 0-15,0 0-1 0</inkml:trace>
          <inkml:trace contextRef="#ctx0" brushRef="#br0" timeOffset="3349.7599">624 291 182 0,'21'-32'118'0,"-6"11"3"15,-15 21-2-15,19 17-88 16,-8 21-11-16,-7 11-2 16,8 17-6-16,-7 10-2 15,5 5-3-15,-5 0-1 16,5-1-1-16,-3-16-3 15,7-11 1-15,-3-17-4 16,4-19 0-16,4-16-2 16,2-16 0-16,3-11 0 0,1-10-1 15,-1-4 1-15,-1-1-1 16,2 3 3-16,-5 13 0 16,-1 8 3-16,0 17 1 15,-19 0 1-15,34 44 1 16,-19-4 0-16,6 9 2 15,0 2-3-15,3 0 2 16,3-8-3-16,5-9 1 16,2-15-3-16,6-19 1 15,5-15-1-15,0-13-1 16,1-14 0-16,-1-9-1 16,-4-9 1-16,-5-1-2 15,-5 3 4-15,-5 10-1 0,-7 11 1 16,-6 10-1-16,-13 27 3 15,21 0 2-15,-12 25 0 16,3 18 1-16,-3 12-2 16,2 9 1-16,1 2-3 15,1-2 0-15,0-3-11 16,-3-21-12-16,9 3-42 16,-19-43-69-16,0 0-2 15,0 0-2-15,17-42 1 16</inkml:trace>
          <inkml:trace contextRef="#ctx0" brushRef="#br0" timeOffset="3490.4097">1576 320 253 0,'-9'-29'129'16,"-1"7"-6"-16,10 22-10 16,0 0-141-16,0 0-87 15,0 0-8-15,17 24-4 16,14-3-4-16</inkml:trace>
          <inkml:trace contextRef="#ctx0" brushRef="#br0" timeOffset="3818.5154">2324 365 230 0,'-30'-13'129'16,"-10"9"-1"-16,-12 0-2 15,2 10-107-15,-6 3-7 16,12 18-2 0,8 1 2-16,21 10-3 0,15 1 2 15,21 5-3-15,13-6 2 16,19-1 1-16,6-5-3 16,9 1-1-16,-2-3-3 15,-2-2 0-15,-11-1-2 16,-10-3 0-16,-16 1-1 15,-18-3 1-15,-13-1-1 16,-16-4-1-16,-14-6-3 0,-16-9-3 16,-6-4-9-16,-10-13-21 15,18 8-95-15,-4-20-4 16,19 3-3 0,7-12-1-16</inkml:trace>
        </inkml:traceGroup>
        <inkml:traceGroup>
          <inkml:annotationXML>
            <emma:emma xmlns:emma="http://www.w3.org/2003/04/emma" version="1.0">
              <emma:interpretation id="{BAD9C740-10AF-41FA-ABCE-AB6BBDEC82B0}" emma:medium="tactile" emma:mode="ink">
                <msink:context xmlns:msink="http://schemas.microsoft.com/ink/2010/main" type="inkWord" rotatedBoundingBox="16462,13971 18532,13622 18700,14622 16630,14971"/>
              </emma:interpretation>
              <emma:one-of disjunction-type="recognition" id="oneOf2">
                <emma:interpretation id="interp10" emma:lang="en-GB" emma:confidence="0">
                  <emma:literal>will</emma:literal>
                </emma:interpretation>
                <emma:interpretation id="interp11" emma:lang="en-GB" emma:confidence="0">
                  <emma:literal>wild</emma:literal>
                </emma:interpretation>
                <emma:interpretation id="interp12" emma:lang="en-GB" emma:confidence="0">
                  <emma:literal>win</emma:literal>
                </emma:interpretation>
                <emma:interpretation id="interp13" emma:lang="en-GB" emma:confidence="0">
                  <emma:literal>Is"</emma:literal>
                </emma:interpretation>
                <emma:interpretation id="interp14" emma:lang="en-GB" emma:confidence="0">
                  <emma:literal>wilt</emma:literal>
                </emma:interpretation>
              </emma:one-of>
            </emma:emma>
          </inkml:annotationXML>
          <inkml:trace contextRef="#ctx0" brushRef="#br0" timeOffset="4646.6536">3212-79 212 0,'-11'19'123'15,"22"19"3"-15,-1 5-4 16,8 27-94-16,-4-2-17 15,5 8-3-15,-1-5-1 0,1-6-3 16,-4-16 1 0,4-12-4-16,-2-18 0 15,0-19-3-15,2-17 0 0,4-17 3 16,-4-13-3-16,0-10 3 16,1-1-2-16,-1-1 3 15,0 12-2-15,2 11 4 16,-2 15-2-16,2 21 2 15,3 19-1-15,5 17 2 16,-3 8 1-16,4 5-3 16,4-4 4-16,4-3-4 15,2-14 2-15,5-13-2 16,0-21 1-16,4-14 0 16,2-16-3-16,-3-11 2 15,-7-14-2-15,-7-7 0 16,-11-4-1-16,-2 6 1 0,-10 11-1 15,-5 12-1-15,-5 15 2 16,-1 28-1-16,0 0 0 16,0 0 1-16,25 19 0 15,-8 3 0-15,8-5 0 16,3-5 0-16,6-16 0 16,4-8-1-16,1-12 1 15,1-1-2-15,3-5 0 16,-1-2 1-16,-4 2 0 15,-4 5 0-15,-4 12-1 16,-2 2 2-16,-5 16 0 16,0 7 3-16,-8 14-1 15,0 10 3-15,-4 7-1 0,-1 8 1 16,-1-1 0-16,1 2 0 16,-5-4-4-16,1-11-5 15,0-6-11-15,-6-31-19 16,7 20-34-16,-7-20-69 15,-6-28 1-15,1-10-5 16,1-3 4-16</inkml:trace>
          <inkml:trace contextRef="#ctx0" brushRef="#br0" timeOffset="4771.7066">4668-442 218 0,'-5'-32'126'15,"-5"8"1"-15,10 24-6 0,-13-23-93 16,13 23-22-16,0 0-40 15,0 0-85-15,0 0-7 16,26 9-1-16,-7-9-3 16</inkml:trace>
          <inkml:trace contextRef="#ctx0" brushRef="#br0" timeOffset="4990.4592">4914-776 221 0,'0'23'130'16,"2"14"-2"-16,-4 11 3 16,15 20-103-16,-9 3-8 0,7 18-6 15,-3 0-5-15,5 0-6 16,0-4-8-16,-5-17-11 16,5-4-38-16,-15-30-76 15,12-11-2-15,-10-23-3 16,13-32 2-16</inkml:trace>
          <inkml:trace contextRef="#ctx0" brushRef="#br0" timeOffset="5193.5699">5078-814 270 0,'8'-26'138'0,"-8"26"1"0,19 9-4 15,-2 27-116-15,-8 11-2 16,8 25-12-16,-2 7-1 15,2 14-4-15,0 3-5 16,0-7-11 0,8 0-16-16,-16-27-50 0,14-3-52 15,-6-27-3-15,6-11-2 16,-5-29-1-16</inkml:trace>
        </inkml:traceGroup>
        <inkml:traceGroup>
          <inkml:annotationXML>
            <emma:emma xmlns:emma="http://www.w3.org/2003/04/emma" version="1.0">
              <emma:interpretation id="{8C7D063B-D025-446D-93E7-BCBB081F1AA5}" emma:medium="tactile" emma:mode="ink">
                <msink:context xmlns:msink="http://schemas.microsoft.com/ink/2010/main" type="inkWord" rotatedBoundingBox="19279,13801 22189,13311 22296,13942 19385,14432"/>
              </emma:interpretation>
              <emma:one-of disjunction-type="recognition" id="oneOf3">
                <emma:interpretation id="interp15" emma:lang="en-GB" emma:confidence="0">
                  <emma:literal>come</emma:literal>
                </emma:interpretation>
                <emma:interpretation id="interp16" emma:lang="en-GB" emma:confidence="0">
                  <emma:literal>Come</emma:literal>
                </emma:interpretation>
                <emma:interpretation id="interp17" emma:lang="en-GB" emma:confidence="0">
                  <emma:literal>cone</emma:literal>
                </emma:interpretation>
                <emma:interpretation id="interp18" emma:lang="en-GB" emma:confidence="0">
                  <emma:literal>com</emma:literal>
                </emma:interpretation>
                <emma:interpretation id="interp19" emma:lang="en-GB" emma:confidence="0">
                  <emma:literal>wm</emma:literal>
                </emma:interpretation>
              </emma:one-of>
            </emma:emma>
          </inkml:annotationXML>
          <inkml:trace contextRef="#ctx0" brushRef="#br0" timeOffset="6456.1043">6108-649 186 0,'0'0'124'0,"-25"-23"-2"15,8 21 1-15,17 2-98 16,-34 32-4-16,23 6-6 0,-4 7-3 16,7 18-1-16,2-1-2 15,10 6 1 1,6-4-4-16,10-7 2 15,9-14-3-15,12-14-1 0,7-20-2 16,10-17 0-16,6-18-2 16,2-12-1-16,4-13 2 0,-2-7-3 15,-2-3 3-15,-7-3-2 0,-12-2 2 16,-9 9 2-16,-8 12-2 16,-11 13 2-16,-19 32-2 15,0 0 0-15,0 0-2 16,-6 53 2-16,-5 7-1 15,2 8-1-15,3 4 3 16,6-2-2-16,4-8 1 16,11-9 3-16,6-15-2 15,3-19 0-15,3-17 0 16,1-14 0-16,-5-9-2 16,-4-13-1-16,-10-7 1 15,-9-6-3-15,-11-2 2 0,-10 1-2 16,-7 3 1-16,-3 3-2 15,-1 7 2-15,6 2-1 16,7 5 3-16,13 0-1 16,12 1 0-16,13-1 4 15,9-4-4-15,8-2 4 16,6 0-2-16,3 4 3 16,-4 9-4-16,3 13 4 15,-4 18-3-15,-1 12-1 16,-5 16 3-16,-4 15-3 15,-5 9 2-15,-4 10-2 16,-6-2 2-16,0-4-2 16,-2-11 0-16,0-13 2 0,1-16-2 15,3-15 2-15,7-18-2 16,1-18-1-16,1-16 0 16,2-12 0-16,3-8 2 15,1 1 1-15,-2 5-2 16,0 10 3-16,0 15-2 15,-1 14 0-15,-3 16 1 16,1 17-2-16,-3 16 1 16,-3 6-4-16,-4 5 3 15,0-1-2-15,-4-5 3 16,2-12-1-16,0-9-1 16,4-11 1-16,4-14 1 15,0-10-2-15,3-15 2 0,-1-4-2 16,1-9 1-16,1-1 2 15,-3 6-3-15,-3 5 3 16,-2 11-2-16,-2 14 3 16,0 11-3-16,0 13 2 15,4 13-1-15,1 7-2 16,5 1 5-16,7 1-3 16,3-2 1-16,11-11-2 15,6-10 3-15,5-11-2 16,5-12 1-16,2-10-1 15,-1-11 1-15,-5-7 0 16,-5-9-2-16,-10-6 2 0,-13-9-4 16,-13-3 3-16,-13 6-2 15,-8 3 3-15,-9 17-4 16,-8 10 2-16,-6 21 0 16,-1 16 0-16,1 22 0 15,6 18 3-15,6 11 1 16,7 8 0-16,8 1 3 15,10-3-4-15,6-11 3 16,13-8-5-16,8-13-1 16,5-13-16-16,9-8-28 15,-12-22-93-15,12-2-6 16,-4-19-1-16,4-4 1 16</inkml:trace>
        </inkml:traceGroup>
        <inkml:traceGroup>
          <inkml:annotationXML>
            <emma:emma xmlns:emma="http://www.w3.org/2003/04/emma" version="1.0">
              <emma:interpretation id="{C0A139E3-78DE-46A0-B975-483795870A25}" emma:medium="tactile" emma:mode="ink">
                <msink:context xmlns:msink="http://schemas.microsoft.com/ink/2010/main" type="inkWord" rotatedBoundingBox="22794,12802 23684,12652 23828,13507 22938,13657"/>
              </emma:interpretation>
              <emma:one-of disjunction-type="recognition" id="oneOf4">
                <emma:interpretation id="interp20" emma:lang="en-GB" emma:confidence="0">
                  <emma:literal>in</emma:literal>
                </emma:interpretation>
                <emma:interpretation id="interp21" emma:lang="en-GB" emma:confidence="0">
                  <emma:literal>i"</emma:literal>
                </emma:interpretation>
                <emma:interpretation id="interp22" emma:lang="en-GB" emma:confidence="0">
                  <emma:literal>in.</emma:literal>
                </emma:interpretation>
                <emma:interpretation id="interp23" emma:lang="en-GB" emma:confidence="0">
                  <emma:literal>ink</emma:literal>
                </emma:interpretation>
                <emma:interpretation id="interp24" emma:lang="en-GB" emma:confidence="0">
                  <emma:literal>inn</emma:literal>
                </emma:interpretation>
              </emma:one-of>
            </emma:emma>
          </inkml:annotationXML>
          <inkml:trace contextRef="#ctx0" brushRef="#br0" timeOffset="6737.3553">9574-1414 229 0,'-21'-2'129'15,"4"17"2"-15,11 21 0 16,1 11-104-16,14 23-1 0,-1 0-11 16,9 11 0-1,0-6-7-15,3-7-11 16,1-3-17-16,-10-29-42 0,6-14-67 16,-17-22-7-16,21-11 2 15,-17-23-4-15</inkml:trace>
          <inkml:trace contextRef="#ctx0" brushRef="#br0" timeOffset="6877.9261">9496-1643 145 0,'-5'-23'105'0,"5"23"-10"0,0 0-33 16,11-20-128-1,-11 20-37-15,30 13-9 16,-5-2 2-16</inkml:trace>
          <inkml:trace contextRef="#ctx0" brushRef="#br0" timeOffset="7190.4306">9810-1532 234 0,'13'53'135'16,"-4"8"4"-16,3 11-3 15,-7-6-103-15,9 7-12 16,-7-10-7-16,6-5-5 15,-1-18-6-15,3-14-4 16,-15-26-3-16,34 0 0 16,-10-22 1-16,-3-16-1 15,2-9 1-15,1-10 2 0,-1 2 5 16,4 6-1-16,-1 8 5 16,2 18 0-16,-1 12 0 15,3 22 1-15,-2 15 0 16,6 18-2-16,-7 5-6 15,-1 2-6-15,4 6-20 16,-13-25-39-16,16 4-73 16,-9-21-3-16,10-10-1 15,-6-20-2-15</inkml:trace>
        </inkml:traceGroup>
        <inkml:traceGroup>
          <inkml:annotationXML>
            <emma:emma xmlns:emma="http://www.w3.org/2003/04/emma" version="1.0">
              <emma:interpretation id="{D20661CC-6A4F-463E-8F05-DD7CAAD4BC38}" emma:medium="tactile" emma:mode="ink">
                <msink:context xmlns:msink="http://schemas.microsoft.com/ink/2010/main" type="inkWord" rotatedBoundingBox="24412,12579 27021,12139 27210,13264 24601,13703"/>
              </emma:interpretation>
              <emma:one-of disjunction-type="recognition" id="oneOf5">
                <emma:interpretation id="interp25" emma:lang="en-GB" emma:confidence="0">
                  <emma:literal>very</emma:literal>
                </emma:interpretation>
                <emma:interpretation id="interp26" emma:lang="en-GB" emma:confidence="0">
                  <emma:literal>wars</emma:literal>
                </emma:interpretation>
                <emma:interpretation id="interp27" emma:lang="en-GB" emma:confidence="0">
                  <emma:literal>verb</emma:literal>
                </emma:interpretation>
                <emma:interpretation id="interp28" emma:lang="en-GB" emma:confidence="0">
                  <emma:literal>hers</emma:literal>
                </emma:interpretation>
                <emma:interpretation id="interp29" emma:lang="en-GB" emma:confidence="0">
                  <emma:literal>were</emma:literal>
                </emma:interpretation>
              </emma:one-of>
            </emma:emma>
          </inkml:annotationXML>
          <inkml:trace contextRef="#ctx0" brushRef="#br0" timeOffset="7831.0634">11107-1760 219 0,'0'0'127'0,"-2"36"1"16,8 0-3-16,15 15-101 15,-8 7-5-15,10 8-10 0,-1 2 0 16,7-3-1-16,-1-7-4 16,2-13 0-16,-3-14-1 15,3-18-2-15,2-19-3 16,0-13-1-16,-2-13 0 15,-3-15-1-15,-8-10 2 16,-10-7-2-16,-5-4 3 16,-6 2 3-16,-5 7-2 15,-3 8 3-15,3 14-1 16,5 12 2-16,2 25-1 16,22 2 0-16,7 17 1 15,8 5-3-15,9-1 4 0,9 0-3 16,3-6 2-16,10-8-2 15,0-14 1-15,0-11-1 16,-6-6 0-16,-3-7 3 16,-8-5-4-16,-9-5 3 15,-14-7-2-15,-15-1 0 16,-11 0 1-16,-11 7 2 16,-8 10-3-16,-4 9-1 15,-9 16 1-15,1 18 0 16,3 19 0-16,5 19 1 15,8 11-1-15,7 8-2 16,8 2 1-16,6-6-5 0,9-5-10 16,1-22-19-16,18 1-42 15,-5-29-59-15,6-13-1 16,-5-17 1-16,6-7-2 16</inkml:trace>
          <inkml:trace contextRef="#ctx0" brushRef="#br0" timeOffset="8096.6921">12441-1913 260 0,'9'24'122'16,"-1"16"2"-16,-6 11-2 15,3 8-99-15,-6-5-10 16,4 3-8-16,-3-10-1 0,2-9-4 16,2-19 2-16,-4-19-1 15,19-4 2-15,-4-18 1 16,2-18 2-16,2-7 4 15,4-12-2 1,5-1 2-16,2-3-2 0,4 3-2 16,2 7-11-16,-2 4-13 15,9 24-42-15,-10 1-70 16,8 12-1-16,-9 3-3 16,6 9 1-16</inkml:trace>
          <inkml:trace contextRef="#ctx0" brushRef="#br0" timeOffset="8471.7529">13147-1999 299 0,'8'32'131'0,"1"8"2"16,-1-8-7-16,9 4-110 0,2-10-3 16,11-7-5-16,8-11-5 15,5-14-2-15,6-11-3 16,4-10 0-16,0-10 0 15,0-14 1-15,-8-10 0 16,-5-9-2-16,-12-1 6 16,-7 6 0-16,-8 7 4 15,-3 14-1-15,-10 16 4 16,0 28 0-16,-6 25 1 0,6 29 1 16,2 20-2-1,6 17 1-15,-3 11-2 16,7 7 0-16,-3 5-2 15,-1-3-1-15,-7-9-1 0,-4-6-1 16,-12-9-2-16,-8-15-2 16,-9-12-4-16,-12-14-6 15,-3-12-12-15,-17-29-31 16,13 1-93-16,-17-25-2 16,7-5-3-16,-3-14-2 15</inkml:trace>
        </inkml:traceGroup>
      </inkml:traceGroup>
    </inkml:traceGroup>
    <inkml:traceGroup>
      <inkml:annotationXML>
        <emma:emma xmlns:emma="http://www.w3.org/2003/04/emma" version="1.0">
          <emma:interpretation id="{F270F264-AB3A-4932-8836-4AABA7172B4A}" emma:medium="tactile" emma:mode="ink">
            <msink:context xmlns:msink="http://schemas.microsoft.com/ink/2010/main" type="paragraph" rotatedBoundingBox="14369,15916 23526,14145 23867,15910 14710,176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D3F40D3-B9FB-411E-8515-E1CF51BCE8E8}" emma:medium="tactile" emma:mode="ink">
              <msink:context xmlns:msink="http://schemas.microsoft.com/ink/2010/main" type="line" rotatedBoundingBox="14369,15916 23526,14145 23867,15910 14710,17681"/>
            </emma:interpretation>
          </emma:emma>
        </inkml:annotationXML>
        <inkml:traceGroup>
          <inkml:annotationXML>
            <emma:emma xmlns:emma="http://www.w3.org/2003/04/emma" version="1.0">
              <emma:interpretation id="{675E26E0-8FBF-4C14-BEA4-D04FEAB0FF45}" emma:medium="tactile" emma:mode="ink">
                <msink:context xmlns:msink="http://schemas.microsoft.com/ink/2010/main" type="inkWord" rotatedBoundingBox="14373,15938 18411,15157 18748,16900 14710,17681"/>
              </emma:interpretation>
              <emma:one-of disjunction-type="recognition" id="oneOf6">
                <emma:interpretation id="interp30" emma:lang="en-GB" emma:confidence="0">
                  <emma:literal>handy</emma:literal>
                </emma:interpretation>
                <emma:interpretation id="interp31" emma:lang="en-GB" emma:confidence="0">
                  <emma:literal>hands</emma:literal>
                </emma:interpretation>
                <emma:interpretation id="interp32" emma:lang="en-GB" emma:confidence="0">
                  <emma:literal>bandy</emma:literal>
                </emma:interpretation>
                <emma:interpretation id="interp33" emma:lang="en-GB" emma:confidence="0">
                  <emma:literal>hardy</emma:literal>
                </emma:interpretation>
                <emma:interpretation id="interp34" emma:lang="en-GB" emma:confidence="0">
                  <emma:literal>sandy</emma:literal>
                </emma:interpretation>
              </emma:one-of>
            </emma:emma>
          </inkml:annotationXML>
          <inkml:trace contextRef="#ctx0" brushRef="#br0" timeOffset="9315.4574">1053 1454 198 0,'0'0'126'16,"0"0"-3"-16,0 0 1 15,-6 54-82-15,16 1-30 16,13 28-1-16,-3 16 1 16,5 12-1-16,-2-3-3 15,3-1 2-15,-7-7-6 0,0-13 4 16,-4-19-5-16,-2-22-1 15,2-26-2-15,-15-20-2 16,32-17 1-16,-15-18-2 16,0-16 3-16,0-12-1 15,2-7 5-15,4 2-1 16,1 0 4-16,3 15-1 16,3 14 2-16,6 22-1 15,4 19 1-15,7 26-2 16,-2 12-2-16,2 13 0 15,1 9-7-15,-3-4-7 16,2 7-21-16,-18-29-48 0,14 5-53 16,-13-24-5-16,8-6 0 15,-8-20-4-15</inkml:trace>
          <inkml:trace contextRef="#ctx0" brushRef="#br0" timeOffset="9690.4725">2464 1865 240 0,'-7'-34'129'16,"-12"14"0"-16,-21-3-2 15,-5 12-106-15,-10 7-12 16,-2 17 0-16,1 14 0 0,10 18-1 16,8 10-1-16,14 9 0 15,11-2-1-15,15 1 2 16,11-14-2-16,13-12-1 15,12-21-1 1,9-20-1-16,2-21-3 0,8-14 0 16,0-14 2-16,-3-10-2 15,-3-5 2-15,-7 0 0 16,-6 8 3-16,-8 9-2 16,-4 13 3-16,-7 23-2 15,-19 15 0-15,29 21-2 16,-16 17-1-16,-2 11-6 15,4 11-7-15,-5-5-10 0,12 9-26 16,-12-28-56-16,12 0-31 16,-5-25-3-1,12-11 2-15</inkml:trace>
          <inkml:trace contextRef="#ctx0" brushRef="#br0" timeOffset="10002.9674">2968 1718 279 0,'23'0'135'0,"-13"19"2"16,5 26-4-16,-10 4-109 16,9 14-11-16,-3-1-4 15,4-1-3-15,0-10-3 16,0-10 0-16,2-14-3 0,2-18 0 16,4-18-2-16,1-20 0 15,5-10-1 1,-1-16 0-16,2-6 2 15,-1-3-1-15,1 4 4 0,0 9-1 16,-4 11 3-16,3 17-1 16,-3 14 1-16,4 20-1 15,1 14-1-15,-1 14-3 16,-2 11-9-16,-3-5-15 16,9 15-51-16,-12-18-61 15,11-1-2-15,-15-22-2 16,11-5-2-16</inkml:trace>
          <inkml:trace contextRef="#ctx0" brushRef="#br0" timeOffset="10503.0287">4249 1597 234 0,'-28'-21'131'0,"-12"-5"0"16,0 7-3-16,-7-2-110 16,4 16 1-16,-3 7-5 15,7 15-3-15,-1 13-2 16,8 21-2-16,4 9-4 16,5 10 3-16,6 2-5 15,9-2 2-15,8-10-3 16,12-11 1-16,10-22 0 0,9-25-2 15,8-23-1-15,7-19-1 16,3-13 0-16,0-11-1 16,-4-8 2-16,-7-15 0 15,-8-1-2-15,-13-7 3 16,-9 1-1-16,-12-3 4 16,-6 5-2-16,-3 5 3 15,-4 13-3-15,4 21 1 16,0 21 2-16,13 32-1 15,0 0 1-15,2 42 0 16,11 18-2-16,4 22 3 16,4 8 2-16,3 10-3 0,3 4 3 15,-1-2-4-15,1-4-1 16,-5-9-10-16,5-6-10 16,-14-32-34-16,11 2-82 15,-10-28-2-15,3-6-3 16,-17-19 1-16</inkml:trace>
          <inkml:trace contextRef="#ctx0" brushRef="#br0" timeOffset="10940.4864">4691 1639 257 0,'0'0'135'0,"0"0"1"0,0 0-4 16,-15 21-116-16,17 11 0 15,2 2-5-15,7 9-2 16,4-1-3-16,10-1-1 16,5-12-2-16,9-11 0 15,9-16-1-15,3-19-2 16,2-13-1-16,3-13 0 16,-3-8 0-16,-4-12-2 15,-7-5-2-15,-14-3 6 16,-11 4-3-16,-6 9 5 15,-11 11-3-15,-5 13 6 16,-3 17-1-16,8 17 4 0,-13 41 1 16,19 18-5-16,5 18 4 15,8 16-5-15,4 9 4 16,3 7-4-16,2-3-2 16,-3-6 0-16,-4-7-1 15,-6-8 0-15,-10-12 3 16,-10-12-5-16,-10-12 2 15,-10-15-8-15,-11-6-2 16,-13-20-11-16,0-1-37 16,-23-25-81-16,17-5-9 15,-1-21 1-15,18-1-4 16</inkml:trace>
        </inkml:traceGroup>
        <inkml:traceGroup>
          <inkml:annotationXML>
            <emma:emma xmlns:emma="http://www.w3.org/2003/04/emma" version="1.0">
              <emma:interpretation id="{8D5EEF06-6BCD-4056-AB8A-3165E5CE746D}" emma:medium="tactile" emma:mode="ink">
                <msink:context xmlns:msink="http://schemas.microsoft.com/ink/2010/main" type="inkWord" rotatedBoundingBox="19723,14880 23526,14145 23809,15612 20007,16347"/>
              </emma:interpretation>
              <emma:one-of disjunction-type="recognition" id="oneOf7">
                <emma:interpretation id="interp35" emma:lang="en-GB" emma:confidence="0">
                  <emma:literal>later!</emma:literal>
                </emma:interpretation>
                <emma:interpretation id="interp36" emma:lang="en-GB" emma:confidence="0">
                  <emma:literal>water!</emma:literal>
                </emma:interpretation>
                <emma:interpretation id="interp37" emma:lang="en-GB" emma:confidence="0">
                  <emma:literal>cater!</emma:literal>
                </emma:interpretation>
                <emma:interpretation id="interp38" emma:lang="en-GB" emma:confidence="0">
                  <emma:literal>latter!</emma:literal>
                </emma:interpretation>
                <emma:interpretation id="interp39" emma:lang="en-GB" emma:confidence="0">
                  <emma:literal>mater!</emma:literal>
                </emma:interpretation>
              </emma:one-of>
            </emma:emma>
          </inkml:annotationXML>
          <inkml:trace contextRef="#ctx0" brushRef="#br0" timeOffset="11299.8877">6495 777 193 0,'-21'-37'132'0,"2"5"1"15,19 32 0 1,-13-23-84-16,21 53-27 16,1 15-6-16,8 23-3 0,0 14-5 15,4 10-1-15,-2 10-5 16,-2-5-14-16,5 1-17 15,-12-28-50-15,12-6-56 16,-8-21-2-16,10-14 0 16,-1-22-3-16</inkml:trace>
          <inkml:trace contextRef="#ctx0" brushRef="#br0" timeOffset="12174.9292">7345 1025 259 0,'5'-30'128'0,"-10"7"-1"16,-18-7-23-16,-7 22-95 15,-10 10 2-15,3 17-1 16,-7 7-1-16,4 16-1 16,3 9-2-16,6 9 2 15,9 5-1-15,7-3-5 16,7-9 5-16,12-15-6 0,13-18 1 15,7-14 0 1,10-19-2-16,8-17 0 16,1-14-1-16,1-9 3 15,-1-5-5-15,-5-3 5 0,-12-3-1 16,-3 4-2-16,-12 9 2 16,-5 11-1-16,-6 15 2 15,0 25 0-15,0 0 0 16,-9 36 1-16,9 17-1 15,5 8 1-15,3 5-1 16,7 0 0-16,4-9-1 16,5-14 0-16,9-15 0 15,1-18 0-15,3-22-1 16,5-10 0-16,3-22 2 16,2-10-2-16,-3-14 2 15,-4-16-2-15,-5-8 2 16,-4-10-4-16,-5-6 3 0,-5 1 0 15,-6 3-1-15,-2 13 1 16,-3 16-2-16,-5 18 2 16,1 27-1-16,-6 30 2 15,0 0-1-15,13 53-2 16,-7 11 2-16,1 17-1 16,1 13 1-16,3 12 0 15,6 0-1-15,8 0 2 16,5-10-1-16,6-11 2 15,11-15-2-15,8-23 1 16,5-19 0-16,8-20 0 16,0-19-1-16,-1-18-1 0,-1-10 1 15,-6-14-2-15,-9-6 2 16,-11-7-2-16,-14-2 1 16,-9 2-2-16,-13 7 3 15,-8 10-2-15,-9 15 1 16,-8 17-1-16,-3 14 1 15,-1 20 0-15,2 11 0 16,5 15 0-16,6 8 0 16,8 6 2-16,10-2-1 15,11-2 3-15,11-10-2 16,12-9 3-16,7-6-1 16,8-12 0-16,0-15 0 15,0-8-2-15,-4-6-4 0,-10-10-9 16,-3 4-10-16,-25-15-20 15,0 15-22-15,-33-17-37 16,-5 14-37-16,-24-12-1 16,-11 3 2-16</inkml:trace>
          <inkml:trace contextRef="#ctx0" brushRef="#br0" timeOffset="12346.7548">8168 675 196 0,'-58'4'132'16,"11"-8"4"-16,18 4-1 15,10-17-70-15,19 17-24 16,40-32-15-16,9 10-11 0,12-5-6 16,7-1-10-16,13 3-16 15,-8-5-26-15,20 19-72 16,-19-4-22-16,7 13-3 16,-13-2 1-1</inkml:trace>
          <inkml:trace contextRef="#ctx0" brushRef="#br0" timeOffset="12690.5162">9322 568 279 0,'-1'26'137'15,"-3"3"2"-15,9 6-3 16,-6-1-110-16,10 12-9 15,0-3-6 1,3 4-1-16,1-5-5 0,0-8 1 16,-3-9-3-16,-3-8 1 15,-7-17 0-15,0 0-1 16,23-27 1-16,-12-3-1 16,4-14 2-16,6-3-2 15,6-8 2-15,7 3-2 16,5 1-1-16,3 1-4 15,3 5-3-15,-3 4-9 16,9 14-16-16,-17-11-35 0,13 19-76 16,-15-5-1-1,0 9-2-15,-9-6 0 16</inkml:trace>
          <inkml:trace contextRef="#ctx0" brushRef="#br0" timeOffset="12987.4385">10144-246 261 0,'13'-34'138'0,"-5"-2"-1"16,3 19-2-16,-11 17-106 15,0 0-3-15,17 17-10 0,-9 30-1 16,-3 17-8-16,3 16-2 16,-2 14-2-16,1 6-7 15,5 6-11-15,-9-6-17 16,14 8-48-16,-9-21-57 16,-1-8-2-16,-7-17-3 15,6-9 0-15</inkml:trace>
          <inkml:trace contextRef="#ctx0" brushRef="#br0" timeOffset="13174.8848">10409 1051 340 0,'5'32'155'0,"-9"-13"-3"15,10 2-2-15,-6-21-113 16,0 0-37-16,2 19-23 15,-2-19-121-15,8-17-5 16,-3-6-5-16,7-13-3 16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1T07:45:53.26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446BC76B-4936-4A5E-8004-B1ADEB6B1E29}" emma:medium="tactile" emma:mode="ink">
          <msink:context xmlns:msink="http://schemas.microsoft.com/ink/2010/main" type="writingRegion" rotatedBoundingBox="1705,4452 32628,4043 32802,17214 1879,17623"/>
        </emma:interpretation>
      </emma:emma>
    </inkml:annotationXML>
    <inkml:traceGroup>
      <inkml:annotationXML>
        <emma:emma xmlns:emma="http://www.w3.org/2003/04/emma" version="1.0">
          <emma:interpretation id="{8C5430EB-8016-42D7-8F2E-5B63373488F9}" emma:medium="tactile" emma:mode="ink">
            <msink:context xmlns:msink="http://schemas.microsoft.com/ink/2010/main" type="paragraph" rotatedBoundingBox="4016,4881 13528,4277 13675,6581 4163,718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377AF26-B59B-440F-AD81-997CCE7A4C47}" emma:medium="tactile" emma:mode="ink">
              <msink:context xmlns:msink="http://schemas.microsoft.com/ink/2010/main" type="inkBullet" rotatedBoundingBox="4043,5305 6105,5174 6171,6217 4110,6348"/>
            </emma:interpretation>
            <emma:one-of disjunction-type="recognition" id="oneOf0">
              <emma:interpretation id="interp0" emma:lang="en-GB" emma:confidence="0">
                <emma:literal>X:</emma:literal>
              </emma:interpretation>
              <emma:interpretation id="interp1" emma:lang="en-GB" emma:confidence="0">
                <emma:literal>X,</emma:literal>
              </emma:interpretation>
              <emma:interpretation id="interp2" emma:lang="en-GB" emma:confidence="0">
                <emma:literal>X"</emma:literal>
              </emma:interpretation>
              <emma:interpretation id="interp3" emma:lang="en-GB" emma:confidence="0">
                <emma:literal>Xs.</emma:literal>
              </emma:interpretation>
              <emma:interpretation id="interp4" emma:lang="en-GB" emma:confidence="0">
                <emma:literal>x,</emma:literal>
              </emma:interpretation>
            </emma:one-of>
          </emma:emma>
        </inkml:annotationXML>
        <inkml:trace contextRef="#ctx0" brushRef="#br0">-1736-408 51 0,'-32'-24'101'0,"32"24"4"16,-27-23 1-16,27 23-70 16,-11-19-2-16,11 19-5 15,0 0-8-15,24 2-1 0,-1 19-5 16,4 2-2-16,10 18-3 16,3 10-2-16,13 12 1 15,4 3-1-15,5 9 1 16,2 5-3-16,2 1 1 15,-2-2-4-15,-1-5 2 16,-7-10-3-16,-5-4 0 16,-9-7-4-16,-8-11-4 15,-4-4-15-15,-30-38-42 16,30 32-57-16,-30-32-4 16,0 0 0-16,12-23-7 15</inkml:trace>
        <inkml:trace contextRef="#ctx0" brushRef="#br0" timeOffset="-375.008">-1020-557 44 0,'5'-17'101'0,"-5"17"-2"15,0 0 6-15,0 0-67 16,-20 30-7-16,4-11-2 0,5 15-8 16,-10 2 2-16,2 13-6 15,-13 8-2-15,-4 9-5 16,-7 6-6-16,-2 9 3 15,-4 0-7-15,-4 1 2 16,2-5-4-16,0-7-3 16,5-8-10-16,3-11-7 15,9-5-18-15,-4-24-45 16,10-5-29-16,5-15-2 16,23-2 3-16</inkml:trace>
        <inkml:trace contextRef="#ctx0" brushRef="#br0" timeOffset="-3574.3623">-4-270 116 0,'-19'12'108'0,"19"-12"4"16,-19 28-20-16,19-28-59 15,0 0-5-15,0 0-5 16,36 2-5-16,-10-12-3 16,10 5-5-16,0-7-5 0,4 1-7 15,-2 0-15-15,-8-4-21 16,4 5-56-16,-11 1-22 15,-6 1-2-15,-17 8 1 16</inkml:trace>
        <inkml:trace contextRef="#ctx0" brushRef="#br0" timeOffset="-3308.676">-2 12 122 0,'0'0'113'0,"9"32"1"16,-9-32-3-16,21 11-91 15,2-7-2-15,-3-8-5 16,9 0-10-16,1-1-12 15,-2-7-19-15,6 7-56 16,-5-3-29-16,-3-5-2 16,1 5-3-16</inkml:trace>
      </inkml:traceGroup>
      <inkml:traceGroup>
        <inkml:annotationXML>
          <emma:emma xmlns:emma="http://www.w3.org/2003/04/emma" version="1.0">
            <emma:interpretation id="{BCF9824C-F261-4455-96B0-B90798D60F60}" emma:medium="tactile" emma:mode="ink">
              <msink:context xmlns:msink="http://schemas.microsoft.com/ink/2010/main" type="line" rotatedBoundingBox="7072,4687 13528,4277 13675,6581 7218,6991"/>
            </emma:interpretation>
          </emma:emma>
        </inkml:annotationXML>
        <inkml:traceGroup>
          <inkml:annotationXML>
            <emma:emma xmlns:emma="http://www.w3.org/2003/04/emma" version="1.0">
              <emma:interpretation id="{01D2C9FC-D692-4D4A-B6C9-2C25D989EE90}" emma:medium="tactile" emma:mode="ink">
                <msink:context xmlns:msink="http://schemas.microsoft.com/ink/2010/main" type="inkWord" rotatedBoundingBox="7072,4687 13528,4277 13675,6581 7218,6991"/>
              </emma:interpretation>
              <emma:one-of disjunction-type="recognition" id="oneOf1">
                <emma:interpretation id="interp5" emma:lang="en-GB" emma:confidence="0">
                  <emma:literal>logrolls')</emma:literal>
                </emma:interpretation>
                <emma:interpretation id="interp6" emma:lang="en-GB" emma:confidence="0">
                  <emma:literal>logrollers')</emma:literal>
                </emma:interpretation>
                <emma:interpretation id="interp7" emma:lang="en-GB" emma:confidence="0">
                  <emma:literal>logroller')</emma:literal>
                </emma:interpretation>
                <emma:interpretation id="interp8" emma:lang="en-GB" emma:confidence="0">
                  <emma:literal>logrolls's')</emma:literal>
                </emma:interpretation>
                <emma:interpretation id="interp9" emma:lang="en-GB" emma:confidence="0">
                  <emma:literal>logroll's')</emma:literal>
                </emma:interpretation>
              </emma:one-of>
            </emma:emma>
          </inkml:annotationXML>
          <inkml:trace contextRef="#ctx0" brushRef="#br0" timeOffset="4515.6277">4818-1084 1 0,'0'0'87'16,"9"-20"11"-16,-9 20 5 15,0 0-45-15,0-23-11 16,0 23-7-16,0 0-5 15,0 0-3-15,0 0-4 16,0 0-5-16,-24 7-8 16,16 10-4-16,-7 4-4 15,4 7 1-15,-6 5-5 0,4 8 1 16,-4 10-2-16,-2 8 1 16,4 3-2-16,-4 14 0 15,-2 7 4-15,4 7-3 16,2 12 0-16,4 4-1 15,5 7 1-15,8 1-2 16,4-1 1-16,11-9 3 16,5-4-1-16,6-9 3 15,5-12-3-15,1-15-7 16,1-11-4-16,-6-15-21 16,9 4-39-16,-12-14-57 15,-9-9-6-15,-17-19-2 0,0 0 1 16</inkml:trace>
          <inkml:trace contextRef="#ctx0" brushRef="#br0" timeOffset="10134.3848">5277-653 41 0,'0'0'94'0,"-13"-17"6"15,13 17-44-15,0 0-15 0,-15-17-7 16,15 17-5-16,0 0-6 16,0 0-2-1,-2 28-6-15,9-3-1 16,-3 9 4-16,9 13-4 0,-5 10 1 15,9 11-5-15,-6 9 0 16,4 10-3 0,-3 2-2-16,1 0-3 0,-2-4-6 0,-3-10 0 15,-1-5-11-15,-5-15-10 16,8 0-20-16,-12-21-67 16,4-16-5-16,-2-18-1 15,0 0 10-15</inkml:trace>
          <inkml:trace contextRef="#ctx0" brushRef="#br0" timeOffset="10728.1734">5881-610 43 0,'0'-36'106'0,"0"36"1"15,-9-32 2-15,9 32-71 16,-19-19-6-16,19 19-6 15,-21-1-3-15,21 1-6 0,-22 20-5 16,8 1-4-16,-1 9 0 16,0 10 2-16,0 9-4 15,-2 12 2-15,0 10-3 16,2 9 2-16,4 8-2 16,7 5 2-16,10 3-2 15,1-9-2-15,14-2 3 16,5-15-3-16,8-11 3 15,8-20-2-15,5-16 1 16,2-19 0-16,4-16 0 16,0-14 1-16,-2-10-2 15,-4-13 1-15,-1-6-2 16,-11-7 1-16,-8-6-2 16,-12-6 1-16,-13-1-3 0,-8-3-2 15,-7 5 2-15,-10 6-2 16,-5 5 2-16,-4 11-3 15,0 8 2 1,0 11-4-16,1 7-1 0,5 12-3 16,-2 0-13-16,28 13-26 15,-40-8-79-15,40 8 2 16,-23-6-5-16,23 6 4 16</inkml:trace>
          <inkml:trace contextRef="#ctx0" brushRef="#br0" timeOffset="11759.3784">6535-1004 34 0,'-17'-21'106'16,"17"21"1"-16,0 0 5 16,-21-13-56-16,21 13-13 15,0 18-11-15,8 5-4 16,-3-4-8-16,9 11-2 15,-1 4-5-15,8 8-1 16,-1-4-4-16,7 3-1 16,3-3-2-16,4-2-2 15,-2-4-4-15,-2-6-7 16,1-1-17-16,-11-16-33 16,3 5-64-16,-6-9-5 15,-17-5 1-15,17-7-4 0</inkml:trace>
          <inkml:trace contextRef="#ctx0" brushRef="#br0" timeOffset="11478.1816">6888-1133 71 0,'6'-21'108'15,"-6"21"4"-15,0 0-4 16,-4-18-66-16,4 18-9 16,0 0-3-16,0 0-6 15,0 0-4-15,0 0-5 16,-17 28-6-16,8-5-3 16,-5 7-3-16,-1 6 1 15,-5 7-3-15,-3 2 1 16,-2 6-2-16,-1 0 2 0,-1 2-2 15,1-2 0-15,1-7-3 16,3-7-4-16,7-4-11 16,-4-16-15-16,11 3-24 15,8-20-46-15,-19-7-16 16,19 7-3-16,-2-32 5 16</inkml:trace>
          <inkml:trace contextRef="#ctx0" brushRef="#br0" timeOffset="12650.0165">7294-1503 73 0,'0'0'95'15,"-7"-23"7"-15,7 23-42 0,0 0-22 16,0 0 2-16,19-2-11 16,-19 2 1-1,24 16-9-15,-24-16 2 16,40 32-9-16,-17-10 3 0,9 12-3 16,-2 2-4-16,6 11 1 15,-2 4-4-15,2 10 0 16,-2 5-2-16,-2 6 0 15,-4 3-4-15,-1 5 2 16,-9 1-3-16,-1 0 2 16,-3 8 1-16,-9-2-3 15,-7 3 3-15,-3 1-2 16,-7 2 1-16,-5 1-1 16,-3 2 2-16,-7 1-3 15,-1-7-2-15,-4 3 1 16,-2-6 4-16,-4-6-2 15,2-7 1-15,-5-6 0 0,3-6 1 16,0-7-2-16,2-4 3 16,0-13-3-16,6-1-3 15,2-8 1-15,5-5-2 16,4-7-3-16,19-17-10 16,-24 15-29-16,24-15-81 15,0 0 1-15,-4-20-5 16,9-5 2-16</inkml:trace>
          <inkml:trace contextRef="#ctx0" brushRef="#br0" timeOffset="1140.6396">1258-806 1 0,'-4'-30'84'0,"6"7"5"15,-4-2-21-15,-2 3-27 16,4 22-4-16,-2-32-6 16,2 32-6-16,0 0-5 15,0 0-2-15,0 0-3 16,-5 34-1-16,3 0-3 0,5 11-1 16,1 17 2-16,2 12-4 15,0 9 1-15,3 15-3 16,-2 2 1-16,-1 8-3 15,0 2 2-15,-1-3-1 16,-1-7-4-16,0-7 3 16,0-12-2-16,0-11 0 15,-1-9-6-15,3-18 1 16,2-5-13-16,-7-19-21 16,-1-19-71-16,14 17-7 15,-14-17 3-15,0 0-6 16</inkml:trace>
          <inkml:trace contextRef="#ctx0" brushRef="#br0" timeOffset="1640.6462">1820-185 69 0,'-11'-24'107'15,"11"24"0"-15,-28-23 0 0,9 21-65 16,-6-9-26-16,8 11-2 16,-3 4-7-16,3 9-1 15,0 8-1-15,3 11 1 16,1 13-3-16,6 10 2 15,-1 7-1-15,4 6 3 16,6-2-1-16,6-1 1 16,3-9-2-16,8-7 0 15,4-18 0-15,7-11-2 16,6-18 1-16,1-11-2 16,1-10 0-16,-4-11 0 15,2-6 1-15,-8-8 0 0,-5-3 3 16,-8-2-2-16,-13-4 1 15,-6-2-1-15,-9 1 2 16,-4 3-2-16,-9 3 0 16,-3 7-3-16,1 5-3 15,2 8-6-15,5 11-9 16,0 1-17-16,21 16-49 16,0 0-37-16,2 23-3 15,-2-23 1-15</inkml:trace>
          <inkml:trace contextRef="#ctx0" brushRef="#br0" timeOffset="2390.6572">2718-51 87 0,'17'-5'113'16,"-17"5"4"-16,7-21 1 0,-14-5-73 15,10 7-16-15,-12-10-2 16,5 5-4-16,-11-8-2 15,0 7-6 1,-10-3-1-16,-3 9-3 0,-6 2-4 16,-2 11 0-16,-2 12-3 15,1 11-2-15,-1 17-1 16,4 15 1-16,2 15-5 16,5 10 3-16,7 3-3 15,6 1 3-15,9-5-3 16,7-6 3-16,9-18-3 15,8-13 3-15,7-21 0 16,8-13 0-16,4-19 1 0,2-10-2 16,-3-11 2-16,-1-7-2 15,-4-8 3 1,-5-4-3-16,-8 1 2 16,-8 3-1-16,-3 6 1 0,-6 5-1 15,-2 10 2-15,0 32-2 16,-8-19 1-16,8 19-1 15,-8 36 0-15,8 2-1 16,2 13-1-16,4 9 2 16,2 10-2-16,1 9 4 15,4 5 3-15,0 4-1 16,3-1 0-16,-5-2 0 0,-2-2 1 16,-5-3-1-16,-6-5 0 15,-3-9-3 1,-9-3-3-16,-6-12 2 15,-7-2-1-15,-7-11 1 0,-6-10-1 16,-3-11 0-16,-8-8 0 16,0-9-1-16,2-3-3 15,0-7-8-15,11 1-20 16,-4-14-33-16,22 6-61 16,5-4-2-16,15 0-2 15,9-3 1-15</inkml:trace>
          <inkml:trace contextRef="#ctx0" brushRef="#br0" timeOffset="2968.7917">3301 516 95 0,'-2'-28'110'0,"2"28"3"0,0 0 0 16,0 0-67-16,12 19-27 16,-8 0 1-16,5 13-9 15,-3 2 1-15,3 13-5 16,-3-2 0-16,3 4-6 15,-5 2 0-15,2-5-7 16,-3 1-22-16,-4-13-37 16,1-6-53-16,3-5-1 15,-3-23-1-15,0 0 22 16</inkml:trace>
          <inkml:trace contextRef="#ctx0" brushRef="#br0" timeOffset="3390.6157">3726 586 111 0,'0'0'118'16,"0"0"-2"-16,0 0 3 15,-17-8-71-15,17 8-25 16,-17 6-4-16,17-6-6 15,-19 28-7-15,12-3 1 16,1 5-1-16,2 8-1 0,4 4 0 16,4 3-2-16,6 0 1 15,5-3-2-15,6-6 1 16,3-10-2-16,6-9 0 16,1-11-1-16,1-12-1 15,-2-13 4-15,-4-5 0 16,-3-7 2-16,-6-4-1 15,-9-7 3-15,-7 0-2 16,-8 1 1-16,-4 1 0 16,-6 2-1-16,-2 6 3 15,-6 2-8-15,2 4-5 16,5 9-26-16,-11-8-58 16,29 25-42-16,-30-26 3 0,21 7-9 15</inkml:trace>
        </inkml:traceGroup>
      </inkml:traceGroup>
    </inkml:traceGroup>
    <inkml:traceGroup>
      <inkml:annotationXML>
        <emma:emma xmlns:emma="http://www.w3.org/2003/04/emma" version="1.0">
          <emma:interpretation id="{FDE95325-3FE1-410D-8CA0-EFD80DD75626}" emma:medium="tactile" emma:mode="ink">
            <msink:context xmlns:msink="http://schemas.microsoft.com/ink/2010/main" type="paragraph" rotatedBoundingBox="1768,8221 15064,8340 15042,10866 1745,107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E4D7A1-4963-4296-9CBE-FBDAC6F4D497}" emma:medium="tactile" emma:mode="ink">
              <msink:context xmlns:msink="http://schemas.microsoft.com/ink/2010/main" type="line" rotatedBoundingBox="1768,8221 15064,8340 15042,10866 1745,10748"/>
            </emma:interpretation>
          </emma:emma>
        </inkml:annotationXML>
        <inkml:traceGroup>
          <inkml:annotationXML>
            <emma:emma xmlns:emma="http://www.w3.org/2003/04/emma" version="1.0">
              <emma:interpretation id="{89B9F566-481D-4BF0-86F3-5CA5FB601CA9}" emma:medium="tactile" emma:mode="ink">
                <msink:context xmlns:msink="http://schemas.microsoft.com/ink/2010/main" type="inkWord" rotatedBoundingBox="1765,8496 3499,8511 3489,9701 1755,9685"/>
              </emma:interpretation>
              <emma:one-of disjunction-type="recognition" id="oneOf2">
                <emma:interpretation id="interp10" emma:lang="en-GB" emma:confidence="0">
                  <emma:literal>Ex.</emma:literal>
                </emma:interpretation>
                <emma:interpretation id="interp11" emma:lang="en-GB" emma:confidence="0">
                  <emma:literal>Fe;</emma:literal>
                </emma:interpretation>
                <emma:interpretation id="interp12" emma:lang="en-GB" emma:confidence="0">
                  <emma:literal>EX.</emma:literal>
                </emma:interpretation>
                <emma:interpretation id="interp13" emma:lang="en-GB" emma:confidence="0">
                  <emma:literal>ex.</emma:literal>
                </emma:interpretation>
                <emma:interpretation id="interp14" emma:lang="en-GB" emma:confidence="0">
                  <emma:literal>Ex</emma:literal>
                </emma:interpretation>
              </emma:one-of>
            </emma:emma>
          </inkml:annotationXML>
          <inkml:trace contextRef="#ctx0" brushRef="#br0" timeOffset="21427.9203">-3999 2815 1 0,'0'0'84'0,"0"0"7"16,0 0 5-16,0 0-53 16,0 0-2-16,13 28-6 15,-9 2-7-15,5 23-3 16,-5 13-4-16,4 19 0 16,-6 8-7-16,-2 7-1 15,-4 4-7-15,-4-2-4 16,1-6-12-16,-6-16-19 15,7-12-44-15,0-19-43 0,1-21-3 16,5-28 0-16</inkml:trace>
          <inkml:trace contextRef="#ctx0" brushRef="#br0" timeOffset="21709.1188">-4090 2987 95 0,'0'0'114'15,"0"0"2"-15,0 0 1 0,0 0-69 16,31-34-19-16,4 19-4 16,7-12-5-16,13 3-6 15,1-7-3-15,9 1-5 16,-1 0 0-16,-2 2-8 15,-1 3-4-15,-8-3-14 16,-2 14-20-16,-19-6-33 16,-6 12-47-16,-26 8 1 15,21 0-3-15,-21 0 24 16</inkml:trace>
          <inkml:trace contextRef="#ctx0" brushRef="#br0" timeOffset="23021.6618">-2358 3210 179 0,'-13'17'121'15,"13"-17"-2"-15,0 0-5 16,0 0-112-16,-17 7-20 16,17-7-32-16,0 0-62 15,0 0-5-15,0 0 1 16,-9 27-3-16</inkml:trace>
          <inkml:trace contextRef="#ctx0" brushRef="#br0" timeOffset="22380.9991">-3379 3279 154 0,'3'19'117'16,"5"8"3"-16,5 5-2 15,6 9-97-15,6-1-2 16,10 5-3-16,3-5-8 0,8 0-5 16,-1-4 0-16,2-6-11 15,-2-2-14-15,-9-13-23 16,2 0-77 0,-10-9 1-16,-9-8 3 0,-19 2 0 15</inkml:trace>
          <inkml:trace contextRef="#ctx0" brushRef="#br0" timeOffset="22599.761">-2953 3211 172 0,'-24'-15'119'0,"7"27"2"16,-6 10-5-16,1 14-96 15,-9 6-7-15,-1 11-4 16,-4 7-7-16,-1 4-4 15,-3 4 1-15,2 0-2 16,4-3-3-16,0-11-12 0,11 3-27 16,-1-17-75-16,7-14-2 15,17-26 4-15,0 0-8 16</inkml:trace>
          <inkml:trace contextRef="#ctx0" brushRef="#br0" timeOffset="22146.6214">-3969 3676 108 0,'2'23'119'16,"9"-6"-1"-16,8-8 0 16,12-14-80-16,8 6-14 15,3-10-4-15,7 1-6 16,0-3-12-16,2 0-8 16,2 5-23-16,-10-5-23 15,3 5-68-15,-9-1 1 0,-3-1 2 16,-3 0 0-16</inkml:trace>
          <inkml:trace contextRef="#ctx0" brushRef="#br0" timeOffset="21927.877">-3922 3276 123 0,'-1'26'118'0,"8"-9"-2"16,-7-17 2-16,34 0-88 16,4-7-3-16,-2-12-7 15,7-4-11-15,3-2-9 16,-5-1-17-16,3 7-18 15,-16-4-39-15,-5 12-41 16,-23 11-4-16,18 2 1 16</inkml:trace>
        </inkml:traceGroup>
        <inkml:traceGroup>
          <inkml:annotationXML>
            <emma:emma xmlns:emma="http://www.w3.org/2003/04/emma" version="1.0">
              <emma:interpretation id="{4D51C75E-4033-483C-9BC1-079AAE3C6EDB}" emma:medium="tactile" emma:mode="ink">
                <msink:context xmlns:msink="http://schemas.microsoft.com/ink/2010/main" type="inkWord" rotatedBoundingBox="4909,8866 5804,8874 5791,10281 4897,10273"/>
              </emma:interpretation>
              <emma:one-of disjunction-type="recognition" id="oneOf3">
                <emma:interpretation id="interp15" emma:lang="en-GB" emma:confidence="0">
                  <emma:literal>2</emma:literal>
                </emma:interpretation>
                <emma:interpretation id="interp16" emma:lang="en-GB" emma:confidence="0">
                  <emma:literal>3</emma:literal>
                </emma:interpretation>
                <emma:interpretation id="interp17" emma:lang="en-GB" emma:confidence="0">
                  <emma:literal>1</emma:literal>
                </emma:interpretation>
                <emma:interpretation id="interp18" emma:lang="en-GB" emma:confidence="0">
                  <emma:literal>z</emma:literal>
                </emma:interpretation>
                <emma:interpretation id="interp19" emma:lang="en-GB" emma:confidence="0">
                  <emma:literal>Z</emma:literal>
                </emma:interpretation>
              </emma:one-of>
            </emma:emma>
          </inkml:annotationXML>
          <inkml:trace contextRef="#ctx0" brushRef="#br0" timeOffset="29489.6707">-556 3408 56 0,'0'0'93'0,"-19"11"-26"16,19-11 0-16,0 0-10 15,0 0-1-15,-20-2-11 16,20 2-7-16,0 0-7 16,-15-22-4-16,9 1-5 15,6 2-5-15,0-13-3 0,9-4-5 16,1-4 1-16,11-1-4 16,1-3 2-16,10 3-4 15,4 7 2-15,8 7-2 16,-3 12-1-16,5 13-1 15,-5 14-2-15,-7 12 1 16,-6 14-3-16,-9 13 3 16,-11 9-2-16,-10 7 2 15,-11 6-3-15,-14 8-1 16,-9 6 1-16,-9 0 0 16,-8-4 0-16,-5 4-1 15,-7-4 1-15,1-3-2 0,-2-7 3 16,4-12 3-16,1-6-4 15,8-12 2-15,6-9 0 16,13-9 1-16,8-10 0 16,26-15 0-16,-17 5 0 15,17-5 2-15,28-15-1 16,0 6 0-16,8 1 0 16,12 1 1-16,6 5-1 15,5 6 2-15,3 5 0 16,6 10 1-16,0 2 0 15,2 5 0-15,-4-1 0 16,-3 5 0-16,-7-6-1 0,-3-1-1 16,-8-2-4-16,-11-10-7 15,-3 2-17-15,-31-13-42 16,20-13-64 0,-20 13-5-16,4-39 1 0,-9 5-5 15</inkml:trace>
        </inkml:traceGroup>
        <inkml:traceGroup>
          <inkml:annotationXML>
            <emma:emma xmlns:emma="http://www.w3.org/2003/04/emma" version="1.0">
              <emma:interpretation id="{74B3213C-E6FA-48A3-ACD1-9AD6D896EEFC}" emma:medium="tactile" emma:mode="ink">
                <msink:context xmlns:msink="http://schemas.microsoft.com/ink/2010/main" type="inkWord" rotatedBoundingBox="6769,9326 7188,9330 7185,9710 6766,9706"/>
              </emma:interpretation>
              <emma:one-of disjunction-type="recognition" id="oneOf4">
                <emma:interpretation id="interp20" emma:lang="en-GB" emma:confidence="0">
                  <emma:literal>=</emma:literal>
                </emma:interpretation>
                <emma:interpretation id="interp21" emma:lang="en-GB" emma:confidence="0">
                  <emma:literal>#</emma:literal>
                </emma:interpretation>
                <emma:interpretation id="interp22" emma:lang="en-GB" emma:confidence="0">
                  <emma:literal>c</emma:literal>
                </emma:interpretation>
                <emma:interpretation id="interp23" emma:lang="en-GB" emma:confidence="0">
                  <emma:literal>z</emma:literal>
                </emma:interpretation>
                <emma:interpretation id="interp24" emma:lang="en-GB" emma:confidence="0">
                  <emma:literal>E</emma:literal>
                </emma:interpretation>
              </emma:one-of>
            </emma:emma>
          </inkml:annotationXML>
          <inkml:trace contextRef="#ctx0" brushRef="#br0" timeOffset="30005.3537">938 3527 163 0,'-22'23'123'15,"22"-23"-2"-15,0 0 2 16,22 1-98-16,12-6-6 16,4-5-4-16,8 3-6 15,1-3-10-15,0-1-17 16,-2 11-23-16,-18-8-44 0,-8 10-35 16,-19-2-5-1,0 0 5-15</inkml:trace>
          <inkml:trace contextRef="#ctx0" brushRef="#br0" timeOffset="30161.5521">925 3861 190 0,'17'12'125'0,"15"-7"2"16,4-9-8-16,-2-1-113 15,13-7-21-15,8 9-31 16,-6-5-73-16,-1-3-5 15,-3 1 1-15,0-3-5 16</inkml:trace>
        </inkml:traceGroup>
        <inkml:traceGroup>
          <inkml:annotationXML>
            <emma:emma xmlns:emma="http://www.w3.org/2003/04/emma" version="1.0">
              <emma:interpretation id="{59CD1151-B1CA-451F-8930-84CB563AEBE1}" emma:medium="tactile" emma:mode="ink">
                <msink:context xmlns:msink="http://schemas.microsoft.com/ink/2010/main" type="inkWord" rotatedBoundingBox="8115,8277 15064,8340 15042,10866 8092,10804"/>
              </emma:interpretation>
              <emma:one-of disjunction-type="recognition" id="oneOf5">
                <emma:interpretation id="interp25" emma:lang="en-GB" emma:confidence="0">
                  <emma:literal>logrollers)</emma:literal>
                </emma:interpretation>
                <emma:interpretation id="interp26" emma:lang="en-GB" emma:confidence="0">
                  <emma:literal>logrolls)</emma:literal>
                </emma:interpretation>
                <emma:interpretation id="interp27" emma:lang="en-GB" emma:confidence="0">
                  <emma:literal>logrolls,)</emma:literal>
                </emma:interpretation>
                <emma:interpretation id="interp28" emma:lang="en-GB" emma:confidence="0">
                  <emma:literal>logrolling)</emma:literal>
                </emma:interpretation>
                <emma:interpretation id="interp29" emma:lang="en-GB" emma:confidence="0">
                  <emma:literal>log,olloo)</emma:literal>
                </emma:interpretation>
              </emma:one-of>
            </emma:emma>
          </inkml:annotationXML>
          <inkml:trace contextRef="#ctx0" brushRef="#br0" timeOffset="30614.6836">2268 2921 48 0,'-4'-29'107'16,"-1"-1"0"-16,5 9 3 15,0 21-68-15,2-17-3 16,-2 17-5-16,1 36-9 16,5 8-4-16,-4 14-7 15,6 21 0-15,-1 16-4 16,4 16-2-16,-3 22 0 15,1 10 4-15,-3 1-4 16,2-1 1-16,-5-9-2 16,5-11-1-16,-4-17-8 15,0-19-3-15,7-21-20 0,-7-30-29 16,9-17-74-16,-13-19-3 16,26-12 1-16,-12-14-1 15</inkml:trace>
          <inkml:trace contextRef="#ctx0" brushRef="#br0" timeOffset="31005.3126">3088 3633 134 0,'2'-23'125'0,"-14"4"-2"0,-10 10 2 16,-12 7-99-16,-10 2-14 15,7 15-5-15,-7 9 1 16,10 16-2-16,0 9-3 16,8 17 0-16,3 8 0 15,14 5 3-15,5 1 2 16,13-5 2-16,10-16-3 16,13-12 1-16,8-17-3 15,11-20-1-15,4-24-3 16,-1-14-2-16,1-13 1 15,-4-10-1-15,-9-6 2 16,-10 0-2-16,-15-9 2 0,-15 6-2 16,-12 3 6-16,-10 10-2 15,-5 5-7-15,-9 4-10 16,8 20-25-16,-8-3-28 16,11 19-63-16,23 2 4 15,-4 23-7-15,21 1 17 16</inkml:trace>
          <inkml:trace contextRef="#ctx0" brushRef="#br0" timeOffset="31614.6956">4091 3774 199 0,'-8'-28'122'0,"-7"9"5"16,-7 4-39-16,-16-8-63 15,8 12-3-15,-12 5-6 16,4 16-3-16,-5 3-5 16,7 17-2-16,-2 14-3 15,6 14-4-15,6 10 2 16,5 4 2-16,6-2-2 15,9-4 1-15,8-6-1 16,11-12 0-16,8-16-1 16,7-21 0-16,8-18-2 15,0-18 0-15,4-13 0 16,-4-9-1-16,-4-10 1 16,-10-3 0-16,-8-4 2 0,-11 3-1 15,-5 10 5-15,-5 10-3 16,-3 14 2-16,10 27-1 15,-22-9 1-15,14 33 1 16,6 16-2-16,10 20 2 16,1 12-1-16,6 13 4 15,2 4-3-15,6 4 4 16,-4 3-2-16,2-2 1 16,-4 1-2-16,-2-6-2 15,-9-10 1-15,-5-9-4 16,-10-8 2-16,-10-9-4 0,-5-10 2 15,-10-7-2-15,-10-17 2 16,-7-4-1-16,-4-9-1 16,-5-6-3-16,5 2-9 15,-2-13-12-15,20 11-34 16,-7-12-72-16,23-3-4 16,14-4 1-16,16-3-4 15</inkml:trace>
          <inkml:trace contextRef="#ctx0" brushRef="#br0" timeOffset="32021.0063">4569 4367 126 0,'0'0'123'0,"0"0"1"15,0 0 1-15,0 0-77 16,-2 29-30-16,0-1-3 16,8 12-4-16,-1 3-5 15,1 6 0-15,0 4-9 16,-4-2-11-16,5 2-15 16,-9-15-26-16,6-8-68 15,-2-5-3-15,-2-25-1 16,0 0 3-16</inkml:trace>
          <inkml:trace contextRef="#ctx0" brushRef="#br0" timeOffset="32364.7016">4909 4411 131 0,'17'-30'124'15,"-17"30"-1"-15,0 0 1 16,-29-2-91-16,16 19-17 15,-4 5-3-15,4 11-2 16,2 2-2-16,5 9-3 16,4 3 0-16,6-3-4 15,7-1 3-15,6-9-2 16,10-6 1-16,3-13-5 16,8-11 2-16,-1-11-1 0,-3-12 0 15,-2-4 5-15,-5-11-2 16,-4 0 3-16,-10-7-3 15,-11 3 4-15,-12-2-2 16,-7 2-2 0,-4 1 0-16,-5 1-8 0,3 11-14 15,-9-11-34-15,8 12-78 16,3 1-2-16,8 0-1 16,7 3-1-16</inkml:trace>
          <inkml:trace contextRef="#ctx0" brushRef="#br0" timeOffset="33114.7115">6074 2805 90 0,'0'0'112'16,"10"-28"0"-16,-7 9-31 0,-3 19-30 16,0 0-7-16,0 0-8 15,0 0-6-15,0 0-6 16,-32 15-7-16,19 12-3 15,-8 3-5-15,2 11 0 16,-5 10-1-16,-1 16 1 16,-5 8-3-16,4 10 1 15,-1 8-3-15,3 5-2 16,3 6-2-16,6 2 2 0,3-4-3 16,9-2 2-1,6-8-1-15,12-3 1 16,6-8-2-16,9-7 5 15,6-14-2-15,8-9 1 0,1-7-2 16,2-12-1-16,-1-4-2 16,-5-11-3-16,-1-2-9 15,-17-15-19-15,7 12-57 16,-30-12-46-16,0 0-1 16,7-31-2-16</inkml:trace>
          <inkml:trace contextRef="#ctx0" brushRef="#br0" timeOffset="33661.6228">6724 3011 110 0,'0'0'117'15,"0"0"3"-15,-19-13-1 16,19 13-75-16,-9 25-13 15,7 7-1-15,-4 5-11 16,6 18-2-16,-2 11-5 16,6 14 1-16,-2 10-6 0,3 10 0 15,-3-3-3-15,2 1 1 16,-2-9-4-16,0-8-1 16,0-11-9-1,0-15-15-15,9-8-23 0,-9-28-58 16,-2-19-30-16,26 5 1 15,-9-22-4-15</inkml:trace>
          <inkml:trace contextRef="#ctx0" brushRef="#br0" timeOffset="34599.1072">7483 3164 114 0,'-11'-22'114'16,"-10"-3"2"-16,0 2 2 15,-1 6-88-15,-10-2-4 16,7 14-2-16,-7 3-8 16,5 11-3-16,-5 14-4 0,4 11-2 15,-2 13-4-15,5 14 2 16,3 7-2-16,1 13-4 16,6 10-1-16,7 1 2 15,10-7-2-15,7-2 2 16,10-11-2-16,10-12 1 15,7-16-1-15,9-16 5 16,4-24 0-16,4-13-1 16,-2-22-1-16,0-8 4 15,-4-10 1-15,-5-8-2 16,-10-7 2-16,-11-2-2 16,-14-8 1-16,-7 0-1 0,-9 6 4 15,-8 8-7-15,-2 1 3 16,-2 12-3-1,0 9 1-15,4 12-1 16,6 7 2-16,11 19-1 0,0 0-2 16,15-21-1-16,6 15 2 15,9-5-2-15,8-2 2 16,7-4-2-16,10-2 2 16,5 0-2-16,1 0 1 15,1-2-1-15,-3 4 0 16,-3 2 2-16,-5 4-1 15,-5 3 1-15,-11 1-1 0,-8 5 0 16,-6 4 0 0,-21-2 1-16,17 15 0 15,-21 6 0-15,-7 9 1 16,-6 13-1-16,-6 12-1 0,-4 8 3 16,-1 10-2-16,0 5 3 15,5 5-5-15,8 2 2 16,9-8-1-16,10-7 3 15,13-11-2-15,10-12 0 16,12-15 1-16,7-11-3 16,8-19 5-16,3-14-3 15,0-12 5-15,-4-8-1 16,-2-10 0-16,-8-1 1 0,-11-5-1 16,-9-4 1-1,-16-3 0-15,-14-4 0 16,-14 1-3-16,-9 1-1 15,-8 2 2-15,-4 6-3 0,-3 6 0 16,2 9-3-16,3 11-8 16,4 6-10-16,19 19-28 15,-11-13-59-15,28 11-32 16,0 0-2-16,0 0 0 16</inkml:trace>
          <inkml:trace contextRef="#ctx0" brushRef="#br0" timeOffset="35145.9955">8754 2507 174 0,'0'0'122'16,"0"0"-3"-16,0 0-26 15,0 17-62-15,0-17-5 16,31 34-1-16,-5-2-11 0,0 2 3 15,8 9-7-15,-1 7 2 16,4 8-5-16,-3 6 3 16,4 8-2-16,-6 0-2 15,0 3 3-15,-3 5-3 16,-1-1 5-16,-5-1-5 16,-3-1 2-16,-6-5-7 15,-5 1 2-15,-7-3-4 16,-8-4 0-16,-7-1-1 15,-6-1-1-15,-7-2-1 16,-4 2 2-16,-6-1 2 16,-6-7 1-16,-1 1-3 0,-1-6 3 15,3-2-2-15,-1-7-2 16,8-3-5-16,0-12-9 16,11 5-33-16,-5-17-87 15,28-15-2-15,-23-7-3 16,18-18-1-16</inkml:trace>
        </inkml:traceGroup>
      </inkml:traceGroup>
    </inkml:traceGroup>
    <inkml:traceGroup>
      <inkml:annotationXML>
        <emma:emma xmlns:emma="http://www.w3.org/2003/04/emma" version="1.0">
          <emma:interpretation id="{0C67027E-3C6D-4441-A593-7649B7A0A829}" emma:medium="tactile" emma:mode="ink">
            <msink:context xmlns:msink="http://schemas.microsoft.com/ink/2010/main" type="paragraph" rotatedBoundingBox="1853,12448 32733,12039 32802,17214 1921,176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D25674-977B-4F2E-AE9A-B5E47D5120D8}" emma:medium="tactile" emma:mode="ink">
              <msink:context xmlns:msink="http://schemas.microsoft.com/ink/2010/main" type="line" rotatedBoundingBox="1853,12448 29846,12077 29879,14591 1886,14962"/>
            </emma:interpretation>
          </emma:emma>
        </inkml:annotationXML>
        <inkml:traceGroup>
          <inkml:annotationXML>
            <emma:emma xmlns:emma="http://www.w3.org/2003/04/emma" version="1.0">
              <emma:interpretation id="{61D8CB24-86F0-4BA1-B08D-DCA006E9298D}" emma:medium="tactile" emma:mode="ink">
                <msink:context xmlns:msink="http://schemas.microsoft.com/ink/2010/main" type="inkWord" rotatedBoundingBox="1858,12890 6370,12830 6395,14755 1884,14815"/>
              </emma:interpretation>
              <emma:one-of disjunction-type="recognition" id="oneOf6">
                <emma:interpretation id="interp30" emma:lang="en-GB" emma:confidence="0">
                  <emma:literal>pts</emma:literal>
                </emma:interpretation>
                <emma:interpretation id="interp31" emma:lang="en-GB" emma:confidence="0">
                  <emma:literal>pH Is</emma:literal>
                </emma:interpretation>
                <emma:interpretation id="interp32" emma:lang="en-GB" emma:confidence="0">
                  <emma:literal>pH =7</emma:literal>
                </emma:interpretation>
                <emma:interpretation id="interp33" emma:lang="en-GB" emma:confidence="0">
                  <emma:literal>ptle7</emma:literal>
                </emma:interpretation>
                <emma:interpretation id="interp34" emma:lang="en-GB" emma:confidence="0">
                  <emma:literal>pH In</emma:literal>
                </emma:interpretation>
              </emma:one-of>
            </emma:emma>
          </inkml:annotationXML>
          <inkml:trace contextRef="#ctx0" brushRef="#br0" timeOffset="45044.6445">-3974 8177 102 0,'-6'-53'121'16,"10"6"2"-16,9 6-1 16,10 1-106-16,12 13 4 0,11 9-6 15,10 10-4-15,9 8-3 16,3 13-1-16,0 10-3 15,0 9-2-15,-10 4 4 16,-7 5-6-16,-9 1 3 16,-12 5 1-16,-13 0-3 15,-13 1 1-15,-16-7-2 16,-12-5-2-16,-6-2-3 16,-12-13-4-16,-1-8-11 15,-8-19-11-15,9-3-27 16,-3-17-61-16,13-10-2 15,11-8 2-15,8-7 60 0</inkml:trace>
          <inkml:trace contextRef="#ctx0" brushRef="#br0" timeOffset="44732.1423">-3906 8136 60 0,'0'0'113'0,"0"0"4"16,0 0-1-16,-23 7-85 0,23 25-12 15,2 10-4 1,7 15-2-16,4 12-3 15,4 11 0-15,4 7-8 16,-2 1 1-16,0 5-12 16,-10-17-19-16,12 5-46 0,-9-19-44 15,-9-17-1-15,1-16-5 16</inkml:trace>
          <inkml:trace contextRef="#ctx0" brushRef="#br0" timeOffset="45482.1495">-3164 8002 112 0,'32'-2'126'15,"-7"-6"-6"-15,9 1 2 0,17-7-105 16,-4-6-13-16,6-3-3 16,5 0-26-16,-7-11-20 15,6 4-71-15,-10 2 0 16,-7-8-3-16,-2 0 39 16</inkml:trace>
          <inkml:trace contextRef="#ctx0" brushRef="#br0" timeOffset="45310.2728">-3060 7250 103 0,'0'0'116'0,"0"0"1"16,13 28-1-16,-11 17-92 15,-4 14-3-15,10 20-2 16,-7 16-4-16,3 11-8 0,-2 1 2 16,2 5-9-16,-2-10-6 15,-4-15-23-15,8-2-33 16,-10-23-63-16,2-19 0 15,-2-16 2-15,4-27 47 16</inkml:trace>
          <inkml:trace contextRef="#ctx0" brushRef="#br0" timeOffset="45763.4042">-2556 7042 110 0,'0'0'120'0,"0"0"-1"0,-17 40 2 16,17 7-97-16,-4 13-4 16,10 20-1-16,-4 7-4 15,5 13 2 1,1 5-4-16,0 7-4 0,-5-4 1 15,3-1-6-15,-4-10 2 16,0-9-7-16,0-10-2 16,-2-14-12-16,3-5-16 15,-6-27-37-15,5-2-61 16,-2-30-3-16,0 0-2 16,0 0 41-16</inkml:trace>
          <inkml:trace contextRef="#ctx0" brushRef="#br0" timeOffset="46966.5453">-1330 7922 45 0,'0'0'116'16,"-21"17"-6"-16,21-17 8 0,0 0-70 16,19-4-9-16,13 3-3 15,0-11-13-15,21 7 0 16,2-9-13-16,9 5-2 15,0-1-17-15,-3-3-12 16,5 21-38-16,-23-10-68 16,-3 9 0-16,-17-1-2 15,-23-6 26-15</inkml:trace>
          <inkml:trace contextRef="#ctx0" brushRef="#br0" timeOffset="47169.729">-1171 8219 177 0,'-2'24'124'0,"2"-24"0"16,30 19-49-16,-9-17-62 16,15 0-2-16,5 2-8 15,4-6-14-15,12 8-28 16,-10-8-79-16,10-4-4 15,-2 0 0-15,0-7 8 16</inkml:trace>
          <inkml:trace contextRef="#ctx0" brushRef="#br0" timeOffset="47638.4342">-225 7701 88 0,'-36'-9'120'16,"6"-1"-2"-16,5 1 5 0,-3-4-84 15,28 13-8-15,-21-12-5 16,21 12-7-16,17 0-5 16,8 8-3-16,7-4-2 15,15 7-2-15,12 0-1 16,10 3 0-16,9 1-1 16,3 2 0-16,2-2-1 15,2 2 1-15,-5 0-2 16,-7 5-1-16,-14-1-1 15,-10 9 1-15,-17 4-3 16,-11 8-3-16,-16 5 3 0,-20 6-2 16,-11 8 2-16,-10 3-1 15,-9 2 0-15,-8-9-12 16,6 3-19-16,-12-18-91 16,19-7-7-16,6-16-4 15,12-19-4-15</inkml:trace>
        </inkml:traceGroup>
        <inkml:traceGroup>
          <inkml:annotationXML>
            <emma:emma xmlns:emma="http://www.w3.org/2003/04/emma" version="1.0">
              <emma:interpretation id="{D060F97C-5E78-4DAE-87AD-D8B8AC98FF1E}" emma:medium="tactile" emma:mode="ink">
                <msink:context xmlns:msink="http://schemas.microsoft.com/ink/2010/main" type="inkWord" rotatedBoundingBox="7752,12783 11297,12736 11321,14535 7775,14582"/>
              </emma:interpretation>
              <emma:one-of disjunction-type="recognition" id="oneOf7">
                <emma:interpretation id="interp35" emma:lang="en-GB" emma:confidence="0">
                  <emma:literal>EH]:</emma:literal>
                </emma:interpretation>
                <emma:interpretation id="interp36" emma:lang="en-GB" emma:confidence="0">
                  <emma:literal>[ht),</emma:literal>
                </emma:interpretation>
                <emma:interpretation id="interp37" emma:lang="en-GB" emma:confidence="0">
                  <emma:literal>[ht],</emma:literal>
                </emma:interpretation>
                <emma:interpretation id="interp38" emma:lang="en-GB" emma:confidence="0">
                  <emma:literal>(Ht],</emma:literal>
                </emma:interpretation>
                <emma:interpretation id="interp39" emma:lang="en-GB" emma:confidence="0">
                  <emma:literal>{CH]:</emma:literal>
                </emma:interpretation>
              </emma:one-of>
            </emma:emma>
          </inkml:annotationXML>
          <inkml:trace contextRef="#ctx0" brushRef="#br0" timeOffset="73763.9435">2402 7076 102 0,'17'8'109'0,"-17"-8"1"16,0-19-23-16,0 19-53 15,-2-17-4-15,2 17-6 0,-5-21-5 16,5 21-4-16,-17-23-5 15,17 23-4-15,-36-21-3 16,9 12-1-16,-5 1-2 16,-6 3 0-16,1 3 0 15,-5 6 0-15,2 3-1 16,3 5 2-16,5 6-1 16,3 9 0-16,8 7 2 15,6 7 3-15,6 12-2 16,7 8 4-16,4 7-2 15,5 7 2-15,3 5-2 16,1 3 2-16,-1 0-5 0,1 2 1 16,-5-2-3-16,-4 0-3 15,-6-5 1-15,-6-1 0 16,-3-1 0-16,-4-1-1 16,-2-1 3-16,-2-4-3 15,3-2 3-15,1-2 1 16,3-6 0-16,11-5 1 15,3-6 0-15,9-5 2 16,6-9-2-16,12-4 1 16,3-11-1-16,6-6-3 15,5-11-5-15,1-6-9 16,5-3-16-16,-11-17-30 16,5 3-62-16,-7-11-4 15,-1-1 2-15,-11-11 16 0</inkml:trace>
          <inkml:trace contextRef="#ctx0" brushRef="#br0" timeOffset="74045.1992">2551 7612 149 0,'0'0'111'0,"0"0"2"16,-5 33-45-16,7 4-42 15,-10 7-2-15,10 18-8 16,-8 4-2 0,8 6-5-16,-7 0-4 0,5-2-9 15,-2-2-12-15,-4-14-24 16,12-6-75-16,-10-16-2 15,0-11-2-15,4-21-1 16</inkml:trace>
          <inkml:trace contextRef="#ctx0" brushRef="#br0" timeOffset="74249.3331">2446 8043 118 0,'0'0'126'15,"32"-7"3"-15,-2 3-5 0,6-8-76 16,7-3-38-16,6 0-3 16,8-4-11-16,4 4-16 15,-9-13-19-15,9 13-64 16,-16-8-17-16,1 4 1 16,-12-2-2-16</inkml:trace>
          <inkml:trace contextRef="#ctx0" brushRef="#br0" timeOffset="74498.3337">3063 7356 147 0,'0'0'122'0,"0"0"-2"0,-19 0 1 16,6 20-96-16,11 24-2 15,-3 7-9-15,7 19 0 16,-4 11-3-16,4 11-4 15,-2 7 0-15,0 1-3 16,1-6-1-16,-1-5-6 16,2-10-6-16,-2-14-13 15,12-13-20-15,-16-23-81 0,11-10-5 16,-7-19-2 0,16-27-2-16</inkml:trace>
          <inkml:trace contextRef="#ctx0" brushRef="#br0" timeOffset="74779.8413">3301 7628 167 0,'0'0'123'16,"0"28"2"-16,0-28-3 0,34 11-103 15,-5-16-3 1,14 3-4-16,6-8-2 16,8 1-8-16,0-1-6 15,-3-7-13 1,1 12-24-16,-19-14-50 0,0 7-31 0,-13-3-3 16,-23 15 1-16</inkml:trace>
          <inkml:trace contextRef="#ctx0" brushRef="#br0" timeOffset="74967.3717">3672 7225 166 0,'-31'-7'125'16,"14"18"1"-16,4 15 0 16,-6 8-97-16,14 23-5 15,-7 7-9-15,8 14-2 0,-1 1-6 16,3 2-2-16,2 1-10 15,-2-7-9-15,10-9-19 16,-10-30-42-16,13-2-56 16,-11-34-3-16,28 6 0 15,-13-25 25-15</inkml:trace>
          <inkml:trace contextRef="#ctx0" brushRef="#br0" timeOffset="75498.602">3862 6965 105 0,'0'0'116'16,"-7"17"3"-16,7-17-5 15,0 0-74-15,38 11-26 16,-8-15-2-16,9 0-3 15,7-3-2-15,5-3 0 16,-2-1-1-16,-2 0-1 16,-5 1 0-16,-6 3 0 15,-10 3-1-15,-7 2 0 16,-19 2 0-16,0 0 1 16,15 25 0-16,-17 1 1 0,-4 6-1 15,3 15 3-15,-1 8-2 16,2 21 2-16,2 5-3 15,6 11 4-15,-1 7-4 16,7 3 2-16,-1 7-2 16,4-1-3-16,-2-2 2 15,2-6-3-15,-5-10 1 16,-1-3-3-16,-5-7 1 16,-4-9-3-16,-6-10 2 15,-7-12 2-15,-6-6-2 16,-9-10 1-16,-10-9-1 15,-3-7 1-15,-7-4 0 16,-3-3 0-16,2-6-1 0,0-1-2 16,6 1-4-16,1-8-10 15,18 12-29-15,-8-14-84 16,32 6-1-16,-14-24-4 16,29 5-1-16</inkml:trace>
          <inkml:trace contextRef="#ctx0" brushRef="#br0" timeOffset="76142.1769">5075 7714 160 0,'-21'21'129'0,"21"-21"-2"16,0 0 3-16,0 0-98 15,25 12-6-15,3-18-7 16,15 4-5-16,3-4-3 16,5 1-7-16,-2 1-8 15,-4-2-11-15,2 10-21 0,-20-10-36 16,-3 14-54-16,-24-8-5 16,17 19 2-1,-17-19-2-15</inkml:trace>
          <inkml:trace contextRef="#ctx0" brushRef="#br0" timeOffset="76314.0583">5200 8047 206 0,'13'28'129'16,"-13"-28"2"-16,36 6-7 15,-16-10-115-15,7 0-11 0,7 6-32 16,-10-9-86-16,10 5-8 15,-3-6-2 1,-1-1-5-16</inkml:trace>
        </inkml:traceGroup>
        <inkml:traceGroup>
          <inkml:annotationXML>
            <emma:emma xmlns:emma="http://www.w3.org/2003/04/emma" version="1.0">
              <emma:interpretation id="{71734EC3-BB11-4AC9-B050-574EBE1BE516}" emma:medium="tactile" emma:mode="ink">
                <msink:context xmlns:msink="http://schemas.microsoft.com/ink/2010/main" type="inkWord" rotatedBoundingBox="12444,12628 17368,12562 17389,14127 12465,14193"/>
              </emma:interpretation>
              <emma:one-of disjunction-type="recognition" id="oneOf8">
                <emma:interpretation id="interp40" emma:lang="en-GB" emma:confidence="0">
                  <emma:literal>1.0x102</emma:literal>
                </emma:interpretation>
                <emma:interpretation id="interp41" emma:lang="en-GB" emma:confidence="0">
                  <emma:literal>1.0x502</emma:literal>
                </emma:interpretation>
                <emma:interpretation id="interp42" emma:lang="en-GB" emma:confidence="0">
                  <emma:literal>10x502</emma:literal>
                </emma:interpretation>
                <emma:interpretation id="interp43" emma:lang="en-GB" emma:confidence="0">
                  <emma:literal>1.0x1-02</emma:literal>
                </emma:interpretation>
                <emma:interpretation id="interp44" emma:lang="en-GB" emma:confidence="0">
                  <emma:literal>1.0x1.02</emma:literal>
                </emma:interpretation>
              </emma:one-of>
            </emma:emma>
          </inkml:annotationXML>
          <inkml:trace contextRef="#ctx0" brushRef="#br0" timeOffset="78048.4527">7563 7444 171 0,'-14'-22'118'0,"-1"3"1"0,-4 0-4 16,0 13-93-16,-7 4-3 15,3 17-6 1,-3 12-5-16,1 14-1 16,-1 12-4-16,5 12 1 0,-2 12 2 15,6 10-1-15,6 0 2 16,9 0-2-16,6-10 3 16,13-7-5-16,8-17 4 15,9-13-3-15,7-22-1 16,10-14-1-16,0-17-1 15,2-13-1-15,-4-14 0 16,-2-9 4-16,-9-6-3 16,-8-5 5-16,-11-7-5 0,-9-4 4 15,-16-5-3 1,-5 1 3-16,-10 7-4 16,-4 5-3-16,-1 10-2 15,-2 6-8-15,7 19-10 0,-2 3-25 16,23 25-78-16,0 0-4 15,0 0-1-15,11 23-2 16</inkml:trace>
          <inkml:trace contextRef="#ctx0" brushRef="#br0" timeOffset="78470.333">8769 7429 172 0,'0'0'126'16,"0"0"1"-16,0 0-2 16,-7 25-72-16,-10-3-34 0,0 18-4 15,-8 5-6-15,-1 8-1 16,-6 4-2-16,-2 5-7 15,0 3-5-15,-4-13-16 16,12 1-21-16,-16-17-68 16,19-9-15-16,-3-16-4 15,26-11 0-15</inkml:trace>
          <inkml:trace contextRef="#ctx0" brushRef="#br0" timeOffset="78673.4611">8329 7516 200 0,'0'0'129'0,"0"0"0"16,17 21 1-16,-5 2-94 15,20 20-15-15,2 0-4 16,11 10-8-16,-1 2-1 16,3 2-13-16,2-1-5 15,-9-10-20-15,5 7-38 16,-13-17-63-16,-2-6-2 15,-7-13 0-15,-2-12-3 16</inkml:trace>
          <inkml:trace contextRef="#ctx0" brushRef="#br0" timeOffset="79064.1196">9431 7297 213 0,'18'-23'126'0,"-18"23"-1"16,0 0 0-16,0 0-101 16,4 48-4-16,-4-7-8 15,2 18-3-15,0 12-3 16,0 11-2-16,-2 5-1 16,2 3-6-16,0 3-2 15,-4-10-10-15,6-2-16 16,-14-20-39-16,10-7-56 15,-4-16-3-15,6-13-1 16,-2-25 2-16</inkml:trace>
          <inkml:trace contextRef="#ctx0" brushRef="#br0" timeOffset="79501.6547">9946 7312 193 0,'6'-23'119'0,"-6"6"0"15,0 17-4-15,-17-15-100 16,17 15-1-16,-25 21-4 16,8 4-3-16,4 14 1 15,-4 14-3-15,4 13 3 16,-2 14 0-16,3 8-1 0,3 3 3 15,7 4-4 1,6-9 2-16,7-8-4 16,12-16 4-16,7-15-7 0,6-20 4 15,7-16-3-15,3-18 0 16,3-14 0-16,-4-15 2 16,2-7 4-16,-11-10-4 15,-2-8 3-15,-11-7-3 16,-6-7 1-16,-11-1-2 15,-8 4 2-15,-8 4-4 16,-5 4-2-16,-4 11 1 16,-3 4-5-16,1 17-6 15,-6 4-15-15,27 28-40 16,-35-17-65-16,35 17-4 16,-33-12-1-16,33 12-2 15</inkml:trace>
          <inkml:trace contextRef="#ctx0" brushRef="#br0" timeOffset="82237.2571">10447 7006 48 0,'0'0'106'16,"0"0"8"-16,-17 10-6 15,17-10-45-15,0 0-10 16,0 0-13-16,0 0-5 15,0 0-9-15,32 1-7 16,-11-2-6-16,5 1-6 16,6-2-10-16,-2-8-14 15,12 10-40-15,-8-9-67 16,2 1-5-16,-6-7 2 16,-2 0-5-16</inkml:trace>
          <inkml:trace contextRef="#ctx0" brushRef="#br0" timeOffset="77376.5741">6618 7282 92 0,'0'-19'106'0,"0"2"2"16,0 17 1-16,-6-17-75 0,6 17-3 16,4 36-5-16,4 7-3 15,-6 12-4-15,5 19-1 16,-5 11-4-16,4 19-1 15,-6 3-3-15,2 9-4 16,-6-9 0-16,0-5-6 16,0-11-3-16,-1-16-10 15,3-7-12-15,-10-28-26 16,12-8-70-16,0-32-2 16,0 0-2-16,0 0 1 15</inkml:trace>
          <inkml:trace contextRef="#ctx0" brushRef="#br0" timeOffset="77564.0706">6920 8153 193 0,'0'0'116'0,"-11"24"-9"16,11-24-26-16,0 0-188 15,0 0-3-15,-9-22-5 16,12 3-2-16</inkml:trace>
          <inkml:trace contextRef="#ctx0" brushRef="#br0" timeOffset="82971.6673">11146 6840 104 0,'0'0'110'16,"-25"-8"6"-16,25 8-19 15,-28-9-47-15,28 9-7 0,0 0-4 16,0 0-7-16,-12-27-6 15,12 27-7-15,16-18-3 16,1 8-5 0,0-3-3-16,5 5-2 0,5 1-2 15,1 5-2-15,2 2-1 16,-1 6 0-16,-1 5-1 16,-2 4 0-16,-7 6-1 15,-4 1-1-15,-7 7 1 16,-6 5-3-16,-10 0 3 15,-5 5-2-15,-6-1 2 16,-7 4-3-16,-5-3 5 16,-1 3-1-16,-2-8 0 0,0 0 1 15,-3-4-1-15,4-3 0 16,3-5 0 0,6-5 0-16,5 0 0 0,19-17 0 15,-15 17 1-15,15-17 1 16,22 8 1-16,7-8 0 15,5-2-1-15,9 0 1 16,6-2-1-16,6 1-4 16,0 3-9-16,-6-8-25 15,11 10-93-15,-14-8-3 16,-5 1-5-16,-11-11-2 16</inkml:trace>
        </inkml:traceGroup>
        <inkml:traceGroup>
          <inkml:annotationXML>
            <emma:emma xmlns:emma="http://www.w3.org/2003/04/emma" version="1.0">
              <emma:interpretation id="{2B5D241A-8321-4895-A3E2-E910BAF8D74F}" emma:medium="tactile" emma:mode="ink">
                <msink:context xmlns:msink="http://schemas.microsoft.com/ink/2010/main" type="inkWord" rotatedBoundingBox="20620,12200 27618,12107 27651,14621 20653,14714"/>
              </emma:interpretation>
              <emma:one-of disjunction-type="recognition" id="oneOf9">
                <emma:interpretation id="interp45" emma:lang="en-GB" emma:confidence="0">
                  <emma:literal>logo-lion):</emma:literal>
                </emma:interpretation>
                <emma:interpretation id="interp46" emma:lang="en-GB" emma:confidence="0">
                  <emma:literal>logia-lion):</emma:literal>
                </emma:interpretation>
                <emma:interpretation id="interp47" emma:lang="en-GB" emma:confidence="0">
                  <emma:literal>logo-ion):</emma:literal>
                </emma:interpretation>
                <emma:interpretation id="interp48" emma:lang="en-GB" emma:confidence="0">
                  <emma:literal>log,oliot.</emma:literal>
                </emma:interpretation>
                <emma:interpretation id="interp49" emma:lang="en-GB" emma:confidence="0">
                  <emma:literal>log-olio):</emma:literal>
                </emma:interpretation>
              </emma:one-of>
            </emma:emma>
          </inkml:annotationXML>
          <inkml:trace contextRef="#ctx0" brushRef="#br0" timeOffset="87025.6906">14802 7031 2 0,'-7'-31'99'0,"5"7"6"15,-6-4 4-15,1 3-49 16,9 8-10-16,-8 0-13 16,6 17-10-16,0 0-4 15,0 0-6-15,2 40-2 16,4 5-6-16,-4 14 2 15,7 26-1-15,-5 17 1 16,3 20 3-16,-5 9-2 0,0 7-1 16,-2-4-2-16,2-2-1 15,-2-11-2-15,2-19-4 16,0-19-4-16,-2-19-9 16,9-17-12-16,-5-20-17 15,11 1-51-15,-15-28-33 16,17-2-3-16,-17 2 2 15</inkml:trace>
          <inkml:trace contextRef="#ctx0" brushRef="#br0" timeOffset="87447.6003">15445 7735 179 0,'5'-26'116'0,"-3"3"-4"16,-11 6-16-16,-10-7-73 15,19 24-3-15,-38-23-7 16,13 25-2-16,-5 7-3 16,4 16 1-16,-1 13-1 15,7 14 1-15,1 9-2 16,7 5-1-16,9-4 2 15,10 1-4-15,8-14 2 0,8-8-6 16,5-16 3-16,8-16-5 16,2-12 4-1,0-13-1-15,-2-10-1 16,-4-10 0-16,-4-5-2 0,-9-7 4 16,-8-5-3-16,-9-1 2 15,-8-3-3-15,-5 2 3 16,-4 6-6-16,-4 6-2 15,4 14-15-15,-6 1-23 16,21 28-74-16,0 0-5 16,0 0 0-16,0 30-3 15</inkml:trace>
          <inkml:trace contextRef="#ctx0" brushRef="#br0" timeOffset="88072.5582">16227 7705 158 0,'-2'-21'116'15,"-4"-3"5"-15,-2-5-2 16,5 9-86-16,-18-9-3 0,10 12-9 15,-8 6-3 1,0 11-3-16,-8 7-4 16,3 18-3-16,-5 9-3 15,-1 15-1-15,-2 13 1 0,6 10-2 16,3 0 4-16,10 2-3 16,7-8 2-16,12-6-3 15,9-13 3-15,9-14-5 16,12-20 2-16,4-15-2 15,2-11-1-15,-3-10-1 16,1-9 1-16,-8-10-2 16,-9-1-1-16,-8-4 4 15,-10-1-3-15,-5 3 3 16,-5 5-3-16,-3 8 4 16,-3 12-5-16,11 20 6 15,-17 1-2-15,13 30 1 0,4 8 0 16,6 16-3-16,-1 9 5 15,9 10-1-15,-1 2 4 16,2 7-3-16,-2 2 1 16,-1 0-1-16,-9-6-1 15,-3 0 3-15,-7-7-4 16,-8-6 0-16,-8-7-2 16,-5-12 1-16,-10-13-1 15,-6-9 0-15,-1-14 0 16,-8-9-5-16,2-4-6 15,-5-17-16-15,16 11-44 16,-4-14-66-16,12-1 2 16,6-9-5-16,16 2 2 0</inkml:trace>
          <inkml:trace contextRef="#ctx0" brushRef="#br0" timeOffset="89056.9674">16803 8359 136 0,'-10'-19'113'16,"10"19"4"-16,0 0 0 15,-19-2-81-15,23 24-4 0,-8 5-8 16,8 14-6-16,-6 5-6 16,4 10-1-1,0 3-7-15,-4 0-4 16,4 1-16-16,-11-13-20 0,12 0-61 15,-8-13-25-15,7-11 2 16,-2-23-5-16</inkml:trace>
          <inkml:trace contextRef="#ctx0" brushRef="#br0" timeOffset="89385.0697">17097 8377 127 0,'0'0'117'16,"4"-18"2"-16,-4 18-2 16,-15 22-48-16,4-1-55 15,5 17-1-15,-2 5-7 0,7 8 2 16,1 0-2-16,7 0-1 16,4-4-1-16,8-7 1 15,4-13 0-15,7-12 0 16,4-17 0-16,2-10 0 15,2-12 1-15,2-6 0 16,-8-10 2-16,-4-2-2 16,-9-5 1-16,-12 4-1 15,-10-4 0-15,-7 1-5 16,-9 5-4-16,-9 1-11 16,5 10-22-16,-13-6-51 15,10 11-41-15,5-1-2 0,10 1-2 16</inkml:trace>
          <inkml:trace contextRef="#ctx0" brushRef="#br0" timeOffset="90119.4598">18083 6940 108 0,'6'-26'116'0,"2"3"2"16,-3-2 0-16,-7 1-65 16,2 24-19-16,6-29-11 15,-6 29-3-15,0 0-7 16,0 0-3-16,0 0-3 15,-21 21-3-15,4 2 1 16,-4 9-3-16,-7 10 3 0,-4 9-3 16,-6 11 2-16,-3 13-3 15,-5 10 2-15,1 12 0 16,2 1 0-16,3 4 2 16,6 4 1-16,9 0-3 15,6-6 5-15,14-6-5 16,7-9 5-16,13-9-5 15,9-12 3-15,7-9-5 16,6-14 0-16,5-9 0 16,1-7-6-16,-3-12-7 15,3 2-23-15,-18-19-55 16,3 3-40-16,-9-11-2 0,-4-5-2 16</inkml:trace>
          <inkml:trace contextRef="#ctx0" brushRef="#br0" timeOffset="90838.2141">18472 7280 56 0,'12'-19'93'0,"-12"19"-7"16,15-17-13-16,-15 17-5 16,5-17-11-16,-5 17-10 15,0 0-6-15,0 0-6 0,0 0-5 16,-3 23-8-16,3 15-5 16,-2 11-6-16,2 17-2 15,-2 11-4-15,2 14 2 16,-4 5-3-16,2 1-5 15,0 1 0-15,-1-15-9 16,3-6-5-16,-6-20-25 16,12-2-42-16,-6-23-46 15,1-15 1-15,-1-17 1 16</inkml:trace>
          <inkml:trace contextRef="#ctx0" brushRef="#br0" timeOffset="91262.7971">18843 7342 190 0,'0'-28'117'0,"-4"9"-1"16,4 19-3-16,-27-13-94 15,27 13-3-15,-34 34-9 0,17 4 0 16,-2 13-2-16,4 13 0 15,-2 10 4-15,6 9 2 16,0 0 0 0,11 6-4-16,2-14 4 0,13-7-6 15,4-15 4-15,11-15-5 16,6-19 1-16,5-16-7 16,6-12 4-16,3-16 1 15,-3-10-3-15,-2-5 6 16,-7-7-4-16,-6-4 4 15,-11-6-5-15,-6-2 5 16,-15-5-5-16,-4 4 3 0,-7 5-1 16,-6 0-5-16,-2 8-3 15,-6 2-11-15,10 18-21 16,-13-1-68 0,11 15-24-16,-2-2-3 0,19 15-3 15</inkml:trace>
          <inkml:trace contextRef="#ctx0" brushRef="#br0" timeOffset="92980.549">19413 7091 167 0,'0'0'121'0,"-13"19"-2"15,13-19 1-15,34-4-93 16,-12-5-4-1,16 3-5-15,0-5-7 16,5-2-10-16,3 3-26 0,-12-7-49 16,0 6-46-16,-10-4 0 15,-5 0-4-15,-6-4 2 16</inkml:trace>
          <inkml:trace contextRef="#ctx0" brushRef="#br0" timeOffset="93371.1731">19796 6728 159 0,'0'0'115'16,"0"0"4"-16,17-9-4 15,6 5-48-15,5-5-51 16,12 5-1-16,2-2-7 15,1 8 1-15,-3 2-3 16,-6 7-2-16,-8 4-2 16,-9 6 0-16,-13 9-2 15,-10 4-2-15,-11 4 1 16,-7 4-1-16,-6 1 0 16,-6 3-1-16,0-1 2 15,4 2-1-15,1-5 4 16,9-3 3-16,7-3 2 0,11-4 0 15,8-7 1-15,11-4-1 16,7-10 0-16,11-2-3 16,4-7-10-16,-1-9-17 15,11 3-40-15,-9-13-61 16,0-4-3-16,-6-5-1 16,2-3-2-16</inkml:trace>
          <inkml:trace contextRef="#ctx0" brushRef="#br0" timeOffset="93824.3037">20301 6349 183 0,'-19'-27'117'0,"19"27"0"16,0 0-1-16,6-24-74 15,11 29-23-15,1 9-2 16,11 10-6-16,3 6 1 16,8 14-1-16,-3 5-2 15,7 11 1-15,-5 7-1 16,3 10-1-16,-2-1-2 16,-1 5-1-16,-8 2-2 15,-7 8 0-15,-5 1-2 16,-6 6-1-16,-9 6-1 0,-8-2 1 15,-9 4-1-15,-8 0 4 16,-5 0-2-16,-10-4-3 16,-4-6 4-16,-3-5-4 15,-3-6 4-15,1-6-4 16,0-5 3-16,-4-8-5 16,1-6 3-16,1-5 2 15,2-6-1-15,-2-7 0 16,3-5 0-16,3-8-2 15,7-1-9-15,3-17-16 16,18 8-49-16,13-19-53 16,0 0-2-16,-4-32-2 0,25 2-1 15</inkml:trace>
          <inkml:trace contextRef="#ctx0" brushRef="#br0" timeOffset="94371.1914">21485 7660 154 0,'0'0'116'0,"-17"9"0"16,17-9 2-16,17-4-87 15,11 4-1-15,-1-9-7 16,14 7-5-16,-3-6-9 16,4 1-9-16,-1 5-17 15,-9-9-25-15,0 11-42 16,-15-2-37-16,-17 2 2 16,0 0-3-16</inkml:trace>
          <inkml:trace contextRef="#ctx0" brushRef="#br0" timeOffset="94527.4657">21500 7911 198 0,'4'17'127'0,"13"-4"-3"16,4-3 1-16,7-5-82 16,4-5-51-16,2-5-38 15,6-1-74-15,-2 0-1 16,-1-3-7-16,-6-1 1 15</inkml:trace>
        </inkml:traceGroup>
        <inkml:traceGroup>
          <inkml:annotationXML>
            <emma:emma xmlns:emma="http://www.w3.org/2003/04/emma" version="1.0">
              <emma:interpretation id="{8F8A97EA-FA5A-4088-AC56-4751F82E483C}" emma:medium="tactile" emma:mode="ink">
                <msink:context xmlns:msink="http://schemas.microsoft.com/ink/2010/main" type="inkWord" rotatedBoundingBox="28610,12784 29855,12767 29870,13917 28625,13934"/>
              </emma:interpretation>
              <emma:one-of disjunction-type="recognition" id="oneOf10">
                <emma:interpretation id="interp50" emma:lang="en-GB" emma:confidence="0">
                  <emma:literal>-2</emma:literal>
                </emma:interpretation>
                <emma:interpretation id="interp51" emma:lang="en-GB" emma:confidence="0">
                  <emma:literal>-z</emma:literal>
                </emma:interpretation>
                <emma:interpretation id="interp52" emma:lang="en-GB" emma:confidence="0">
                  <emma:literal>-Z</emma:literal>
                </emma:interpretation>
                <emma:interpretation id="interp53" emma:lang="en-GB" emma:confidence="0">
                  <emma:literal>-I</emma:literal>
                </emma:interpretation>
                <emma:interpretation id="interp54" emma:lang="en-GB" emma:confidence="0">
                  <emma:literal>-a</emma:literal>
                </emma:interpretation>
              </emma:one-of>
            </emma:emma>
          </inkml:annotationXML>
          <inkml:trace contextRef="#ctx0" brushRef="#br0" timeOffset="95214.9468">22813 7626 171 0,'-19'2'117'16,"19"-2"4"-16,-28-4-1 16,28 4-86-16,0 0 0 15,0 0-4-15,26-13-7 16,2 13-5-16,3-4-5 0,10 4-5 15,5 0-9-15,1-4-14 16,8 10-32-16,-14-10-79 16,12-2-2-16,0-5-2 15,2-4-2-15</inkml:trace>
          <inkml:trace contextRef="#ctx0" brushRef="#br0" timeOffset="95777.4597">23614 7080 228 0,'-19'-4'122'0,"-2"-7"1"16,21 11-1-16,-24-31-104 15,24 31 0-15,26-35-2 16,6 18-4-16,6-2-1 16,9 7-4-16,4 3-2 15,2 9-1-15,0 6-1 16,-4 7-2-16,-9 9-2 16,-8 11 1-16,-11 4-1 15,-10 9 1-15,-9 7-1 0,-12 5 1 16,-10 6-1-16,-11 4 1 15,-6 4-1-15,-11 0 1 16,-5 2-3 0,-3-5 3-16,-5-1 1 0,3-3 0 15,3-3 1-15,2-9-3 16,6-6 3-16,9-3-2 16,8-10 5-16,9-4-3 15,8-6 0-15,11-7 0 16,2-17 2-16,25 19 1 15,1-17-1-15,8 0 1 16,11-4 1-16,6 2-2 0,4-4 1 16,4 2-2-16,-3 2 1 15,-1-1-3-15,-2 2-1 16,-8-2-6 0,-3 2-14-16,-18-8-46 0,1 5-67 15,-25 2 0-15,28-19-6 16,-22 0 1-16</inkml:trace>
        </inkml:traceGroup>
      </inkml:traceGroup>
      <inkml:traceGroup>
        <inkml:annotationXML>
          <emma:emma xmlns:emma="http://www.w3.org/2003/04/emma" version="1.0">
            <emma:interpretation id="{4D21E1BD-337A-4210-B361-D24E4F9C521F}" emma:medium="tactile" emma:mode="ink">
              <msink:context xmlns:msink="http://schemas.microsoft.com/ink/2010/main" type="line" rotatedBoundingBox="5755,15563 32773,15127 32806,17172 5788,17608"/>
            </emma:interpretation>
          </emma:emma>
        </inkml:annotationXML>
        <inkml:traceGroup>
          <inkml:annotationXML>
            <emma:emma xmlns:emma="http://www.w3.org/2003/04/emma" version="1.0">
              <emma:interpretation id="{D40B22E1-1090-462D-989E-270612BB6CE0}" emma:medium="tactile" emma:mode="ink">
                <msink:context xmlns:msink="http://schemas.microsoft.com/ink/2010/main" type="inkWord" rotatedBoundingBox="5722,16005 15649,15358 15763,17112 5836,17759"/>
              </emma:interpretation>
              <emma:one-of disjunction-type="recognition" id="oneOf11">
                <emma:interpretation id="interp55" emma:lang="en-GB" emma:confidence="0">
                  <emma:literal>pt-logline]</emma:literal>
                </emma:interpretation>
                <emma:interpretation id="interp56" emma:lang="en-GB" emma:confidence="0">
                  <emma:literal>pt-logiest]</emma:literal>
                </emma:interpretation>
                <emma:interpretation id="interp57" emma:lang="en-GB" emma:confidence="0">
                  <emma:literal>pt-logout]</emma:literal>
                </emma:interpretation>
                <emma:interpretation id="interp58" emma:lang="en-GB" emma:confidence="0">
                  <emma:literal>ptl=-loglitts</emma:literal>
                </emma:interpretation>
                <emma:interpretation id="interp59" emma:lang="en-GB" emma:confidence="0">
                  <emma:literal>pH=-loglitts</emma:literal>
                </emma:interpretation>
              </emma:one-of>
            </emma:emma>
          </inkml:annotationXML>
          <inkml:trace contextRef="#ctx0" brushRef="#br0" timeOffset="100572.103">5065 9973 80 0,'-7'-18'104'0,"1"1"-4"16,6 17 3-16,0 0-80 16,0 0 2-16,-15 26-2 15,19 19-8-15,-4 10 5 0,7 23-4 16,-5 12 1 0,4 20-3-16,-6 5 1 15,0 10-5-15,-6-8-5 16,3-6 6-16,-3-11-7 0,-2-17-13 15,6-13-16-15,-7-28-56 16,11-12-36-16,-2-30-2 16,0 0-1-16</inkml:trace>
          <inkml:trace contextRef="#ctx0" brushRef="#br0" timeOffset="100978.3575">5727 10510 161 0,'3'-17'112'0,"-3"17"-2"16,-26-19-21-16,1 13-72 16,3 16-1-16,-12 1-4 15,5 17 0-15,-3 12-2 16,6 15 0-16,3 7-1 15,8 10 1-15,6-4-2 16,10-2 1-16,11-7-3 16,9-12-1-16,11-15-1 15,7-15 0-15,7-19-2 16,7-11-1-16,-2-15 0 16,3-6-1-16,-5-10 1 15,-3-3 0-15,-12-4-1 0,-10-6 0 16,-10 4 1-16,-13-1-1 15,-8 4 1-15,-10 5-3 16,-4 9 0-16,-3 6-7 16,1 17-10-16,-4 0-22 15,27 13-76-15,-22 13-3 16,24 6-2-16,-2-19-2 16</inkml:trace>
          <inkml:trace contextRef="#ctx0" brushRef="#br0" timeOffset="101572.1155">6771 10517 171 0,'15'-28'119'0,"-9"0"-2"0,-17-4-1 16,1 3-91-16,-16 1-5 15,-3 11-7-15,-8 4-4 16,-3 17-2-16,-5 9-2 16,1 17 0-16,1 15-2 15,1 16 1-15,4 11-3 16,6 5 4-16,10 0-3 16,6-3 3-16,15-12-2 0,8-7 2 15,12-19-2-15,7-17 1 16,10-15-2-16,2-17-1 15,2-12 0-15,-1-7-1 16,-5-12 0-16,-3-7 0 16,-9-5 1-16,-7 1-2 15,-9 2 1-15,-4 6 0 16,-8 7 0-16,-1 12-1 16,7 28 1-16,-19-17 0 15,11 38-1-15,3 9 1 16,7 17-1-16,3 12 2 15,5 7 0-15,3 6 5 16,4 5 1-16,0 2-4 0,-2-5 4 16,0-2-3-16,-5-6 3 15,-5-4-5 1,-7-7 4-16,-5-4-7 16,-14-9 0-16,-4-7 1 0,-9-6-1 15,-7-7 0-15,-6-6-5 16,-10-13-5-16,0 1-12 15,-5-15-24-15,20 3-80 16,-5-9-2-16,19 0-3 16,3-7 0-16</inkml:trace>
          <inkml:trace contextRef="#ctx0" brushRef="#br0" timeOffset="108107.1656">7706 9881 1 0,'6'-28'73'16,"-6"28"6"-16,15-31-25 16,-13 12-2-16,-2 19 0 0,13-30-4 15,-13 30-3-15,11-26-6 16,-11 26-2-16,12-23-2 16,-12 23-4-16,7-17-5 15,-7 17-5-15,0 0-7 16,0 0-3-16,-30-13-4 15,9 15-3-15,-7 0-2 16,-6-2-3-16,-2 0 0 16,-6-4-1-16,-1 2 1 15,0-4-1-15,7 6 0 16,0-2 1-16,6 6 0 16,5 6 1-16,6 9-1 15,10 9 2-15,7 12-1 0,7 7 1 16,7 13 2-16,5 10-2 15,5 11 3-15,5 8-3 16,-1 7 3-16,1 8-3 16,-6 2 1-16,-4 6 1 15,-4-9-4-15,-4-1 3 16,-3-1 0-16,-4-9-3 16,3-9 3-16,1-11-4 15,4-10 5-15,3-9-5 16,6-7 5-16,1-12-6 15,9-10 3-15,1-5 0 16,4-10 0-16,2-5-3 0,-2-4-8 16,-6-13-15-16,8 5-31 15,-15-16-64-15,5-3-7 16,-7-14 3-16,0-3-3 16</inkml:trace>
          <inkml:trace contextRef="#ctx0" brushRef="#br0" timeOffset="108529.0495">8089 10644 181 0,'0'0'123'16,"34"-15"1"-1,-7 4-1-15,5 7-81 16,4-11-30-16,7 3-12 0,5-1-24 16,-11-11-30-16,9 3-66 15,-10-4 0-15,-4-1-3 16,-8-6 1-16</inkml:trace>
          <inkml:trace contextRef="#ctx0" brushRef="#br0" timeOffset="108357.1971">8122 10208 126 0,'0'0'119'0,"0"0"-1"15,9 26 1-15,-5 8-57 16,-6 8-50-16,8 9 3 15,-3 9-5 1,3 2-1-16,-2 5-9 0,-4-7-9 16,5 2-23-16,-12-18-37 15,5-5-48-15,-4-10-4 16,3-12 1-16,3-17-1 16</inkml:trace>
          <inkml:trace contextRef="#ctx0" brushRef="#br0" timeOffset="108747.8543">8533 10098 154 0,'-2'-19'125'0,"2"19"3"16,0 0-3-16,-18 2-59 15,19 30-37-15,-8 2-10 16,9 23-7-16,-4 7 1 15,2 17-7-15,-2 4 0 0,0 6 1 16,0-2-4-16,0-4-2 16,2-4-8-16,-2-17-9 15,12-3-27-15,-16-33-42 16,18-5-45-16,-12-23-4 16,18-10 2-16,-6-22-2 15</inkml:trace>
          <inkml:trace contextRef="#ctx0" brushRef="#br0" timeOffset="109013.4839">8777 10223 135 0,'0'0'122'0,"-21"7"5"16,21-7-2-16,0 0-63 15,0 0-28-15,27 2-5 16,7 0-9-16,3-8-5 16,13 3-4-16,1-5-7 15,1 1-5-15,5 1-12 16,-12-9-21-16,6 13-41 16,-18-15-53-16,-5 6-4 15,-15-12 0-15,-3 4 3 16</inkml:trace>
          <inkml:trace contextRef="#ctx0" brushRef="#br0" timeOffset="109216.6093">9074 9898 215 0,'-33'2'124'0,"33"-2"5"16,-20 26-1-16,22 4-98 15,-8 1-5-15,8 14-11 16,-2 4-1-16,5 8-5 15,-3 1-1-15,0 1-10 16,2 3-10-16,-6-18-21 16,13 5-81-16,-12-17-15 15,4-6-4-15,-3-26-1 0</inkml:trace>
          <inkml:trace contextRef="#ctx0" brushRef="#br0" timeOffset="109810.3116">9404 9666 71 0,'-11'-19'114'0,"3"2"5"16,-3 0 2-16,11 17-50 15,-23-25-23-15,23 25-10 16,0 0-7-16,0 0-9 16,0 0-7-16,19-6-5 15,-2 12-4-15,10 0-2 16,7-1-2-16,3 3 0 15,5 0-1-15,-1-5-1 16,1 7 0-16,-2-3 0 0,-8 1 0 16,-6 3 0-16,-7 4 0 15,-6 2 0-15,-5 6 0 16,-2 3 1-16,-5 8-1 16,1 6 2-16,-2 13 3 15,2 7-2-15,2 10 4 16,0 10-1-16,1 7 2 15,7 11 0-15,-1 8 0 16,4 3-2-16,2-3-1 16,0 0 1-16,0-8-2 15,-2-2-4-15,-3-9 2 16,-5-9-3-16,-7-12 3 16,-5-10-4-16,-11-10 4 0,-2-10-4 15,-11-10 2-15,-3-13-3 16,-6-5-6-16,-9-14-17 15,11 4-81 1,-13-17-30-16,9-1-5 0,-3-16 0 16</inkml:trace>
          <inkml:trace contextRef="#ctx0" brushRef="#br0" timeOffset="97618.9581">-6 10946 49 0,'-2'27'110'0,"6"3"0"15,3 15 1-15,5 16-89 16,-5 10-3-16,7 16-6 16,-5 6-1-16,2-4-19 15,4 1-33-15,-7-14-66 16,0-14-6-16,1-18-1 16,-1-24 46-16</inkml:trace>
          <inkml:trace contextRef="#ctx0" brushRef="#br0" timeOffset="97931.4521">-57 11065 109 0,'-19'-55'121'16,"17"1"3"-16,14-3-4 16,25 12-98-16,5-1-1 15,18 12-5-15,6 6-4 16,12 15-3-16,-1 9-2 15,-1 15-3-15,-6 12 0 16,-6 11 1-16,-11 4-3 16,-8 5 0-16,-11 6-1 15,-13-1-1-15,-12-3 4 16,-12-4-6-16,-11-5 5 16,-8-5-9-16,-10-9 1 15,-12-10-12-15,3-3-8 0,-8-22-34 16,13 3-65-16,4-12 0 15,13-3-3-15,9-11 31 16</inkml:trace>
          <inkml:trace contextRef="#ctx0" brushRef="#br0" timeOffset="98165.8477">1067 10238 91 0,'23'-25'121'0,"-23"25"-3"16,20-2 2-16,-14 29-82 16,-10 9-17-16,8 24-2 0,-6 14-7 15,4 15-1-15,-6 5-4 16,4 4-1-16,-2 2-7 16,-1-11-7-1,4-4-24-15,-10-30-60 0,11-8-29 16,-6-24-3-16,4-23 1 15</inkml:trace>
          <inkml:trace contextRef="#ctx0" brushRef="#br0" timeOffset="98337.6978">1010 10823 156 0,'-2'-18'127'15,"19"18"2"-15,6-10-6 0,13 6-99 16,4-7-8-16,11 0-10 15,3-6-11-15,-3-8-21 16,13 8-35-16,-14-15-62 16,1 2-2-16,-10-10-2 15,1 4 14-15</inkml:trace>
          <inkml:trace contextRef="#ctx0" brushRef="#br0" timeOffset="98572.0763">1605 10126 92 0,'0'0'119'16,"0"0"4"-16,-2 23-2 0,2 0-64 16,10 26-30-16,-7 2-7 15,9 23 0 1,-7 7-7-16,7 11 3 16,-8 5-7-16,3 5 2 0,-7 0-1 15,0-4-7-15,0-7 4 16,-4-12-10-16,4-13-2 15,-5-17-18-15,8 0-21 16,-10-22-87-16,11-10-4 16,-4-17 2-16,0 0-6 15</inkml:trace>
          <inkml:trace contextRef="#ctx0" brushRef="#br0" timeOffset="98915.831">2374 10699 75 0,'0'0'125'0,"-25"11"1"16,25-11 0 0,0 0-54-16,25-4-44 15,1-7-7-15,12 3-6 16,4-5-4-16,3 2-6 0,0 1-10 16,-5-5-16-16,3 19-37 15,-16-11-68-15,-6 10 0 16,-21-3-3-16,5 17 0 15</inkml:trace>
          <inkml:trace contextRef="#ctx0" brushRef="#br0" timeOffset="99072.0896">2474 10891 228 0,'15'29'136'0,"2"-27"-4"16,13 7-26-16,-3-16-89 15,9 1-10-15,0-4-13 0,-4-5-29 16,11 12-90-16,-18-9-8 16,-1 8-1-16,-24 4-4 15</inkml:trace>
          <inkml:trace contextRef="#ctx0" brushRef="#br0" timeOffset="100103.3464">3808 10827 41 0,'-17'4'103'0,"17"-4"7"16,-29 6 0-16,29-6-58 0,0 0-8 15,0 0-5-15,0 0-6 16,32 11-5-16,-1-17-7 15,12 4-5-15,2-3-5 16,8 1-5-16,2 0-11 16,-4-5-17-16,8 13-50 15,-16-10-52-15,0 6-1 16,-14-8-5-16,3 3-2 0</inkml:trace>
        </inkml:traceGroup>
        <inkml:traceGroup>
          <inkml:annotationXML>
            <emma:emma xmlns:emma="http://www.w3.org/2003/04/emma" version="1.0">
              <emma:interpretation id="{A740B79E-70DB-4C24-B29F-66DCD20C31E5}" emma:medium="tactile" emma:mode="ink">
                <msink:context xmlns:msink="http://schemas.microsoft.com/ink/2010/main" type="inkWord" rotatedBoundingBox="20165,15748 23865,15688 23891,17316 20191,17375"/>
              </emma:interpretation>
              <emma:one-of disjunction-type="recognition" id="oneOf12">
                <emma:interpretation id="interp60" emma:lang="en-GB" emma:confidence="0">
                  <emma:literal>=7-log,0</emma:literal>
                </emma:interpretation>
                <emma:interpretation id="interp61" emma:lang="en-GB" emma:confidence="0">
                  <emma:literal>=7-log,o</emma:literal>
                </emma:interpretation>
                <emma:interpretation id="interp62" emma:lang="en-GB" emma:confidence="0">
                  <emma:literal>Is-logo</emma:literal>
                </emma:interpretation>
                <emma:interpretation id="interp63" emma:lang="en-GB" emma:confidence="0">
                  <emma:literal>In-logo</emma:literal>
                </emma:interpretation>
                <emma:interpretation id="interp64" emma:lang="en-GB" emma:confidence="0">
                  <emma:literal>=7-Iog,o</emma:literal>
                </emma:interpretation>
              </emma:one-of>
            </emma:emma>
          </inkml:annotationXML>
          <inkml:trace contextRef="#ctx0" brushRef="#br0" timeOffset="115185.4107">14379 10550 148 0,'-20'5'116'0,"3"1"3"15,17-6 0-15,0 0-88 16,-19 7-5-16,19-7-6 16,34 2-5-16,0 0-5 0,5-6-6 15,10-1-12 1,10-1-21-16,-6-13-35 15,11 6-56-15,-5-8-2 16,3 0-2-16,-7-5 1 0</inkml:trace>
          <inkml:trace contextRef="#ctx0" brushRef="#br0" timeOffset="115466.6644">15207 9905 178 0,'0'0'111'15,"0"0"6"-15,0 0-5 16,0 0-95-16,-16 42-2 0,18 7-3 16,-2 6 2-16,6 20-4 15,-2 9 4-15,3 14-8 16,-3 6 3-16,4 5-7 15,-5-7-7-15,-1-11-16 16,13 0-34-16,-5-22-65 16,7-12-2-16,0-21-3 15,4-19-1-15</inkml:trace>
          <inkml:trace contextRef="#ctx0" brushRef="#br0" timeOffset="115857.2944">15973 10412 188 0,'-28'-23'116'0,"0"23"-1"16,-2 6-1-16,-14 9-105 15,8 15 3-15,2 13-2 16,6 14 4-16,3 5 0 15,14 8-1-15,3-4-3 16,12 1 2-16,11-13-3 16,12-8-1-16,7-22-3 15,7-12-2-15,7-20-2 0,1-13-1 16,0-11 1-16,0-9-1 16,-8-12 2-16,-7-6-2 15,-11-5 2-15,-10-2-2 16,-11 0 2-16,-7 7-2 15,-9 6 1-15,-5 8-5 16,2 15-4-16,-5 7-13 16,22 23-29-16,-25 4-73 15,25 13-4-15,4 2-1 16,9 5-3-16</inkml:trace>
          <inkml:trace contextRef="#ctx0" brushRef="#br0" timeOffset="116419.7749">17009 10340 255 0,'-8'-27'127'0,"-11"-5"1"16,-5 12-4-16,-10-1-113 15,1 15 1-15,-4 12-4 16,-1 16 0-16,-4 16-4 16,1 15 0-16,-1 13-1 0,4 10 3 15,3 3-1-15,8-1 2 16,6-7-4-16,12-8 2 16,13-18-1-16,13-17 0 15,11-20-2-15,8-18-1 16,5-14-1-16,5-10-2 15,-1-13 2-15,-3-6-2 16,-10-8 2-16,-8 3-2 16,-10 1 2-16,-3 8-2 15,-9 13 2-15,-6 12 0 16,4 24-1-16,-17-2 2 16,9 30-2-16,5 15 3 15,3 16-2-15,5 11 6 0,1 5-2 16,7 7 3-16,-1 3 0 15,3 3-4-15,-4-4 2 16,-3-1-2 0,-7-8 2-16,-4-3-6 0,-12-6 2 15,-4-7-4-15,-13-14 3 16,-6-9-1-16,-6-10-1 16,-9-12-4-16,1-7-9 15,-9-20-15-15,16 9-32 16,-6-22-74-16,19 3-4 15,5-13 1-15,20 2-3 16</inkml:trace>
          <inkml:trace contextRef="#ctx0" brushRef="#br0" timeOffset="116826.0579">17449 10956 168 0,'0'0'122'0,"0"0"-3"16,11 19 4-16,-11-19-70 16,17 43-35-16,-13-11-3 15,5 10-8-15,-3 1-1 16,-4 1-13-16,0 3-15 15,-12-11-32-15,5-2-67 0,-3-10 0 16,8-24-6 0,-15 21 3-16</inkml:trace>
          <inkml:trace contextRef="#ctx0" brushRef="#br0" timeOffset="117154.1591">17724 10948 208 0,'0'0'120'0,"10"-19"6"16,-10 19-5-16,0 0-82 15,-28 36-24-15,20-2-2 16,-1 0 0-16,9 11-3 16,-2-1 0-16,11 1-6 15,4-7 3-15,10-2-5 16,3-17 2-16,8-6-2 15,4-15 0-15,4-9-2 0,-3-10 1 16,1-7 6-16,-8-4-4 16,-5-4 3-16,-12-2-4 15,-8 0 3-15,-12 2-5 16,-12-2 1-16,-6 6-9 16,-9 0-14-16,7 17-26 15,-14-9-82-15,16 7 0 16,0-2-4-16,23 19 3 15</inkml:trace>
          <inkml:trace contextRef="#ctx0" brushRef="#br0" timeOffset="111169.7314">11484 10499 136 0,'-19'3'110'16,"19"-3"2"-16,-27 6 2 16,27-6-89-16,0 0-1 15,48 4-1-15,-9-12-5 0,18 3-4 16,5-7-5-16,8 1-9 16,6 0-13-16,-8-6-14 15,3 11-27 1,-20-5-61-16,-3 5-3 0,-16 0 0 15,-10 8 0-15</inkml:trace>
          <inkml:trace contextRef="#ctx0" brushRef="#br0" timeOffset="111357.214">11508 10820 211 0,'0'0'119'15,"38"28"1"1,-2-24-9-16,4-6-116 16,11 2-15-16,-6-8-31 0,8 5-60 15,-8-7-7-15,-1 1 0 16,-5-6-2-16</inkml:trace>
          <inkml:trace contextRef="#ctx0" brushRef="#br0" timeOffset="111732.2115">12247 10208 171 0,'-25'7'121'0,"8"3"-1"16,0-7 1-16,17-3-100 16,0 0-1-16,23 10-3 15,9-10-6-15,13 0-2 16,6-2-2-16,10 4-4 16,1 2 0-16,0 3-2 0,-5 8 0 15,-8 8 0 1,-13 11-2-16,-15 9 3 15,-14 8-3-15,-16 12 3 16,-12 3-3-16,-11 6 3 0,-11-1-3 16,-10 1 0-16,0 0-20 15,-11-19-61-15,13 0-40 16,2-19-6-16,9-12-2 16</inkml:trace>
        </inkml:traceGroup>
        <inkml:traceGroup>
          <inkml:annotationXML>
            <emma:emma xmlns:emma="http://www.w3.org/2003/04/emma" version="1.0">
              <emma:interpretation id="{7A3175A0-C06B-4E40-B5C9-6BA104A5EA8E}" emma:medium="tactile" emma:mode="ink">
                <msink:context xmlns:msink="http://schemas.microsoft.com/ink/2010/main" type="inkWord" rotatedBoundingBox="24313,15434 27250,15180 27395,16849 24457,17103"/>
              </emma:interpretation>
              <emma:one-of disjunction-type="recognition" id="oneOf13">
                <emma:interpretation id="interp65" emma:lang="en-GB" emma:confidence="0">
                  <emma:literal>(10-2)</emma:literal>
                </emma:interpretation>
                <emma:interpretation id="interp66" emma:lang="en-GB" emma:confidence="0">
                  <emma:literal>(102)</emma:literal>
                </emma:interpretation>
                <emma:interpretation id="interp67" emma:lang="en-GB" emma:confidence="0">
                  <emma:literal>(ion)</emma:literal>
                </emma:interpretation>
                <emma:interpretation id="interp68" emma:lang="en-GB" emma:confidence="0">
                  <emma:literal>(10-2</emma:literal>
                </emma:interpretation>
                <emma:interpretation id="interp69" emma:lang="en-GB" emma:confidence="0">
                  <emma:literal>lion)</emma:literal>
                </emma:interpretation>
              </emma:one-of>
            </emma:emma>
          </inkml:annotationXML>
          <inkml:trace contextRef="#ctx0" brushRef="#br0" timeOffset="117935.4204">18843 9684 80 0,'7'-32'107'16,"-7"32"5"-16,8-32 2 16,-6 8-47-16,-2 24-28 15,0-25-4-15,0 25-7 16,0 0-5-16,0 0-5 16,-27 19-7-16,14 7-1 15,-6 7-3-15,-2 12 1 0,-3 6-3 16,-3 15-1-16,-1 8 4 15,0 9-1 1,-3 7 2-16,5 11-2 16,1 4 3-16,5 9-1 0,4-1 1 15,13-5 1-15,6-8-6 16,13-6 3-16,8-14-4 16,12-16 1-16,9-15-5 15,6-15-4-15,6-8-11 16,-6-18-20-16,8-1-66 15,-20-14-36-15,-1-4 2 16,-15-12-6-16</inkml:trace>
          <inkml:trace contextRef="#ctx0" brushRef="#br0" timeOffset="118357.3011">19241 9879 158 0,'0'-25'115'0,"0"25"4"16,0 0-4-16,2 36-71 0,-10 0-16 16,10 17-10-16,-5 9-3 15,3 14-6-15,-6 9-1 16,0 6-6-16,1-1-6 16,-5-12-18-16,10 1-27 15,-11-17-67-15,9-12-4 16,0-20 0-16,2-30-2 15</inkml:trace>
          <inkml:trace contextRef="#ctx0" brushRef="#br0" timeOffset="118669.8046">19439 10053 168 0,'17'-47'116'0,"-7"7"3"16,-4 8-1-16,-6 32-67 15,-6-25-32-15,6 25-3 16,-21 32 1-16,12 8-9 16,-8 11 2-16,3 17-4 15,-1 8 4-15,4 14 0 16,0 1 2-16,7 1-2 16,6-12-2-16,9-10 2 15,8-16-4-15,11-14-1 16,8-23-2-16,9-19-2 15,4-17 1-15,2-9-3 0,0-12 3 16,-4-7-4-16,-9-8 4 16,-8-3-2-16,-11-5 1 15,-12 1-1-15,-11-2-5 16,-11 0 8-16,-6 5-11 16,-7 6 0-16,1 12-15 15,-7-1-13-15,11 27-44 16,2-6-46-16,19 21-2 15,-15-17-10-15,15 17 10 16</inkml:trace>
          <inkml:trace contextRef="#ctx0" brushRef="#br0" timeOffset="118919.8352">20072 9860 226 0,'-19'15'125'16,"19"-15"-4"-16,0 0 0 16,0 0-108-16,25 0-9 15,1 0-27-15,-5-13-49 16,7 4-45-16,1-5-7 0,-1-1 1 15,-1-2-4-15</inkml:trace>
          <inkml:trace contextRef="#ctx0" brushRef="#br0" timeOffset="119310.4444">20444 9564 204 0,'0'0'118'16,"2"-21"0"-16,-2 21-2 0,36-21-99 15,-13 8-3-15,9 7-7 16,2 4 0-16,4 10-2 16,-6 3-1-16,-2 10 0 15,-9 3-1-15,-8 7-2 16,-7 5 0-16,-8 1 1 15,-8 5 0-15,-5-1 3 16,-6 3-1-16,-1-3 2 16,1 1 1-16,0 1 6 15,6-7 2-15,8 2-7 16,3-10 6-16,11-1-8 16,5-8 5-16,8-2-11 15,5-10-1-15,3-9-25 0,10 10-48 16,-6-21-53-16,2 0-8 15,-2-8 1-15,6 0-3 16</inkml:trace>
          <inkml:trace contextRef="#ctx0" brushRef="#br0" timeOffset="119747.944">20990 9448 140 0,'0'0'115'0,"-24"-11"3"15,24 11-1-15,0 0-71 16,19 8-19-16,9 12-3 15,4 5-8-15,11 13-3 16,1 5-3-16,7 16-1 16,-4 7-2-16,4 11 1 15,-6 6 3-15,-1 6-5 16,-8 2 4-16,-4 3-5 16,-8-3 3-16,-5 3-4 0,-11-3 2 15,-6-4-5 1,-12-2-1-16,-7-6 1 15,-9-5-1-15,-4-6 2 16,-6-8-3-16,-2-9 2 0,-2-5-2 16,1-12 5-16,3-6-13 15,-4-13-3-15,16 6-34 16,-10-19-80-16,11-4-3 16,2-8-5-16,14-8 2 15</inkml:trace>
        </inkml:traceGroup>
        <inkml:traceGroup>
          <inkml:annotationXML>
            <emma:emma xmlns:emma="http://www.w3.org/2003/04/emma" version="1.0">
              <emma:interpretation id="{CBA62DF5-26D8-4E46-9197-E83BA5442639}" emma:medium="tactile" emma:mode="ink">
                <msink:context xmlns:msink="http://schemas.microsoft.com/ink/2010/main" type="inkWord" rotatedBoundingBox="29451,15555 32779,15501 32802,16922 29474,16976"/>
              </emma:interpretation>
              <emma:one-of disjunction-type="recognition" id="oneOf14">
                <emma:interpretation id="interp70" emma:lang="en-GB" emma:confidence="0">
                  <emma:literal>£2:</emma:literal>
                </emma:interpretation>
                <emma:interpretation id="interp71" emma:lang="en-GB" emma:confidence="0">
                  <emma:literal>£2.</emma:literal>
                </emma:interpretation>
                <emma:interpretation id="interp72" emma:lang="en-GB" emma:confidence="0">
                  <emma:literal>£2</emma:literal>
                </emma:interpretation>
                <emma:interpretation id="interp73" emma:lang="en-GB" emma:confidence="0">
                  <emma:literal>£21.</emma:literal>
                </emma:interpretation>
                <emma:interpretation id="interp74" emma:lang="en-GB" emma:confidence="0">
                  <emma:literal>£27.</emma:literal>
                </emma:interpretation>
              </emma:one-of>
            </emma:emma>
          </inkml:annotationXML>
          <inkml:trace contextRef="#ctx0" brushRef="#br0" timeOffset="121951.0988">23757 10140 58 0,'0'0'103'15,"-19"15"6"-15,19-15-1 16,-22-2-43-16,22 2-25 16,-19-4 1-16,19 4-6 15,-19-15-3-15,19 15-2 16,-9-32-11-16,14 13 5 0,-3-9-11 15,13-1 3-15,2-5-8 16,13 0 1-16,4-3-4 16,12 3 1-16,3 1 0 15,4 7-6 1,0 5 1-16,0 10-1 0,-6 7 0 16,-6 12 0-16,-5 11-2 15,-7 9 2-15,-11 13 1 16,-8 7-2-16,-10 6 2 15,-4 9-2-15,-9 3 2 16,-10 6-3-16,-7 3 3 16,-8 8-1-16,-5-3-1 15,-4 1 1-15,-4 2-1 0,-2-6 2 16,2-3-2-16,2-6 0 16,3-9-2-16,7-10 2 15,6-11-2-15,5-10 1 16,5-9 0-16,6-6 0 15,17-13 0-15,0 0 2 16,0 0 0-16,0 0 1 16,6-17 2-16,15 8-1 15,5 1 1-15,8 2 1 16,8 4-1-16,7 6 2 16,8 4-2-16,5 3 0 15,0 2-3-15,4 4 1 16,1-2-2-16,-5 2-1 0,-4-1-2 15,-8-7-8-15,-3 4-21 16,-26-11-102-16,3-2 1 16,-24 0-8-16,13-28 3 15</inkml:trace>
          <inkml:trace contextRef="#ctx0" brushRef="#br0" timeOffset="127482.4509">24936 10542 132 0,'-4'17'103'0,"15"2"0"16,6-12-7-16,10-1-82 16,5-6-40-16,4-4-67 15,7 2-7-15,-3-11-6 16,3 2-1-16</inkml:trace>
          <inkml:trace contextRef="#ctx0" brushRef="#br0" timeOffset="127341.8546">25025 10417 106 0,'0'0'105'0,"-17"-2"4"16,17 2 2-16,0 0-70 16,20-18-8-16,7 14-7 15,-1-9-6-15,10 7-2 16,-2-4-9-16,0 3-13 15,0 1-14-15,-11-5-18 16,3 11-31-16,-26 0-44 16,0 0-3-16,0 0 2 15,0 0 1-15</inkml:trace>
          <inkml:trace contextRef="#ctx0" brushRef="#br0" timeOffset="120247.9511">22331 10211 95 0,'-21'6'113'0,"21"-6"5"16,0 0-1-16,0 0-57 15,0 0-27-15,29 10-2 16,3-7-9-16,-2-6-7 16,6-1-10-16,0 2-15 15,-8-9-21-15,8 7-39 0,-9-6-47 16,-7 1-4-16,-3-4 1 16,-17 13-3-16</inkml:trace>
          <inkml:trace contextRef="#ctx0" brushRef="#br0" timeOffset="120419.8356">22346 10393 202 0,'-2'26'126'0,"14"-7"-4"15,12-8-8-15,10-11-100 16,14 2-59-16,1-9-66 0,7-5-11 15,1-5 4-15,-2-1-7 16</inkml:trace>
        </inkml:traceGroup>
        <inkml:traceGroup>
          <inkml:annotationXML>
            <emma:emma xmlns:emma="http://www.w3.org/2003/04/emma" version="1.0">
              <emma:interpretation id="{F13935E3-0136-4F4E-9C0F-408A13550E3D}" emma:medium="tactile" emma:mode="ink">
                <msink:context xmlns:msink="http://schemas.microsoft.com/ink/2010/main" type="inkWord" rotatedBoundingBox="31184,16371 32705,15389 33224,16192 31704,17175"/>
              </emma:interpretation>
              <emma:one-of disjunction-type="recognition" id="oneOf15">
                <emma:interpretation id="interp75" emma:lang="en-GB" emma:confidence="0">
                  <emma:literal>pH</emma:literal>
                </emma:interpretation>
                <emma:interpretation id="interp76" emma:lang="en-GB" emma:confidence="0">
                  <emma:literal>pt</emma:literal>
                </emma:interpretation>
                <emma:interpretation id="interp77" emma:lang="en-GB" emma:confidence="0">
                  <emma:literal>PH</emma:literal>
                </emma:interpretation>
                <emma:interpretation id="interp78" emma:lang="en-GB" emma:confidence="0">
                  <emma:literal>pHs</emma:literal>
                </emma:interpretation>
                <emma:interpretation id="interp79" emma:lang="en-GB" emma:confidence="0">
                  <emma:literal>pit</emma:literal>
                </emma:interpretation>
              </emma:one-of>
            </emma:emma>
          </inkml:annotationXML>
          <inkml:trace contextRef="#ctx0" brushRef="#br0" timeOffset="127920.9293">25854 10461 171 0,'-23'28'116'0,"10"-1"-5"15,5 8 3-15,-3 22-81 16,0-6-19-16,1 13-7 0,-1 4-4 16,0 2-3-16,3 0-3 15,-5-11-18-15,5-3-24 16,-7-14-70-16,4-16-1 15,11-26-3-15,0 0 0 16</inkml:trace>
          <inkml:trace contextRef="#ctx0" brushRef="#br0" timeOffset="128091.8339">25635 10431 189 0,'11'-51'131'15,"12"11"-1"-15,9 4-2 0,23 13-99 16,-8 1-1-16,15 18-9 16,-1 4-5-16,1 13-2 15,-7 10-9-15,-4 9 1 16,-13 6-1-16,-10 5 2 16,-17 4-2-16,-5 2 2 15,-19-1-3-15,-8-5 0 16,-11-3-5-16,-10-10-4 15,1-5-11-15,-10-20-18 16,15 1-39-16,-6-25-49 16,14-11-3-16,7-16 1 15,17-8 0-15</inkml:trace>
          <inkml:trace contextRef="#ctx0" brushRef="#br0" timeOffset="128357.4345">26388 9896 209 0,'25'-23'124'0,"-25"23"-3"15,0 0 3-15,-2 27-97 16,8 11 0-16,-12 5-8 16,10 17-4-16,-6 8 0 15,6 12-3-15,-8-1-3 16,2 4-2-16,-4-9-3 0,1-10-8 15,1-3-13-15,-7-24-20 16,13 1-38 0,-2-38-54-16,-21 19-1 15,21-19-1-15,-15-26 2 0</inkml:trace>
          <inkml:trace contextRef="#ctx0" brushRef="#br0" timeOffset="128529.3119">26251 10298 174 0,'0'0'122'16,"32"-11"4"-16,-2 17 0 16,4-12-62-16,19 14-32 0,-12-8-10 15,14 1-9-15,-4-1-6 16,2-3-7 0,-6-3-7-16,-11-7-23 15,6 9-25-15,-22-11-71 0,-1 0 2 16,-5-8-4-16,-3-1 3 15</inkml:trace>
          <inkml:trace contextRef="#ctx0" brushRef="#br0" timeOffset="128810.5691">26927 9694 259 0,'-2'-21'124'16,"2"21"3"-16,-15 23-3 15,5 11-93-15,-5 5-4 16,10 24-11-16,-7 7 3 16,3 15-4-16,-6 2-1 0,5 11-3 15,-7-2-8-15,2 0-1 16,-2-7-3-16,2-9 1 16,2-11-7-16,1-10-1 15,7-10-7-15,-7-19-12 16,24 2-38-16,-12-32-74 15,0 0 0-15,0 0-6 16,9-43 4-16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1T07:46:16.46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-12 0 180 0,'0'0'127'15,"-1"23"-4"-15,1-23-2 16,0 0-107-16,0 0-29 15,0 0-43-15,0 0-62 16,0 0 0-16,0 0-7 16,18-15 3-16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1T07:54:59.17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6CAB6884-EEED-45CE-B3E5-5575E4EC2834}" emma:medium="tactile" emma:mode="ink">
          <msink:context xmlns:msink="http://schemas.microsoft.com/ink/2010/main" type="writingRegion" rotatedBoundingBox="2370,4518 30482,4169 30637,16619 2525,16968"/>
        </emma:interpretation>
      </emma:emma>
    </inkml:annotationXML>
    <inkml:traceGroup>
      <inkml:annotationXML>
        <emma:emma xmlns:emma="http://www.w3.org/2003/04/emma" version="1.0">
          <emma:interpretation id="{142ED427-436B-4E4A-9A79-5E4E98CEFAC2}" emma:medium="tactile" emma:mode="ink">
            <msink:context xmlns:msink="http://schemas.microsoft.com/ink/2010/main" type="paragraph" rotatedBoundingBox="3008,4510 25683,4228 25706,6084 3031,63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3312FC-5016-4E5C-9E83-07A83F3A7EBD}" emma:medium="tactile" emma:mode="ink">
              <msink:context xmlns:msink="http://schemas.microsoft.com/ink/2010/main" type="line" rotatedBoundingBox="3008,4510 25683,4228 25706,6084 3031,6366"/>
            </emma:interpretation>
          </emma:emma>
        </inkml:annotationXML>
        <inkml:traceGroup>
          <inkml:annotationXML>
            <emma:emma xmlns:emma="http://www.w3.org/2003/04/emma" version="1.0">
              <emma:interpretation id="{47A4D2CF-D9D0-4A71-8CA7-85C20C2C8922}" emma:medium="tactile" emma:mode="ink">
                <msink:context xmlns:msink="http://schemas.microsoft.com/ink/2010/main" type="inkWord" rotatedBoundingBox="3008,4564 5563,4533 5584,6217 3029,6249"/>
              </emma:interpretation>
              <emma:one-of disjunction-type="recognition" id="oneOf0">
                <emma:interpretation id="interp0" emma:lang="en-GB" emma:confidence="0">
                  <emma:literal>pH:</emma:literal>
                </emma:interpretation>
                <emma:interpretation id="interp1" emma:lang="en-GB" emma:confidence="0">
                  <emma:literal>PHI</emma:literal>
                </emma:interpretation>
                <emma:interpretation id="interp2" emma:lang="en-GB" emma:confidence="0">
                  <emma:literal>pt</emma:literal>
                </emma:interpretation>
                <emma:interpretation id="interp3" emma:lang="en-GB" emma:confidence="0">
                  <emma:literal>PHI.</emma:literal>
                </emma:interpretation>
                <emma:interpretation id="interp4" emma:lang="en-GB" emma:confidence="0">
                  <emma:literal>pt.</emma:literal>
                </emma:interpretation>
              </emma:one-of>
            </emma:emma>
          </inkml:annotationXML>
          <inkml:trace contextRef="#ctx0" brushRef="#br0">-1 152 146 0,'-2'-26'114'0,"9"0"1"16,3 3-1-16,14 3-100 16,2-6 2-16,13 13-3 15,4-2-4-15,12 11 2 0,-1 2 0 16,2 17-1-16,-4 2-2 15,-2 15 0 1,-14 5-3-16,-5 11 0 0,-16 2-2 16,-9 6-1-16,-12 2-2 15,-9-1 0-15,-9-3-1 16,-9-5 0-16,-3-8-3 16,-8-12-2-16,1-6-6 15,-7-16-9-15,9-1-19 16,-13-21-52-16,19 0-29 15,3-11-3-15,13-4 3 16</inkml:trace>
          <inkml:trace contextRef="#ctx0" brushRef="#br0" timeOffset="-343.811">108 83 94 0,'0'0'110'0,"-20"20"2"16,20 1 2-16,-4 5-85 16,10 22 0-1,-1 4-5-15,5 19-1 0,-5 5-6 16,5 13-2-16,-3-1 1 16,-1 5-6-16,-3-4 0 15,-3-7-4-15,-3-4-5 16,-3-13-12-16,10 0-17 15,-15-30-33-15,11 1-63 16,0-36-1-16,-6 28-1 16,6-28 0-16</inkml:trace>
          <inkml:trace contextRef="#ctx0" brushRef="#br0" timeOffset="546.8833">742 83 143 0,'0'0'121'16,"21"-6"1"-16,3 1-3 15,0-6-92-15,21 5-7 16,3-9-8-16,6-3-11 15,5 3-10-15,-5-6-18 16,6 10-28-16,-17-13-60 16,3 2-3-16,-14-4-1 15,1 1 0-15</inkml:trace>
          <inkml:trace contextRef="#ctx0" brushRef="#br0" timeOffset="343.7034">863-521 155 0,'0'0'118'16,"0"0"-1"-16,4 39 0 15,-6-6-92-15,11 23-5 16,-7 5-2-16,6 19-6 0,-5 2 1 16,1 11-7-16,-6-2-5 15,0-2-3-15,2-1-18 16,-11-19-20-16,15 3-49 16,-8-27-34-16,4-6-1 15,-5-19-2-15</inkml:trace>
          <inkml:trace contextRef="#ctx0" brushRef="#br0" timeOffset="781.234">1354-555 211 0,'0'0'124'0,"0"0"-2"16,-19 28-8-16,8 4-86 16,11 25-10-16,-2 8-1 15,6 17-7-15,0 4 3 16,3 12-6-16,-3 1 1 16,5 3-1-16,-5-5-7 15,3-4 2-15,-1-10-8 16,-4-14-3-16,9-9-13 15,-11-23-20-15,17-2-87 16,-17-35-5-16,0 0 1 16,0 0-4-16</inkml:trace>
          <inkml:trace contextRef="#ctx0" brushRef="#br0" timeOffset="1265.6425">2229-86 105 0,'-22'15'117'0,"22"-15"4"0,0 0-1 15,0 0-63-15,22 9-31 16,-1-13-5 0,14 4-6-16,-3-2-5 15,7 2-5-15,0 2-8 0,-6-4-10 16,3 12-22-16,-36-10-37 15,35 9-50-15,-35-9 0 16,0 0-2-16,-2 24 19 16</inkml:trace>
          <inkml:trace contextRef="#ctx0" brushRef="#br0" timeOffset="1421.8373">2302 137 192 0,'-4'22'122'15,"4"-22"0"-15,15 26-3 16,-15-26-111-16,37 8-13 0,2 1-33 16,-3-13-79-16,8-1-3 15,-1-3-3-15,-2-5-3 16</inkml:trace>
        </inkml:traceGroup>
        <inkml:traceGroup>
          <inkml:annotationXML>
            <emma:emma xmlns:emma="http://www.w3.org/2003/04/emma" version="1.0">
              <emma:interpretation id="{0C9A6DE9-7765-4ABC-9C28-5E1140C85189}" emma:medium="tactile" emma:mode="ink">
                <msink:context xmlns:msink="http://schemas.microsoft.com/ink/2010/main" type="inkWord" rotatedBoundingBox="6698,5097 7090,5093 7090,5168 6699,5173"/>
              </emma:interpretation>
              <emma:one-of disjunction-type="recognition" id="oneOf1">
                <emma:interpretation id="interp5" emma:lang="en-GB" emma:confidence="0">
                  <emma:literal>-</emma:literal>
                </emma:interpretation>
                <emma:interpretation id="interp6" emma:lang="en-GB" emma:confidence="0">
                  <emma:literal>_</emma:literal>
                </emma:interpretation>
                <emma:interpretation id="interp7" emma:lang="en-GB" emma:confidence="0">
                  <emma:literal>^</emma:literal>
                </emma:interpretation>
                <emma:interpretation id="interp8" emma:lang="en-GB" emma:confidence="0">
                  <emma:literal>.</emma:literal>
                </emma:interpretation>
                <emma:interpretation id="interp9" emma:lang="en-GB" emma:confidence="0">
                  <emma:literal>`</emma:literal>
                </emma:interpretation>
              </emma:one-of>
            </emma:emma>
          </inkml:annotationXML>
          <inkml:trace contextRef="#ctx0" brushRef="#br0" timeOffset="2140.6034">3735 64 73 0,'0'0'110'16,"-33"6"5"-16,33-6 1 15,-23-2-66-15,23 2-9 16,0 0-6-16,45 2-8 16,-17-11-9-16,9 7-12 15,8 2-24-15,-3-13-47 16,7 7-55-16,-1-7-2 15,4-2-4-15,-7-7-2 0</inkml:trace>
        </inkml:traceGroup>
        <inkml:traceGroup>
          <inkml:annotationXML>
            <emma:emma xmlns:emma="http://www.w3.org/2003/04/emma" version="1.0">
              <emma:interpretation id="{2FC758F3-F7C5-4E57-8CD8-3AF7FDB48C75}" emma:medium="tactile" emma:mode="ink">
                <msink:context xmlns:msink="http://schemas.microsoft.com/ink/2010/main" type="inkWord" rotatedBoundingBox="7897,4450 14093,4373 14116,6228 7920,6305"/>
              </emma:interpretation>
              <emma:one-of disjunction-type="recognition" id="oneOf2">
                <emma:interpretation id="interp10" emma:lang="en-GB" emma:confidence="0">
                  <emma:literal>logroller]</emma:literal>
                </emma:interpretation>
                <emma:interpretation id="interp11" emma:lang="en-GB" emma:confidence="0">
                  <emma:literal>logio[Ht]</emma:literal>
                </emma:interpretation>
                <emma:interpretation id="interp12" emma:lang="en-GB" emma:confidence="0">
                  <emma:literal>logout]</emma:literal>
                </emma:interpretation>
                <emma:interpretation id="interp13" emma:lang="en-GB" emma:confidence="0">
                  <emma:literal>log,o[Ht]</emma:literal>
                </emma:interpretation>
                <emma:interpretation id="interp14" emma:lang="en-GB" emma:confidence="0">
                  <emma:literal>Logout]</emma:literal>
                </emma:interpretation>
              </emma:one-of>
            </emma:emma>
          </inkml:annotationXML>
          <inkml:trace contextRef="#ctx0" brushRef="#br0" timeOffset="7083.7483">8620-566 55 0,'19'9'103'0,"-19"-9"8"16,0 0-3-16,0 0-55 16,0 0-13-16,0 0-10 0,0 0-8 15,-15 19-5-15,-9-17-7 16,3 3-4-16,-8-5-3 15,-1 0-1 1,-5-3-2-16,1-3 0 0,-3-1 0 16,5-3 1-16,1 1 0 15,3-2-2-15,4 2 1 16,5 3 0-16,19 6 1 16,-24-4 1-16,24 4 0 15,0 0 1-15,0 32-1 16,7-6 3-16,-1 9 2 15,3 8-3-15,-1 11 2 16,3 5-3-16,-4 8 1 0,1 4-3 16,-3 7 1-16,-1 4-2 15,-4 2-2 1,-2 1 1-16,0-1-1 0,-3-2 1 16,1-1-1-16,0-8 2 15,1 1-2-15,3-9 7 16,5-9-2-16,3-6-1 15,8-5 3-15,3-8-3 16,7-7 4-16,4-6-4 16,9-11 2-16,0-7-13 15,7 3-7-15,-5-18-17 16,11 5-51-16,-11-9-37 0,2-9-4 16,-2-6 2-16</inkml:trace>
          <inkml:trace contextRef="#ctx0" brushRef="#br0" timeOffset="7568.122">9022 176 130 0,'26'-17'117'0,"0"12"0"15,2-3-1-15,7-16-77 16,4 11-34-16,2 0-11 16,0-9-18-16,5 12-28 15,-12-10-60-15,-4-6-2 16,-4 2 1-16,-4-6 11 16</inkml:trace>
          <inkml:trace contextRef="#ctx0" brushRef="#br0" timeOffset="7396.2486">9068-410 130 0,'0'0'112'15,"-20"11"-6"-15,20 17 5 16,7 13-91-16,-7 6 0 0,8 18-10 16,-3 5 2-16,3 12-1 15,-3-4-8-15,-1-3-8 16,0 1-18-16,-10-17-29 15,4-8-63-15,-3-5-3 16,-1-18 0-16,-1-8 15 16</inkml:trace>
          <inkml:trace contextRef="#ctx0" brushRef="#br0" timeOffset="7786.9272">9487-443 233 0,'0'0'121'0,"0"0"3"15,-10 33-46-15,1-5-51 0,11 22-9 16,-4 10-4-16,4 12-5 16,-2 10 1-16,2 9-5 15,-2-3-3-15,3 3-1 16,-1-6-5-16,-2-12-7 15,6-4-18-15,-8-25-30 16,11-5-67-16,-3-20-3 16,-6-19 1-16,26-6-2 15</inkml:trace>
          <inkml:trace contextRef="#ctx0" brushRef="#br0" timeOffset="8130.6288">9998-254 95 0,'-24'19'110'0,"24"-19"5"16,0 0-2-16,0 0-71 0,35 2-18 15,-13-8-4-15,12 1-6 16,3-3-3-16,4 1-8 16,3 1-10-16,-8-5-15 15,5 11-35-15,-12-7-56 16,-6-1-5-16,-23 8 3 15,26-24 1-15</inkml:trace>
          <inkml:trace contextRef="#ctx0" brushRef="#br0" timeOffset="8349.4381">10273-577 155 0,'-34'0'119'0,"34"0"-1"16,-26 33 5-16,6-5-91 15,18 17-12-15,0 9 1 16,10 13-7-16,-3 7 1 16,6 8-5-16,-7 0-2 15,2 1-8-15,3-3-12 16,-11-20-15-16,17 9-42 16,-13-25-59-16,5-18-2 15,-7-26-1-15,0 0 2 16</inkml:trace>
          <inkml:trace contextRef="#ctx0" brushRef="#br0" timeOffset="9005.6464">10689-646 114 0,'0'0'108'16,"2"-22"0"-16,-2 22-39 15,0 0-23-15,8-21-12 0,-8 21-10 16,0 0-5-16,26-20-6 16,-26 20-4-16,35-4-2 15,-11 4-3-15,0 0 0 16,4 2-2-16,0 0 1 16,0 5-1-16,0-3-1 15,0 7-1-15,-2-3 0 16,-4 5-1-16,0 3 1 0,-22-16 0 15,32 34-1 1,-19-12 1-16,-6 4 1 16,-1 4 1-16,-6 7 3 15,0 8-2-15,-4 9 3 0,-1 5-3 16,-1 10 3-16,4 7-2 16,-3 6 3-16,3 9-2 15,2 0-1-15,5 0 2 16,-3 2-3-16,2-2 3 15,0-3-3-15,1-3 2 16,-5-12 3-16,0-6-3 16,-5-10 2-16,-1-3-3 15,-9-13 5-15,-5-4-6 0,-8-14 5 16,-4-3-5 0,-9-9-1-16,-5-3-2 15,1-3-7-15,-5-12-23 16,13 1-101-16,-6-3 0 0,8-11-7 15,9-8 2-15</inkml:trace>
          <inkml:trace contextRef="#ctx0" brushRef="#br0" timeOffset="2515.6057">4906-650 134 0,'-24'-3'108'0,"24"3"5"15,-4 22-6-15,6 6-83 16,-2 9 2-16,13 19-8 16,-5 11 0-16,5 22-4 15,-6 4-2-15,2 11-4 16,-5 4 0-16,2 2-2 16,-3-10-6-16,-6-7 1 15,3-9-9-15,-4-19-10 0,11 0-21 16,-12-30-39-16,14-5-41 15,-9-30-3-15,26 22 1 16</inkml:trace>
          <inkml:trace contextRef="#ctx0" brushRef="#br0" timeOffset="2897.3348">5568 40 93 0,'6'-37'110'0,"-12"7"3"16,-11 2 1-16,-7-7-67 15,0 20-25-15,-8 2-3 0,3 22-1 16,-3 10-4-16,4 20-2 16,2 15-7-1,11 15 2-15,2 7-3 0,11 4 1 16,6-2-1-16,9-7 0 15,11-10-2-15,10-13 1 16,5-20-2-16,5-18-1 16,-1-14 1-16,0-13 0 15,-2-11 2-15,-4-11-3 16,-11-7 1-16,-9-8-1 16,-8-2 1-16,-9-2-1 0,-4 3 1 15,-5 1-7-15,-2 15-9 16,-4-2-16-16,15 41-28 15,-11-30-59-15,11 30-4 16,0 0 1-16,20 15-2 16</inkml:trace>
          <inkml:trace contextRef="#ctx0" brushRef="#br0" timeOffset="3443.0708">6300-14 115 0,'2'-26'116'0,"-4"2"-1"15,-7-2 5-15,9 26-79 16,-28-41-10-16,28 41-7 0,-41-9-7 16,19 22-4-16,-4 13-6 15,2 13-3 1,0 13-4-16,3 11 3 15,1 4-3-15,7 0 2 16,5-4-1-16,10-7 1 0,6-17-1 16,10-9 1-16,6-21 0 15,6-18-2-15,2-12 0 16,1-14 0-16,-1-4 1 16,-6-13-1-16,-4-2 1 15,-9 0-1-15,-5 2 2 16,-3 9-1-16,-5 12 1 15,0 10-1-15,0 21 0 16,0 0 0-16,0 37 0 16,6 12 2-16,1 14 0 15,4 11 3-15,-1 6-1 16,6 6 3-16,-8 1-2 16,3 1 1-16,-4-7 1 0,-3-6-2 15,-6-8 0-15,-7-6-3 16,-6-9 1-16,-7-7-4 15,-6-14 2-15,-6-12-5 16,-8-8-4-16,-5-13-8 16,6 0-21-16,-13-14-77 15,15 1-22-15,-3-11 3 16,17-2-5-16</inkml:trace>
          <inkml:trace contextRef="#ctx0" brushRef="#br0" timeOffset="5505.6209">7029 739 91 0,'0'0'106'16,"-2"-24"3"-16,2 24 2 15,0 0-66-15,0 0-17 16,0 0 2-16,0 0 0 0,0 0-13 16,4 43 3-16,3-8-8 15,-5-1 1-15,-2 14-8 16,2-3 3 0,-2 3-9-16,-2 0-3 0,-3-7-5 15,5 4-15-15,-8-19-19 16,14 2-69-16,-8-8-12 15,2-20 0-15,0 0 0 16</inkml:trace>
          <inkml:trace contextRef="#ctx0" brushRef="#br0" timeOffset="5880.6264">7373 704 144 0,'0'0'114'16,"9"-19"2"-16,-9 19-1 16,0 0-87-16,0 0-5 15,-26 39-9-15,11-9 3 16,6 11-4-16,-6 2 2 16,8 11-6-16,1 0 2 15,8-2-4-15,4-8-3 16,14-3 0-16,4-9-1 15,6-12-1-15,7-12-1 0,2-8 0 16,2-13 0 0,-4-6-1-16,-5-9 1 15,-6-5-1-15,-9-1 1 16,-8-3-1-16,-11 0 1 0,-7-2 0 16,-6 2-7-16,-4-4 2 15,-5 11-14-15,-4-9-14 16,13 17-55-16,-7-8-37 15,7 4-4-15,2-2-5 16</inkml:trace>
        </inkml:traceGroup>
        <inkml:traceGroup>
          <inkml:annotationXML>
            <emma:emma xmlns:emma="http://www.w3.org/2003/04/emma" version="1.0">
              <emma:interpretation id="{F748B31C-54E0-4BAC-B2AA-D24F75B187CF}" emma:medium="tactile" emma:mode="ink">
                <msink:context xmlns:msink="http://schemas.microsoft.com/ink/2010/main" type="inkWord" rotatedBoundingBox="17151,4543 18935,4520 18948,5576 17164,5598"/>
              </emma:interpretation>
              <emma:one-of disjunction-type="recognition" id="oneOf3">
                <emma:interpretation id="interp15" emma:lang="en-GB" emma:confidence="0">
                  <emma:literal>Ex.</emma:literal>
                </emma:interpretation>
                <emma:interpretation id="interp16" emma:lang="en-GB" emma:confidence="0">
                  <emma:literal>Ex</emma:literal>
                </emma:interpretation>
                <emma:interpretation id="interp17" emma:lang="en-GB" emma:confidence="0">
                  <emma:literal>Ex,</emma:literal>
                </emma:interpretation>
                <emma:interpretation id="interp18" emma:lang="en-GB" emma:confidence="0">
                  <emma:literal>EX.</emma:literal>
                </emma:interpretation>
                <emma:interpretation id="interp19" emma:lang="en-GB" emma:confidence="0">
                  <emma:literal>Ex;</emma:literal>
                </emma:interpretation>
              </emma:one-of>
            </emma:emma>
          </inkml:annotationXML>
          <inkml:trace contextRef="#ctx0" brushRef="#br0" timeOffset="11313.3972">14136-560 24 0,'0'0'96'16,"0"0"10"-16,-4 35-3 15,8 0-45-15,-1 6-22 16,10 22-5-1,-9 6-3-15,9 15-5 0,-7 3-3 16,1 6-10-16,-3-5-5 16,-4-10-17-16,4-4-25 15,-10-20-76-15,4-17-3 16,2-37-2-16,0 0 0 16</inkml:trace>
          <inkml:trace contextRef="#ctx0" brushRef="#br0" timeOffset="11547.7972">14143-330 174 0,'13'-20'122'16,"13"-1"-1"-16,13 1-4 16,6-6-102-16,18 5-2 15,2-3 0-15,9 2-9 16,-5 3 0-16,-4-1-9 15,-7 12-11-15,-17-5-16 16,-2 17-32-16,-39-4-56 16,22 11 2-16,-22-11-5 15,-33 28 19-15</inkml:trace>
          <inkml:trace contextRef="#ctx0" brushRef="#br0" timeOffset="11938.4574">14203 438 172 0,'0'24'119'0,"0"-24"4"16,31 26-6-16,-5-20-101 15,4-6-4-15,7-2-12 16,4 0-13-16,-6-11-18 16,10 11-27-16,-10-13-60 15,1-1 0-15,1-5-1 16,2-5 18-16</inkml:trace>
          <inkml:trace contextRef="#ctx0" brushRef="#br0" timeOffset="11750.9574">14255 57 167 0,'0'37'124'16,"11"-13"-2"-16,9-18-1 15,19-1-99-15,0-16-5 16,10-2-7-16,6-5-11 16,-4-5-12-16,1 7-17 15,-17-10-25-15,2 14-63 16,-37 12-1-16,21-9-2 15,-21 9 1-15</inkml:trace>
          <inkml:trace contextRef="#ctx0" brushRef="#br0" timeOffset="12141.5285">14918-47 96 0,'8'-24'116'16,"-8"24"0"-16,11-21 2 15,-11 21-61-15,20 19-37 16,3 14-1-16,3 8-9 16,9 11-2-16,8 2-3 15,7 4-2-15,2-1-6 16,-4-10-12-16,6 3-24 15,-15-18-56-15,2-14-24 16,-7-12-1-16,-10-14 0 0</inkml:trace>
          <inkml:trace contextRef="#ctx0" brushRef="#br0" timeOffset="12360.2953">15448-239 169 0,'0'0'121'15,"-41"0"1"-15,13 19-2 16,-7 11-93-16,0 20-12 16,-6 6-7-16,0 16-1 15,-2 1-4-15,-3 7 0 16,1 1-4-16,6-10-3 16,9-4-15-16,-5-22-26 0,20-8-74 15,0-13-5-15,15-24 1 16,0 0-2-16</inkml:trace>
          <inkml:trace contextRef="#ctx0" brushRef="#br0" timeOffset="12641.5343">15920-187 157 0,'0'0'126'0,"-20"19"-2"0,20-19-4 16,0 0-64-16,0 0-48 15,0 0-10-15,-11-19-20 16,11 19-30-16,0 0-67 15,0 0-4-15,18 28 1 16,-18-28-4-16</inkml:trace>
        </inkml:traceGroup>
        <inkml:traceGroup>
          <inkml:annotationXML>
            <emma:emma xmlns:emma="http://www.w3.org/2003/04/emma" version="1.0">
              <emma:interpretation id="{1E4E00A0-6779-4953-BA17-C2CD8EED0BA5}" emma:medium="tactile" emma:mode="ink">
                <msink:context xmlns:msink="http://schemas.microsoft.com/ink/2010/main" type="inkWord" rotatedBoundingBox="20831,4446 25684,4386 25705,6075 20852,6135"/>
              </emma:interpretation>
              <emma:one-of disjunction-type="recognition" id="oneOf4">
                <emma:interpretation id="interp20" emma:lang="en-GB" emma:confidence="0">
                  <emma:literal>pt1=3</emma:literal>
                </emma:interpretation>
                <emma:interpretation id="interp21" emma:lang="en-GB" emma:confidence="0">
                  <emma:literal>pH: 3</emma:literal>
                </emma:interpretation>
                <emma:interpretation id="interp22" emma:lang="en-GB" emma:confidence="0">
                  <emma:literal>pH £3</emma:literal>
                </emma:interpretation>
                <emma:interpretation id="interp23" emma:lang="en-GB" emma:confidence="0">
                  <emma:literal>pH 13</emma:literal>
                </emma:interpretation>
                <emma:interpretation id="interp24" emma:lang="en-GB" emma:confidence="0">
                  <emma:literal>ptI=3</emma:literal>
                </emma:interpretation>
              </emma:one-of>
            </emma:emma>
          </inkml:annotationXML>
          <inkml:trace contextRef="#ctx0" brushRef="#br0" timeOffset="13559.9815">17826 271 101 0,'-4'-73'115'0,"8"6"4"16,7 8 0-16,13 14-67 15,2-1-29-15,17 20-3 16,5 13-2-16,8 13-5 16,1 13-3-16,1 16-2 15,-4 9-2-15,-4 12 1 16,-13 7-4-16,-9 3 3 16,-17-1-3-16,-11 3 1 15,-16-5-2-15,-12-6 0 16,-8-7-2-16,-12-7-1 15,-2-14-5-15,-6-12-8 16,6-4-15-16,-2-31-23 0,20-2-70 16,6-11-4-16,15-8 0 15,13-14 0-15</inkml:trace>
          <inkml:trace contextRef="#ctx0" brushRef="#br0" timeOffset="13278.7292">18039-19 155 0,'0'0'119'16,"-20"29"0"-16,11 9-1 15,12 19-90-15,-10 10-11 16,11 19-2-16,-6 12-8 16,4 10 3-16,-2-2-3 15,-2-2-3-15,-2-9-7 0,-5-19-17 16,11 2-24-1,-12-22-72-15,3-24 1 16,7-32-6-16,-9 20-3 0</inkml:trace>
          <inkml:trace contextRef="#ctx0" brushRef="#br0" timeOffset="14013.1134">18764 35 218 0,'30'-17'127'16,"0"13"-1"-16,11 2-3 0,0-9-111 16,14-4-10-16,5 2-22 15,-6-20-30-15,11 5-69 16,-15-4-1-16,0-1-2 15,-9-4 3-15</inkml:trace>
          <inkml:trace contextRef="#ctx0" brushRef="#br0" timeOffset="13856.9195">18824-540 142 0,'2'-24'117'0,"-2"24"6"15,0 0-5-15,3 30-68 16,-10-4-21-16,20 24-9 15,-6 11-4-15,6 19-5 16,-5 2-1-16,3 9-6 16,0 4-2-16,-3-6-6 15,3-7-12-15,-15-19-12 16,13-3-32-16,-16-27-65 16,5-9-2-16,2-24 0 15,0 0 3-15</inkml:trace>
          <inkml:trace contextRef="#ctx0" brushRef="#br0" timeOffset="14231.8664">19411-646 142 0,'-5'-30'118'16,"5"30"3"-1,0 0 4-15,0 0-51 16,-2 69-47-16,0-2 1 0,11 26-10 15,-9 11-1-15,4 15-5 16,-4 4 0-16,2 0-5 16,-4-6-1-16,-2-8-3 15,2-10-12-15,-5-21-7 16,11-7-22-16,-12-32-33 16,12-8-63-16,-4-31 0 15,24 10-2-15,-5-31 0 16</inkml:trace>
          <inkml:trace contextRef="#ctx0" brushRef="#br0" timeOffset="14628.3132">20458-205 207 0,'0'0'123'16,"0"0"0"-16,41 18-3 15,-19-25-98-15,10 5-5 0,1-5-10 16,2 1-13-16,1 6-19 16,-36 0-31-16,41-9-64 15,-41 9 1-15,0 0-4 16,0 0 1-16</inkml:trace>
          <inkml:trace contextRef="#ctx0" brushRef="#br0" timeOffset="14773.8968">20515 40 210 0,'8'21'125'16,"7"-1"-2"-16,5-11 1 15,12-1-103-15,1-6-13 0,1-6-23 16,14 13-57-16,-9-16-48 15,0-1-4-15,-4-5-2 16,-1-5-4 0</inkml:trace>
          <inkml:trace contextRef="#ctx0" brushRef="#br0" timeOffset="16441.2403">22213-525 1 0,'-23'17'55'16,"23"-17"31"-16,0 0 9 15,-24 9-37-15,24-9-5 16,-20 7-4-16,20-7-3 16,0 0-5-16,-19 13-5 15,19-13-5-15,0 0-3 16,-22-9-7-16,22 9-4 0,0 0-5 15,7-26-2-15,-7 26-2 16,26-33-4 0,-5 12 1-16,10-1-2 15,3-2 0-15,7 5-1 0,1 4 0 16,3 4-1-16,0 9-1 16,-1 8 1-16,-7 9-1 15,-9 11 1-15,-7 9-2 16,-14 10 2-16,-7 7 1 15,-11 7-2-15,-13 4 2 16,-6-1-3-16,-5 1 4 16,-4-5-4-16,0-6 4 0,5-8-4 15,3-10 1 1,8-10 1-16,23-24 0 16,-29 24-1-16,29-24 1 15,0 0 0-15,20-13 0 0,2 4 1 16,8 1 0-16,4 5 1 15,10 6 0-15,3 7 1 16,1 6 0-16,0 9 0 16,-5 10 0-16,-4 8 0 15,-11 3-1-15,-4 6 2 16,-13 2-3-16,-11 0 1 16,-11 0-1-16,-7-4 3 15,-12-5-3-15,-9-4 0 0,-6-8-1 16,-5-5 0-1,-6-9 1-15,-5-3-1 16,-2-12-1-16,1-6-2 16,5-3-11-16,-3-16-35 0,16 6-85 15,1-14-6-15,17-5-2 16,11-16-5-16</inkml:trace>
        </inkml:traceGroup>
      </inkml:traceGroup>
    </inkml:traceGroup>
    <inkml:traceGroup>
      <inkml:annotationXML>
        <emma:emma xmlns:emma="http://www.w3.org/2003/04/emma" version="1.0">
          <emma:interpretation id="{40F94870-6969-40AA-8D0E-6435FBF79A9B}" emma:medium="tactile" emma:mode="ink">
            <msink:context xmlns:msink="http://schemas.microsoft.com/ink/2010/main" type="paragraph" rotatedBoundingBox="2847,7175 14540,7018 14564,8782 2871,89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18E22D-459A-4FD3-8465-F08FE547D6A8}" emma:medium="tactile" emma:mode="ink">
              <msink:context xmlns:msink="http://schemas.microsoft.com/ink/2010/main" type="line" rotatedBoundingBox="2847,7175 14540,7018 14564,8782 2871,8939"/>
            </emma:interpretation>
          </emma:emma>
        </inkml:annotationXML>
        <inkml:traceGroup>
          <inkml:annotationXML>
            <emma:emma xmlns:emma="http://www.w3.org/2003/04/emma" version="1.0">
              <emma:interpretation id="{D9B59D35-D09F-48E0-B0B2-B2EABFD10AED}" emma:medium="tactile" emma:mode="ink">
                <msink:context xmlns:msink="http://schemas.microsoft.com/ink/2010/main" type="inkWord" rotatedBoundingBox="2851,7433 5258,7401 5271,8354 2863,8387"/>
              </emma:interpretation>
              <emma:one-of disjunction-type="recognition" id="oneOf5">
                <emma:interpretation id="interp25" emma:lang="en-GB" emma:confidence="0">
                  <emma:literal>3.00</emma:literal>
                </emma:interpretation>
                <emma:interpretation id="interp26" emma:lang="en-GB" emma:confidence="0">
                  <emma:literal>300</emma:literal>
                </emma:interpretation>
                <emma:interpretation id="interp27" emma:lang="en-GB" emma:confidence="0">
                  <emma:literal>3.0</emma:literal>
                </emma:interpretation>
                <emma:interpretation id="interp28" emma:lang="en-GB" emma:confidence="0">
                  <emma:literal>3.oo</emma:literal>
                </emma:interpretation>
                <emma:interpretation id="interp29" emma:lang="en-GB" emma:confidence="0">
                  <emma:literal>3.co</emma:literal>
                </emma:interpretation>
              </emma:one-of>
            </emma:emma>
          </inkml:annotationXML>
          <inkml:trace contextRef="#ctx0" brushRef="#br0" timeOffset="20829.9514">-115 2463 13 0,'0'0'98'15,"-24"20"5"-15,24-20 2 16,-20 17-46-16,20-17-25 16,0 0-2-16,0 0-3 15,-8-24-3-15,8 24-5 16,28-30-4-16,-9 8-2 16,12 3-3-16,5-5-1 15,8 4-3-15,-1 3-1 16,2 6 0-16,-4 5-2 0,-2 8 0 15,-6 7-2-15,-7 10 0 16,-15 9-2-16,-9 5 0 16,-11 10-1-16,-10 5 2 15,-7 3-3-15,-9 4 1 16,-2-1-1-16,-2-7 1 16,3-3-1-16,5-8 1 15,7-12-1-15,24-24 1 16,-17 24 0-16,17-24 0 15,28-7 0-15,3-1 0 16,8 1 1-16,4 5 0 16,4 4 0-16,1 9 1 0,-2 4 1 15,-5 9 0-15,-9 6 0 16,-6 7 1-16,-11 2-2 16,-6 4 2-16,-13-2 2 15,-7 1-5-15,-9-1 3 16,-6-5-2-16,-11-3 2 15,-4-5-3-15,-4-6 4 16,-5-9-6-16,0-9-2 16,-4-13-8-16,9-1-13 15,-5-19-21-15,26 8-81 16,0-7-4-16,16-1-1 16,10-3-2-16</inkml:trace>
          <inkml:trace contextRef="#ctx0" brushRef="#br0" timeOffset="21236.2406">815 3210 172 0,'0'0'127'0,"0"0"-2"15,0 0 1-15,0 0-99 16,0 0-9-16,0 0-13 0,0 0-23 16,0 0-50-16,0 0-53 15,13-26-4-15,-13 26-3 16,11-35-1-16</inkml:trace>
          <inkml:trace contextRef="#ctx0" brushRef="#br0" timeOffset="22079.9721">1361 2649 37 0,'8'-37'107'0,"1"5"1"15,-5-3 5 1,1-4-58-16,-1 20-23 16,-11-3-5-16,7 22-5 0,0 0-7 15,-28 5-4-15,11 16-6 16,0 16-2-16,-5 13-4 15,0 15 2-15,3 10-2 16,2 5 2-16,1 1-1 16,12-4 3-16,6-5 2 15,9-12-1-15,11-21-2 16,8-13 0-16,7-19 0 0,8-16-1 16,5-15 0-16,-2-12-1 15,-3-10-4 1,-4-6 3-16,-6-4 2 0,-9-9-2 15,-11 0 2-15,-11 2-2 16,-10 3 2-16,-5 6-1 16,-6 8 2-16,-3 9-3 15,3 9 2-15,17 28-1 16,-26-23 1-16,26 23-2 16,0 0 1-16,19 4-1 15,3-2 1-15,8-2-1 16,3-4 0-16,4-1 2 15,2-3-1-15,-3 1 0 0,3 1 0 16,-4-3 0 0,-5 3-1-16,-4 1 2 15,-6 3 0-15,-20 2-1 16,26 2 1-16,-26-2 1 0,2 22-1 16,-11 2 1-16,-4 13 0 15,-4 14 0-15,-5 10-2 16,1 13 3-16,-1 3 0 15,7 8 3-15,0-3 3 16,12-2 0-16,8-15 1 16,14-9-1-16,9-19 3 15,9-13-4-15,9-20-2 0,3-12-3 16,1-16-3 0,0-11 2-16,-5-10-1 15,-3-5 2-15,-8-4-4 16,-8-7 3-16,-11-1 2 0,-8-3-2 15,-12 2 1-15,-5 2-4 16,-10 9 1-16,-4 5-4 16,-4 12-6-16,-4 3-11 15,8 23-27-15,-8 0-79 16,32 9-3-16,-33 0 0 16,33 0-4-16</inkml:trace>
        </inkml:traceGroup>
        <inkml:traceGroup>
          <inkml:annotationXML>
            <emma:emma xmlns:emma="http://www.w3.org/2003/04/emma" version="1.0">
              <emma:interpretation id="{DDB5D66D-511B-434F-A258-57DA312ACBEA}" emma:medium="tactile" emma:mode="ink">
                <msink:context xmlns:msink="http://schemas.microsoft.com/ink/2010/main" type="inkWord" rotatedBoundingBox="6135,7683 6371,7679 6376,8041 6140,8044"/>
              </emma:interpretation>
              <emma:one-of disjunction-type="recognition" id="oneOf6">
                <emma:interpretation id="interp30" emma:lang="en-GB" emma:confidence="0">
                  <emma:literal>=</emma:literal>
                </emma:interpretation>
                <emma:interpretation id="interp31" emma:lang="en-GB" emma:confidence="0">
                  <emma:literal>#</emma:literal>
                </emma:interpretation>
                <emma:interpretation id="interp32" emma:lang="en-GB" emma:confidence="0">
                  <emma:literal>E</emma:literal>
                </emma:interpretation>
                <emma:interpretation id="interp33" emma:lang="en-GB" emma:confidence="0">
                  <emma:literal>c</emma:literal>
                </emma:interpretation>
                <emma:interpretation id="interp34" emma:lang="en-GB" emma:confidence="0">
                  <emma:literal>{</emma:literal>
                </emma:interpretation>
              </emma:one-of>
            </emma:emma>
          </inkml:annotationXML>
          <inkml:trace contextRef="#ctx0" brushRef="#br0" timeOffset="22454.9981">3127 2580 97 0,'-11'24'118'15,"11"-24"0"-15,0 0-1 16,34 4-67-16,-10-6-33 16,0-7-4-16,6 5-8 15,-1 2-18-15,-8-7-25 16,3 7-76-16,-24 2-1 16,0 0-3-16,0 0-1 15</inkml:trace>
          <inkml:trace contextRef="#ctx0" brushRef="#br0" timeOffset="22626.8482">3137 2896 140 0,'3'24'116'16,"-3"-24"0"-16,17 21-4 16,5-21-103-16,1-2-23 15,6-9-34-15,-3 0-61 16,10 5-5-16,-5-5-1 15,1 3 23-15</inkml:trace>
        </inkml:traceGroup>
        <inkml:traceGroup>
          <inkml:annotationXML>
            <emma:emma xmlns:emma="http://www.w3.org/2003/04/emma" version="1.0">
              <emma:interpretation id="{E31C1220-EF4B-430B-B1BC-D16DE00ACE47}" emma:medium="tactile" emma:mode="ink">
                <msink:context xmlns:msink="http://schemas.microsoft.com/ink/2010/main" type="inkWord" rotatedBoundingBox="7514,7112 14540,7018 14564,8782 7537,8876"/>
              </emma:interpretation>
              <emma:one-of disjunction-type="recognition" id="oneOf7">
                <emma:interpretation id="interp35" emma:lang="en-GB" emma:confidence="0">
                  <emma:literal>-logout)</emma:literal>
                </emma:interpretation>
                <emma:interpretation id="interp36" emma:lang="en-GB" emma:confidence="0">
                  <emma:literal>-logout]</emma:literal>
                </emma:interpretation>
                <emma:interpretation id="interp37" emma:lang="en-GB" emma:confidence="0">
                  <emma:literal>-logiest]</emma:literal>
                </emma:interpretation>
                <emma:interpretation id="interp38" emma:lang="en-GB" emma:confidence="0">
                  <emma:literal>-Logout]</emma:literal>
                </emma:interpretation>
                <emma:interpretation id="interp39" emma:lang="en-GB" emma:confidence="0">
                  <emma:literal>logout]</emma:literal>
                </emma:interpretation>
              </emma:one-of>
            </emma:emma>
          </inkml:annotationXML>
          <inkml:trace contextRef="#ctx0" brushRef="#br0" timeOffset="25689.4448">9349 2067 54 0,'24'-11'106'16,"-24"11"9"-16,0 0-5 16,0 0-50-16,0 0-29 15,0 0-3-15,0 0-8 0,-28 3-7 16,-3 1-4-16,-1 7-7 15,-11-5 1-15,-5 3-3 16,-2-3 2-16,0 1-3 16,-2-5 1-16,7-2 1 15,6 0-2-15,7 2 2 16,8 0-1-16,24-2-1 16,-24 15 4-16,24-15-2 15,9 35 1-15,1-7 0 16,6 11 2-16,1 7-2 15,0 8 1-15,1 8 2 16,-1 10-5-16,-4 4 3 16,-2 4-3-16,-3 2 2 0,-5-2-2 15,-1 0 1-15,-4 2 4 16,-5-2-4-16,1-8 4 16,-1-5-5-16,1-5 4 15,3-5-3-15,6-8 4 16,7-5-3-16,8-14-2 15,5-8 2-15,14-7 0 16,7-9-2-16,5-1-9 16,-3-14-18-16,10 2-42 15,-8-8-52-15,-7-9-4 16,-2-1 1-16,-11-10-3 16</inkml:trace>
          <inkml:trace contextRef="#ctx0" brushRef="#br0" timeOffset="26126.8942">9609 2751 186 0,'36'-7'124'15,"-7"10"1"-15,10-3-4 16,8 0-111-16,5-7-5 0,4-2-9 16,1 3-22-16,-12-16-32 15,1-2-62 1,-7 3-2-16,-11-7 1 0,-2 0 2 15</inkml:trace>
          <inkml:trace contextRef="#ctx0" brushRef="#br0" timeOffset="25939.424">9641 2370 159 0,'0'0'120'15,"0"0"2"-15,0 0-3 16,-6 35-96-16,12 10-4 15,-4 9-8-15,7 11-2 16,-5 4-5-16,3 3-4 0,-1-3-13 16,-8-13-20-16,13 1-60 15,-11-16-31 1,-2-15 2-16,2-26-3 16</inkml:trace>
          <inkml:trace contextRef="#ctx0" brushRef="#br0" timeOffset="26315.4036">10163 2165 193 0,'0'0'127'0,"0"0"-1"15,-20 36 0-15,18 8-101 16,-9 8-5-16,9 21-6 15,-2 7-2-15,4 11 1 0,-5 0-6 16,5 2-3 0,-2-4-9-16,-2-16-14 15,10 7-33-15,-14-28-81 16,8-15 1-16,2-18-4 0,-2-19 2 16</inkml:trace>
          <inkml:trace contextRef="#ctx0" brushRef="#br0" timeOffset="26595.6568">10464 2396 70 0,'-20'22'119'0,"20"-22"1"0,0 0 2 15,22 8-56-15,4-1-30 16,0-14-8-16,17 7-5 16,-4-6-8-16,4-1-9 15,3-3-7-15,-7-6-13 16,2 10-20-16,-17-14-30 16,4 5-60-16,-28 15 1 15,26-37-3-15,-22 18 8 16</inkml:trace>
          <inkml:trace contextRef="#ctx0" brushRef="#br0" timeOffset="26861.2793">10784 2110 168 0,'-20'-6'124'0,"20"6"4"16,-17 26-1-16,2-4-91 16,15 19-11-16,-9 2-7 15,11 15-5-15,-4 3-3 16,4 6-3-16,-4 2-8 15,0-4-8-15,6 2-23 16,-14-21-46-16,10-5-53 16,0-17-2-16,0-24-1 15,0 0 1-15</inkml:trace>
          <inkml:trace contextRef="#ctx0" brushRef="#br0" timeOffset="27298.7907">11031 2037 131 0,'-24'-2'123'16,"24"2"-5"-16,0 0 5 15,-7-22-86-15,29 20-9 16,-3-9-6-16,14 5-13 15,2-7 2-15,8 2-8 16,-2 0 2-16,0 0-3 16,-6 0 2-16,-3 3-3 0,-6 1 3 15,-4 3-2-15,-22 4 2 16,26 0-2-16,-26 0 0 16,0 0 0-16,15 24-1 15,-11-3 1-15,1 10 2 16,3 3 2-16,1 9-1 15,4 12 3-15,-2 5-2 16,4 9 2-16,-4 7-1 16,4 6 1-16,-2 5-5 15,0-1 2-15,-2 1-4 16,-3-3 2-16,-1-6-1 16,-7-2-2-16,-5-5 6 0,-1-8-4 15,-11-9 4-15,-5-2-5 16,-4-11 4-16,-4-4-3 15,-3-4 0-15,1-12-8 16,6-1-19-16,-13-20-50 16,11 0-64-16,0-13 2 15,2-11-7-15,-3-13-2 16</inkml:trace>
          <inkml:trace contextRef="#ctx0" brushRef="#br0" timeOffset="23205.038">4505 2827 150 0,'0'0'114'0,"0"0"4"16,0 0-45-16,0 0-44 16,37 4-4-16,-7-4-10 15,5-7-12-15,4-3-22 16,9 3-51-16,-3-4-46 16,-4-6-1-16,0 0-2 15</inkml:trace>
          <inkml:trace contextRef="#ctx0" brushRef="#br0" timeOffset="23501.8589">5440 2110 108 0,'0'0'112'16,"0"0"1"-16,0 0 2 16,-15 37-85-16,15-6-11 0,11 18-3 15,-2 12-5 1,1 17-3-16,-1 6-1 16,2 5-4-16,0 6-9 15,-7-8-15-15,11-1-39 16,0-12-57-16,-6-18 0 0,8-13-4 15,1-23 22-15</inkml:trace>
          <inkml:trace contextRef="#ctx0" brushRef="#br0" timeOffset="23876.8681">6328 2591 53 0,'-5'-22'103'0,"-18"0"1"16,-6 5 0-16,-1 13-82 16,-13 0-3-16,4 14 3 15,-4 16-4-15,8 18 1 0,0 10-5 16,11 15 0-16,7 4-3 16,9-1 1-16,10-1 4 15,13-8-5-15,9-20-5 16,15-10 0-16,6-22-4 15,7-14-2-15,0-14 0 16,0-11-2-16,-2-11-5 16,-9-6 4-16,-9-3 4 15,-10-8-3-15,-13-3 2 16,-12 5-2-16,-7-2 1 16,-6 8-5-16,1 9-11 15,-6 3-16-15,21 36-49 0,-20-22-34 16,20 22-1-16,0 19-1 15</inkml:trace>
          <inkml:trace contextRef="#ctx0" brushRef="#br0" timeOffset="24408.1224">7070 2612 92 0,'-9'-28'116'16,"-4"7"1"-16,-8-1 0 16,-16 0-80-16,11 25-14 0,-9 1-1 15,9 24-8-15,-4 15-5 16,6 14-3-16,5 7-4 16,6 8 2-16,4-3-2 15,11-4 0-15,7-13 0 16,10-13 1-16,7-20-2 15,9-17 0-15,0-14-2 16,1-17 1-16,-1-5-1 16,-2-14 0-16,-12-6 1 15,-6-9-2-15,-10 5 3 16,-5 8-2-16,-7 7 2 16,-4 10-2-16,11 33 2 0,-23-8 0 15,16 36 0-15,3 22 0 16,6 15 1-16,7 12 5 15,1 12 6-15,6 11-1 16,-1-7 3-16,2 4-4 16,-6-8 4-16,0 2-2 15,-11-11-1-15,-5-7-5 16,-10-12-5-16,-4-11-1 16,-9-9-3-16,-7-11 0 15,-6-10-6-15,-9-18-9 16,2 0-16-16,-8-24-24 15,15 3-73-15,4-5 0 16,11-4-2-16,15-5 3 0</inkml:trace>
          <inkml:trace contextRef="#ctx0" brushRef="#br0" timeOffset="24705.0287">7713 3274 184 0,'0'0'121'15,"0"0"-3"-15,0 0-12 0,-7 31-85 16,5 3-2-16,6 12-6 16,-4 1-5-16,3 3-6 15,-1 2-16-15,-4-11-24 16,8-4-81-16,-4-7-2 16,-2-30-4-16,0 0 2 15</inkml:trace>
          <inkml:trace contextRef="#ctx0" brushRef="#br0" timeOffset="25033.1298">8029 3210 167 0,'0'-24'120'0,"0"24"3"16,0 0-4-16,-28-13-93 15,19 32-11-15,-4 7-4 16,2 18-2-16,5-1-4 15,6 13 2-15,2-4-4 16,4 0 1-16,9-7-1 16,7-8 0-16,4-11 0 15,11-13-1-15,0-15-2 0,-1-13-1 16,1-11 1 0,-4-9-1-16,-5-6 3 15,-9-4-3-15,-6-5 2 16,-10-4-1-16,-8 4-6 0,-3 0 0 15,-3 13-17-15,-9-6-21 16,12 13-80-16,-5 6-1 16,13 24-4-16,-9-28 2 15</inkml:trace>
        </inkml:traceGroup>
      </inkml:traceGroup>
    </inkml:traceGroup>
    <inkml:traceGroup>
      <inkml:annotationXML>
        <emma:emma xmlns:emma="http://www.w3.org/2003/04/emma" version="1.0">
          <emma:interpretation id="{5E6D99EF-0650-4118-8FD6-62C54AA73636}" emma:medium="tactile" emma:mode="ink">
            <msink:context xmlns:msink="http://schemas.microsoft.com/ink/2010/main" type="paragraph" rotatedBoundingBox="2477,9198 30577,9829 30462,14977 2361,143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E3CF5E-3164-4FF0-92BA-01CA49EFF8D9}" emma:medium="tactile" emma:mode="ink">
              <msink:context xmlns:msink="http://schemas.microsoft.com/ink/2010/main" type="line" rotatedBoundingBox="2477,9198 30577,9829 30527,12073 2426,11442"/>
            </emma:interpretation>
          </emma:emma>
        </inkml:annotationXML>
        <inkml:traceGroup>
          <inkml:annotationXML>
            <emma:emma xmlns:emma="http://www.w3.org/2003/04/emma" version="1.0">
              <emma:interpretation id="{E033C8F8-7260-4CBE-A651-D322D7589673}" emma:medium="tactile" emma:mode="ink">
                <msink:context xmlns:msink="http://schemas.microsoft.com/ink/2010/main" type="inkWord" rotatedBoundingBox="2459,10006 6981,10108 6958,11128 2436,11026"/>
              </emma:interpretation>
              <emma:one-of disjunction-type="recognition" id="oneOf8">
                <emma:interpretation id="interp40" emma:lang="en-GB" emma:confidence="0">
                  <emma:literal>-3.00:</emma:literal>
                </emma:interpretation>
                <emma:interpretation id="interp41" emma:lang="en-GB" emma:confidence="0">
                  <emma:literal>-3.00 =</emma:literal>
                </emma:interpretation>
                <emma:interpretation id="interp42" emma:lang="en-GB" emma:confidence="0">
                  <emma:literal>-300 =</emma:literal>
                </emma:interpretation>
                <emma:interpretation id="interp43" emma:lang="en-GB" emma:confidence="0">
                  <emma:literal>-3-00 =</emma:literal>
                </emma:interpretation>
                <emma:interpretation id="interp44" emma:lang="en-GB" emma:confidence="0">
                  <emma:literal>-3.n =</emma:literal>
                </emma:interpretation>
              </emma:one-of>
            </emma:emma>
          </inkml:annotationXML>
          <inkml:trace contextRef="#ctx0" brushRef="#br0" timeOffset="29599.3991">-531 5447 29 0,'0'0'101'16,"-30"19"9"-16,30-19-1 15,-13 22-64-15,13-22-8 16,0 0-3-16,0 0-4 0,39 17-2 16,-15-19-8-16,12 4-4 15,1-6-10-15,0-5-15 16,8 9-34-16,-10-8-77 16,0-3 0-16,-1-2-7 15,1-5 1-15</inkml:trace>
          <inkml:trace contextRef="#ctx0" brushRef="#br0" timeOffset="30177.5313">415 5075 91 0,'-24'-2'111'16,"24"2"2"-16,-26-26-3 15,26 26-87-15,22-39 0 16,10 19-5-16,5-2-5 15,8 5-4-15,5 2-2 0,0 11-2 16,-9 10-2-16,-4 7-1 16,-15 13 0-16,-12 9-1 15,-12 8-2-15,-11 5 0 16,-13 4-2-16,-6-3 2 16,-3-3-2-16,0-5 1 15,7-7-2-15,9-5 3 16,19-29 0-16,-9 30 1 15,9-30 1-15,35 17 0 16,-1-8 1-16,3 2 3 16,4 4 0-16,1 6 1 15,-6 10 5-15,-3 6-5 0,-9 1 5 16,-9 8-5-16,-11 2 1 16,-8 1-3-16,-14-1 1 15,-8 0-4 1,-8-7-2-16,-7-5 1 0,-7-3-1 15,0-9 0-15,1-9-5 16,-1-17-11-16,16-1-27 16,-5-12-73-16,22-13-5 15,8-4 2-15,18-5-5 16</inkml:trace>
          <inkml:trace contextRef="#ctx0" brushRef="#br0" timeOffset="30380.6313">1144 5743 171 0,'-11'22'115'16,"11"-22"-2"-16,0 0-18 15,0 0-127-15,-13-24-72 16,18 5-9-16,1-3-1 15,5-2-4-15</inkml:trace>
          <inkml:trace contextRef="#ctx0" brushRef="#br0" timeOffset="31177.5741">1876 5137 116 0,'-20'-15'117'0,"-1"9"-3"15,21 6 3-15,-48 2-93 0,33 22-1 16,-7 6-8-1,7 15-3-15,-2 10-5 16,-1 9-1-16,3 8 3 16,4 6-4-16,3-5 1 0,6-3-3 15,8-10 2-15,7-12-4 16,9-14 5-16,8-12-6 16,7-22 0-16,6-13 0 15,3-11 0-15,-1-10-1 16,-6-10-3-16,-4-5 3 15,-9-3-4-15,-11-5 4 16,-13 5-4-16,-6-2 3 16,-9 7-2-16,-5 8 3 15,1 6 1-15,0 5-1 16,8 7 2-16,9 21-1 16,4-31 1-16,16 20-1 0,8-1 0 15,9-4 0-15,8 3 0 16,5-2 1-16,-2 4-1 15,-1-2 0-15,1 7 0 16,-9 2 0-16,-9 4 0 16,-6 6 2-16,-24-6 0 15,24 26 0-15,-24-4 0 16,-5 8 1-16,-8 7 1 16,0 8 1-16,-6 7 2 15,2 13-2-15,-3-2 4 16,7 6 0-16,7-4 1 15,8-4-2-15,9-10 1 16,15-5-3-16,6-16-2 0,11-15 1 16,7-12-2-16,4-12-3 15,2-11 0-15,-1-10-1 16,-6-9-1-16,-8-4 3 16,-4-7-4-16,-11-2 3 15,-13-4-3-15,-8-5 2 16,-10 1-2-16,-10 1 0 15,0 12-7-15,-11-5-13 16,11 24-30-16,-15 2-74 16,30 26-2-16,-24-31-2 15,24 31 1-15</inkml:trace>
          <inkml:trace contextRef="#ctx0" brushRef="#br0" timeOffset="31521.2717">3692 5207 142 0,'-29'15'122'16,"29"-15"-1"-16,0 0 0 16,31-5-89-16,-1 3-14 15,0-4-6-15,7 1-9 16,-2 3-15-16,-9-2-24 15,2 10-55-15,-28-6-29 16,0 0 1-16,0 31-3 16</inkml:trace>
          <inkml:trace contextRef="#ctx0" brushRef="#br0" timeOffset="31677.5304">3622 5514 147 0,'0'0'124'0,"11"30"-4"15,9-25 1-15,6-12-87 16,6 1-42-16,16 1-54 16,-1-6-52-16,3-6-6 15,0 2-5-15,-5-5 9 16</inkml:trace>
        </inkml:traceGroup>
        <inkml:traceGroup>
          <inkml:annotationXML>
            <emma:emma xmlns:emma="http://www.w3.org/2003/04/emma" version="1.0">
              <emma:interpretation id="{5451BE4E-BF6F-4F03-9639-197CE440693A}" emma:medium="tactile" emma:mode="ink">
                <msink:context xmlns:msink="http://schemas.microsoft.com/ink/2010/main" type="inkWord" rotatedBoundingBox="8690,9644 11349,9704 11308,11535 8649,11475"/>
              </emma:interpretation>
              <emma:one-of disjunction-type="recognition" id="oneOf9">
                <emma:interpretation id="interp45" emma:lang="en-GB" emma:confidence="0">
                  <emma:literal>logo</emma:literal>
                </emma:interpretation>
                <emma:interpretation id="interp46" emma:lang="en-GB" emma:confidence="0">
                  <emma:literal>login</emma:literal>
                </emma:interpretation>
                <emma:interpretation id="interp47" emma:lang="en-GB" emma:confidence="0">
                  <emma:literal>log,0</emma:literal>
                </emma:interpretation>
                <emma:interpretation id="interp48" emma:lang="en-GB" emma:confidence="0">
                  <emma:literal>logion</emma:literal>
                </emma:interpretation>
                <emma:interpretation id="interp49" emma:lang="en-GB" emma:confidence="0">
                  <emma:literal>Logo</emma:literal>
                </emma:interpretation>
              </emma:one-of>
            </emma:emma>
          </inkml:annotationXML>
          <inkml:trace contextRef="#ctx0" brushRef="#br0" timeOffset="32943.1712">5670 4562 147 0,'0'0'119'16,"15"-20"-3"-16,-15 20 0 16,13 20-94-16,-9 8-2 15,7 22-2-15,-2 15-7 16,1 19 2-16,-3 11-5 15,-3 13 0-15,-2 5-2 0,-4 4-5 16,0-3-6-16,-4-12-15 16,6-4-24-16,-9-23-76 15,11-18-3 1,5-19-1-16,3-18-2 0</inkml:trace>
          <inkml:trace contextRef="#ctx0" brushRef="#br0" timeOffset="33318.1985">6386 5298 91 0,'-6'-29'108'0,"6"29"3"16,-46-15 0-16,7 11-86 15,7 15 0 1,-7 2-4-16,8 19 0 0,-5 5-3 15,10 15-7-15,2 6 0 16,9 9-2-16,6-4 0 16,13 2-3-16,12-15 1 15,10-9-3-15,10-17-1 16,12-13 0-16,4-20-2 16,2-17-1-16,0-9-3 15,-6-10 3-15,-7-3-2 16,-11-4 3-16,-15-2-3 0,-10-2 1 15,-10 2-2-15,-8 6-1 16,-2 9-6 0,-6 0-16-16,8 20-19 15,-7 2-72-15,20 17-2 0,0 0-1 16,0 0 0-16</inkml:trace>
          <inkml:trace contextRef="#ctx0" brushRef="#br0" timeOffset="33833.8029">7163 5311 92 0,'11'-26'117'16,"-9"0"-1"-16,-6 2 5 15,-14 0-74-15,18 24-15 0,-45-9-6 16,19 24-7-16,-6 11-6 15,3 16-3-15,-1 16-3 16,2 11-5-16,2 5 3 16,9-1-1-16,6-8 1 15,9-4-2-15,4-14 0 16,11-14-4-16,6-24 0 16,7-16-1-16,5-10-1 15,-1-16 0-15,-2-8-3 0,-4-9 5 16,-5-2-4-1,-8-2 4-15,-7 2-1 16,-4 7 3-16,-6 6-3 16,-1 15 4-16,7 24-1 0,0 0-1 15,0 0 3-15,-8 61-2 16,19-7 3-16,4 15-1 16,2 7 3-16,5 8 0 15,-1 1 1-15,1 8-1 16,-5-7-2-16,-2-1 3 15,-10-7-3-15,-7-7 0 16,-11-10-4-16,-9-7 1 16,-8-13-2-16,-9-13-3 15,-5-11-9-15,-10-19-15 16,9 4-27-16,-9-19-74 16,15-7 1-16,6-8-3 0,16-7 1 15</inkml:trace>
          <inkml:trace contextRef="#ctx0" brushRef="#br0" timeOffset="34146.3345">7832 5983 114 0,'0'0'119'0,"0"0"-1"16,-15 24 2-16,17 17-68 16,-2-4-36-16,6 13-2 15,1 4-10-15,-1-2-15 16,7 8-34-16,-8-12-72 15,-3-11-1-15,0-13-3 16,-2-24 0-16</inkml:trace>
          <inkml:trace contextRef="#ctx0" brushRef="#br0" timeOffset="34458.8394">8053 5968 191 0,'0'0'121'0,"0"0"1"16,-3 20-5-16,-1 8-107 16,6 11-1-16,5 4-3 15,6 3 0-15,2-1-4 16,7-2 2-16,-1-10-4 16,5-10 2-16,2-12-2 15,-2-13 0-15,0-15-1 16,-4-9 2-16,-3-11 0 15,-4-4 0-15,-8-7 1 0,-7-1-1 16,-7-3 2-16,-5 4-3 16,-8 3 2-16,-2 6-7 15,3 11-13-15,-7-3-29 16,11 12-75-16,15 19 0 16,-20-22-4-16,20 22 3 15</inkml:trace>
        </inkml:traceGroup>
        <inkml:traceGroup>
          <inkml:annotationXML>
            <emma:emma xmlns:emma="http://www.w3.org/2003/04/emma" version="1.0">
              <emma:interpretation id="{D1C4874E-C02A-4A53-81B1-B958D0BE48CD}" emma:medium="tactile" emma:mode="ink">
                <msink:context xmlns:msink="http://schemas.microsoft.com/ink/2010/main" type="inkWord" rotatedBoundingBox="12133,9415 15073,9481 15032,11297 12092,11231"/>
              </emma:interpretation>
              <emma:one-of disjunction-type="recognition" id="oneOf10">
                <emma:interpretation id="interp50" emma:lang="en-GB" emma:confidence="0">
                  <emma:literal>air</emma:literal>
                </emma:interpretation>
                <emma:interpretation id="interp51" emma:lang="en-GB" emma:confidence="0">
                  <emma:literal>a_is</emma:literal>
                </emma:interpretation>
                <emma:interpretation id="interp52" emma:lang="en-GB" emma:confidence="0">
                  <emma:literal>EHz</emma:literal>
                </emma:interpretation>
                <emma:interpretation id="interp53" emma:lang="en-GB" emma:confidence="0">
                  <emma:literal>[it's</emma:literal>
                </emma:interpretation>
                <emma:interpretation id="interp54" emma:lang="en-GB" emma:confidence="0">
                  <emma:literal>ait</emma:literal>
                </emma:interpretation>
              </emma:one-of>
            </emma:emma>
          </inkml:annotationXML>
          <inkml:trace contextRef="#ctx0" brushRef="#br0" timeOffset="35163.1945">9550 4754 90 0,'0'0'107'15,"0"-26"2"-15,0 26 0 0,-24-2-78 16,-2-2-11-16,1 6-5 16,-10 0-5-16,0 0-4 15,-8-2-3-15,-2 0-3 16,-1-2 2-16,3 2-3 15,6-2 3-15,5 0-3 16,6 0 1-16,26 2 2 16,-29 2 1-16,29-2 2 0,0 22-1 15,0-22 3 1,16 43-2-16,-6-6 3 16,1 8-1-16,-2 14 2 15,2 5-4-15,-5 12 1 0,1 2-3 16,-5 6 3-16,-9 3-1 15,3 4-4-15,-7-7 3 16,5 1-4-16,-7-5 3 16,2-2-3-16,0-5 3 15,7-1-4-15,4-12 1 16,6-6 3-16,12-8-2 16,8-7 2-16,6-13-1 15,9-7 1-15,7-10-1 0,6-9-1 16,6-5-8-16,-5-14-19 15,5 8-39-15,-8-15-57 16,-9-4-3-16,-2-3 1 16,-8-6-3-16</inkml:trace>
          <inkml:trace contextRef="#ctx0" brushRef="#br0" timeOffset="35397.5436">9829 5091 109 0,'0'-28'120'0,"0"28"2"15,-2 22-3-15,2 2-58 16,5 21-43 0,-3 3-2-16,9 19-3 15,-5-2-6-15,3 6-6 0,-1 3-9 16,-8-11-16-16,11-1-27 15,-15-12-69-15,2-17-4 16,2-7 1-16,0-26-2 16</inkml:trace>
          <inkml:trace contextRef="#ctx0" brushRef="#br0" timeOffset="35585.0758">9821 5446 197 0,'17'-28'122'15,"9"20"4"-15,11-3-6 16,8 4-103-16,5-4-5 0,11 3-7 16,-1-3-11-16,-3-6-15 15,5 8-26-15,-23-13-52 16,2 1-24-16,-8-1-3 16,-7-8 2-16</inkml:trace>
          <inkml:trace contextRef="#ctx0" brushRef="#br0" timeOffset="35867.6165">10394 4778 113 0,'-6'-35'119'0,"-3"13"1"15,9 22 3-15,0 0-79 16,-15 31-13-16,19 12-5 0,-8 13-8 16,11 20 0-16,-7 6-4 15,6 9 0-15,-6 2-5 16,4 2 2-16,-4-6-5 15,3-2-7-15,-1-12-9 16,-7-18-19-16,14 1-27 16,-15-19-74-16,12-13-4 15,-6-26 1-15,19 13-3 16</inkml:trace>
          <inkml:trace contextRef="#ctx0" brushRef="#br0" timeOffset="36351.9986">10775 4851 71 0,'-32'13'115'0,"32"-13"5"16,0 0 2-16,0 0-71 0,0 0-9 15,37 13-9-15,2-11-6 16,2-10-7-16,8 1-6 16,-3-1-9-16,-1-5-9 15,1 4-17-15,-20-11-28 16,8 7-76-16,-14 0-3 16,-20 13-2-16,13-28 2 15</inkml:trace>
          <inkml:trace contextRef="#ctx0" brushRef="#br0" timeOffset="36539.5018">10992 4604 169 0,'-18'22'127'16,"3"4"-1"-16,2 9 1 16,13 10-103-16,-8 5-8 15,10 8-3-15,4 1-11 16,1-1-8-16,12 5-20 15,-12-20-35-15,10 1-61 16,-2-10-5-16,5-14 0 16,1-9-3-16</inkml:trace>
          <inkml:trace contextRef="#ctx0" brushRef="#br0" timeOffset="37117.6622">11498 4570 110 0,'0'0'110'0,"-24"-15"2"15,24 15-44-15,7-20-31 16,-7 20-2-16,24-28-9 0,-1 13-6 16,10 0-5-16,-3-5-6 15,9 3 2-15,-2-2-7 16,2 3 3-16,-9 1-5 16,0 7 4-16,-8-1-5 15,0 9-2-15,-22 0 1 16,30 28-5-16,-19-2 4 15,-5 9-3-15,-1 10 3 16,-3 11-2-16,-2 14 3 16,2 10 3-16,0 6-3 15,3 9 4-15,1 5-3 16,3 4 5-16,2 0-1 16,4 0 2-16,0-5 1 0,4 1-1 15,-4-9 1-15,3-3-1 16,-5-10 0-16,0-2-3 15,-7-9 2-15,-1-4-2 16,-12-13-2-16,-2-7 2 16,-10-8-2-16,-5-9 1 15,-8-9-1-15,-7-8-1 16,-5-7-3-16,-1-11-8 16,4 5-30-16,-18-18-88 15,14-4-4-15,2-4-2 16,8-9-2-16</inkml:trace>
        </inkml:traceGroup>
        <inkml:traceGroup>
          <inkml:annotationXML>
            <emma:emma xmlns:emma="http://www.w3.org/2003/04/emma" version="1.0">
              <emma:interpretation id="{6FB96036-DAA0-4AD3-A42E-13AD55760602}" emma:medium="tactile" emma:mode="ink">
                <msink:context xmlns:msink="http://schemas.microsoft.com/ink/2010/main" type="inkWord" rotatedBoundingBox="16439,10092 18158,10130 18140,10932 16421,10893"/>
              </emma:interpretation>
              <emma:one-of disjunction-type="recognition" id="oneOf11">
                <emma:interpretation id="interp55" emma:lang="en-GB" emma:confidence="0">
                  <emma:literal>=</emma:literal>
                </emma:interpretation>
                <emma:interpretation id="interp56" emma:lang="en-GB" emma:confidence="0">
                  <emma:literal>£</emma:literal>
                </emma:interpretation>
                <emma:interpretation id="interp57" emma:lang="en-GB" emma:confidence="0">
                  <emma:literal>¢</emma:literal>
                </emma:interpretation>
                <emma:interpretation id="interp58" emma:lang="en-GB" emma:confidence="0">
                  <emma:literal>+</emma:literal>
                </emma:interpretation>
                <emma:interpretation id="interp59" emma:lang="en-GB" emma:confidence="0">
                  <emma:literal>#</emma:literal>
                </emma:interpretation>
              </emma:one-of>
            </emma:emma>
          </inkml:annotationXML>
          <inkml:trace contextRef="#ctx0" brushRef="#br0" timeOffset="43261.6883">13578 5442 1 0,'0'0'57'15,"-37"20"30"-15,37-20-1 16,-32 21-45-16,32-21-18 16,0 0 5-16,0 0 0 0,0 0 1 15,37 0-2-15,4 0-1 16,2-8-4-16,22 5-1 15,6-7-6-15,18 3-4 16,6-8-3-16,13-2-3 16,5-1-2-16,4 1-1 15,6-3 1-15,-2 3-2 16,-8 2 1-16,-7 2-1 16,-11 4 0-16,-10 5-1 15,-12 2-3-15,-14-2-11 16,-14 8-22-16,-21-4-73 15,-24 0-2-15,0 0-3 0,0 0 1 16</inkml:trace>
          <inkml:trace contextRef="#ctx0" brushRef="#br0" timeOffset="43886.6948">13489 5559 1 0,'-37'2'59'16,"37"-2"30"-16,0 0 7 16,-26-22-52-16,26 22-2 15,16-34-8-15,7 12-6 16,6-12-6-16,14-3-3 0,0-9-4 15,13-3-3-15,-1-6-3 16,3 1-3-16,-4 0-1 16,-4 4-3-16,-9 5 1 15,-9 10-2-15,-12 12 1 16,-20 23-2-16,0 0 1 16,0 0-1-16,-43 15 0 15,4 15 1-15,-9 9-1 16,-6 4 1-16,-4 5-2 15,-3-1 2-15,2 1-1 16,8 0 2-16,5-3-2 16,9-2 2-16,11-1-1 15,11 1 4-15,13 0 1 0,17 3-3 16,11-7 5-16,11 4-4 16,11-11 4-16,8 3-6 15,9-7-3 1,-2-8-25-16,14-7-83 0,-3-3-2 15,-7-10-7-15,2-2 0 16</inkml:trace>
        </inkml:traceGroup>
        <inkml:traceGroup>
          <inkml:annotationXML>
            <emma:emma xmlns:emma="http://www.w3.org/2003/04/emma" version="1.0">
              <emma:interpretation id="{864AC727-DCD6-4FD2-AE62-E66521F2E03C}" emma:medium="tactile" emma:mode="ink">
                <msink:context xmlns:msink="http://schemas.microsoft.com/ink/2010/main" type="inkWord" rotatedBoundingBox="19505,10592 23528,10682 23508,11580 19485,11490"/>
              </emma:interpretation>
              <emma:one-of disjunction-type="recognition" id="oneOf12">
                <emma:interpretation id="interp60" emma:lang="en-GB" emma:confidence="0">
                  <emma:literal>inverse</emma:literal>
                </emma:interpretation>
                <emma:interpretation id="interp61" emma:lang="en-GB" emma:confidence="0">
                  <emma:literal>inversi</emma:literal>
                </emma:interpretation>
                <emma:interpretation id="interp62" emma:lang="en-GB" emma:confidence="0">
                  <emma:literal>invera</emma:literal>
                </emma:interpretation>
                <emma:interpretation id="interp63" emma:lang="en-GB" emma:confidence="0">
                  <emma:literal>invern</emma:literal>
                </emma:interpretation>
                <emma:interpretation id="interp64" emma:lang="en-GB" emma:confidence="0">
                  <emma:literal>invers</emma:literal>
                </emma:interpretation>
              </emma:one-of>
            </emma:emma>
          </inkml:annotationXML>
          <inkml:trace contextRef="#ctx0" brushRef="#br0" timeOffset="50835.3545">16500 5548 140 0,'-13'-22'117'16,"13"22"-7"-16,-2-23-8 15,2 23-91-15,0 0-40 16,32-13-56-16,-8 21-26 0,-2-3 3 16,6 5-4-1</inkml:trace>
          <inkml:trace contextRef="#ctx0" brushRef="#br0" timeOffset="50679.1248">16569 5728 42 0,'2'-28'100'0,"-2"28"10"15,0 0-2-15,0 0-44 16,2 19-19-16,-6 7-10 16,11 26-2-16,-10 4-11 15,8 20 1-15,-7 0-12 16,2 6 1-16,-3-2-8 15,1-8-7-15,2-3-16 16,-4-24-17-16,8-8-59 0,-4-37-24 16,0 0-1-1,0 0-1-15</inkml:trace>
          <inkml:trace contextRef="#ctx0" brushRef="#br0" timeOffset="51194.7578">16954 5684 162 0,'11'46'118'0,"-2"8"0"16,-5 7 1-16,-17-3-98 15,15 13-1-15,-8-12-7 16,6-3-1-16,0-13-3 15,0-6-3-15,0-15-4 16,0-22 1-16,0 0-1 16,34-30-3-16,-12-7 1 15,6-6-1-15,5-7 1 16,3-4-1-16,3 2 5 0,3 6-2 16,-4 9 3-16,4 14 1 15,-8 10 1-15,3 15-1 16,-7 11 0-16,1 15 0 15,-8 9-2-15,1 4-5 16,-2 6-11-16,-9-8-18 16,8 13-41-16,-5-17-50 15,-1-9-5-15,-15-26 1 16,28 15-2-16</inkml:trace>
          <inkml:trace contextRef="#ctx0" brushRef="#br0" timeOffset="51866.6142">17794 5786 179 0,'0'0'116'0,"17"39"0"16,-15 2 0-16,-2 3-95 16,9 16 1-16,-2-1-7 15,8 3-2-15,0-3-2 16,4-9-4-16,-1-14-1 15,3-12-3-15,1-13-3 16,0-18-2-16,1-10 0 16,-1-9-2-16,-2-11 1 15,-5-6-1-15,-4-7 0 0,-5 1 0 16,-2 3 2-16,-1 5 0 16,1 9-1-16,0 6 3 15,-4 26 1-15,26-20 0 16,-2 22 2-16,8 7-1 15,10 2 1-15,5-3-1 16,7-5 2-16,3-3-3 16,1-9 1-16,3-4-1 15,-5-7 1-15,-4-3-1 16,-7-3 0-16,-8-5-2 16,-11-1-2-16,-11-1 4 15,-10 1-3-15,-10 4 4 0,-8 2-3 16,-8 11 5-16,-5 8 0 15,-5 20 3-15,1 11 2 16,2 13-4-16,4 13 3 16,7 10-3-16,2 9 0 15,8 5-6-15,9-3-9 16,0-12-8-16,14 6-21 16,-8-26-33-16,10-9-53 15,5-17-2-15,3-17 1 16,5-16 2-16</inkml:trace>
          <inkml:trace contextRef="#ctx0" brushRef="#br0" timeOffset="52007.2408">18883 5810 144 0,'0'0'116'16,"23"4"3"-16,-14 18-1 16,-5 8-54-1,1 9-44-15,-7-2-5 0,8 2-5 16,-8-4-2-16,8-9 3 15,-6-26-1-15,7 21 0 16,-7-21-1-16,15-26-1 16,-2-2 0-16,7-9 0 15,1-6-2-15,9-5-3 16,5 1-2-16,6-5-9 16,9 9-11-16,-5-7-15 0,18 26-36 15,-7-4-62-15,3 11 3 16,-1 1-1-16,1 8 2 15</inkml:trace>
          <inkml:trace contextRef="#ctx0" brushRef="#br0" timeOffset="52554.1225">19846 5581 127 0,'-28'-13'109'15,"-5"15"6"-15,-1 9 3 16,1 10-78-16,-2-6-5 15,18 16-8-15,2-1 1 16,21 13-7-16,5-4 1 0,17 11-5 16,5-7-4-16,8 7-1 15,-4-5-6 1,0 3 0-16,-11-5-4 16,-7-4 1-16,-10-4-5 0,-9-7 0 15,-11-6-1-15,-11-9-1 16,-4-5-1-16,-4-8 0 15,2-2 1-15,2-6-1 16,26 8 3-16,-28-20-2 16,28 20 3-16,17-19 1 15,9 6 0-15,11 2 0 16,15-6 3-16,6-3-3 0,5-4 3 16,6-6-2-1,0-5 1-15,3-2-1 16,-3-4 1-16,-2 0 0 15,-11 0-1-15,-10-4-1 0,-14-1-3 16,-12 5 4-16,-16 4-4 16,-15 7 5-16,-10 11-4 15,-7 8 5-15,-14 17 1 16,4 18 0-16,-1 13 4 16,6 15-2-16,5 4 3 15,11 9-3-15,8-2 3 16,11 2-5-16,11-11-5 15,7-9-6-15,12-6-13 16,-6-22-28-16,24 1-86 16,-9-20-1-16,7-5-2 15,-1-12-1-15</inkml:trace>
        </inkml:traceGroup>
        <inkml:traceGroup>
          <inkml:annotationXML>
            <emma:emma xmlns:emma="http://www.w3.org/2003/04/emma" version="1.0">
              <emma:interpretation id="{3A653571-5E40-4827-88BD-12A1B71E8B08}" emma:medium="tactile" emma:mode="ink">
                <msink:context xmlns:msink="http://schemas.microsoft.com/ink/2010/main" type="inkWord" rotatedBoundingBox="25230,10240 26494,10269 26469,11393 25205,11364"/>
              </emma:interpretation>
              <emma:one-of disjunction-type="recognition" id="oneOf13">
                <emma:interpretation id="interp65" emma:lang="en-GB" emma:confidence="0">
                  <emma:literal>of</emma:literal>
                </emma:interpretation>
                <emma:interpretation id="interp66" emma:lang="en-GB" emma:confidence="0">
                  <emma:literal>off</emma:literal>
                </emma:interpretation>
                <emma:interpretation id="interp67" emma:lang="en-GB" emma:confidence="0">
                  <emma:literal>Of</emma:literal>
                </emma:interpretation>
                <emma:interpretation id="interp68" emma:lang="en-GB" emma:confidence="0">
                  <emma:literal>0f</emma:literal>
                </emma:interpretation>
                <emma:interpretation id="interp69" emma:lang="en-GB" emma:confidence="0">
                  <emma:literal>ot</emma:literal>
                </emma:interpretation>
              </emma:one-of>
            </emma:emma>
          </inkml:annotationXML>
          <inkml:trace contextRef="#ctx0" brushRef="#br0" timeOffset="53116.6349">22465 5842 111 0,'-5'-19'112'0,"5"19"6"15,-17-37-1-15,-7 11-65 16,24 26-20-16,-50-30-5 15,24 26-5-15,-6 4-4 16,4 13-5-16,-5 10-4 16,9 12-3-16,5 10-1 15,6 10 0-15,11-1-3 0,8 2 1 16,12-6-1-16,10-7 2 16,6-11-1-16,8-14 0 15,5-14-2-15,3-15-1 16,-7-10 1-16,-2-10-1 15,-8-3 0-15,-5-7 0 16,-13-5 0-16,-8-1-3 16,-16 3 2-16,-6 3-2 15,-5 4-3-15,-1 5-7 16,3 10-10-16,-5 1-16 16,23 21-24-16,0 0-52 15,0 0-12-15,38 0 4 0,-1 0 1 16</inkml:trace>
          <inkml:trace contextRef="#ctx0" brushRef="#br0" timeOffset="53554.136">22908 5957 187 0,'-6'-24'129'16,"8"5"4"-16,17 6-2 0,-10-9-74 15,36 14-19-15,-3-8-15 16,16 6-10-16,3-1-11 15,-1-2-17 1,9 11-54-16,-12-11-63 0,-3-2-6 16,-9-5 3-16,-6-8-8 15</inkml:trace>
          <inkml:trace contextRef="#ctx0" brushRef="#br0" timeOffset="53382.2592">23129 5442 152 0,'37'-58'120'0,"-13"1"1"16,-9 1 5-16,-22 4-87 15,3 20-8-15,-20 6-4 16,5 24-2-16,-16 17-4 15,5 24-3-15,-3 19-7 16,9 20-1-16,1 9 3 16,12 12-4-16,2 1 2 0,9 4-5 15,4-5 3 1,9-4-7-16,3-6 1 0,-1-13-9 16,2-7-12-1,-10-26-12-15,10 5-23 0,-17-48-27 16,6 24-58-16,-6-24 1 15,-10-22 1-15,-6-8 7 16</inkml:trace>
        </inkml:traceGroup>
        <inkml:traceGroup>
          <inkml:annotationXML>
            <emma:emma xmlns:emma="http://www.w3.org/2003/04/emma" version="1.0">
              <emma:interpretation id="{1EEC8425-4322-49A6-9E29-2D71005ECF25}" emma:medium="tactile" emma:mode="ink">
                <msink:context xmlns:msink="http://schemas.microsoft.com/ink/2010/main" type="inkWord" rotatedBoundingBox="27795,10308 30565,10371 30527,12073 27756,12011"/>
              </emma:interpretation>
              <emma:one-of disjunction-type="recognition" id="oneOf14">
                <emma:interpretation id="interp70" emma:lang="en-GB" emma:confidence="0">
                  <emma:literal>log?</emma:literal>
                </emma:interpretation>
                <emma:interpretation id="interp71" emma:lang="en-GB" emma:confidence="0">
                  <emma:literal>tog?</emma:literal>
                </emma:interpretation>
                <emma:interpretation id="interp72" emma:lang="en-GB" emma:confidence="0">
                  <emma:literal>hog?</emma:literal>
                </emma:interpretation>
                <emma:interpretation id="interp73" emma:lang="en-GB" emma:confidence="0">
                  <emma:literal>logs.</emma:literal>
                </emma:interpretation>
                <emma:interpretation id="interp74" emma:lang="en-GB" emma:confidence="0">
                  <emma:literal>Iog?</emma:literal>
                </emma:interpretation>
              </emma:one-of>
            </emma:emma>
          </inkml:annotationXML>
          <inkml:trace contextRef="#ctx0" brushRef="#br0" timeOffset="60961.674">24769 5477 10 0,'0'0'85'16,"13"-31"9"-16,-13 31-23 16,24-30-18-16,-17 11-3 15,-7 19-2-15,17-26-8 16,-17 26-4-16,0 0-6 16,26 4-4-16,-26-4-6 15,2 48-3-15,-4-3-1 16,4 18-6-16,-4 10 2 0,2 14-5 15,-2 6 0 1,2 4-4-16,-2 1-1 16,2-7-7-16,2-7-8 15,-4-17-14-15,13 0-28 0,-11-21-65 16,6-18-2-16,-6-28-2 16,22 9 2-16</inkml:trace>
          <inkml:trace contextRef="#ctx0" brushRef="#br0" timeOffset="61367.9364">25585 5784 153 0,'-34'-35'110'0,"6"22"5"15,-5-8-7-15,-10 8-86 16,10 13-2-16,-8 4-2 16,7 20-3-16,-1 4-4 15,5 20-4-15,4 4-4 16,4 13 1-16,9-3-3 16,7 1 2-16,10-9-4 15,9-8 3-15,11-14-1 16,8-15 1-16,7-17-1 15,5-15 0-15,3-13 0 16,1-9 0-16,-7-6 0 16,-4 0-1-16,-11-5 2 0,-11 3-2 15,-11-1 1-15,-8 1-1 16,-9 8-1-16,-7 0-5 16,1 16-14-16,-7-5-18 15,26 26-45-15,-22 0-32 16,22 0-4-16,7 30 1 15</inkml:trace>
          <inkml:trace contextRef="#ctx0" brushRef="#br0" timeOffset="61883.5618">26135 5749 158 0,'7'-26'122'0,"-10"0"0"15,-7 3 2-15,-14 1-60 16,0 9-44-16,-13 11-3 16,0 19-7-16,-2 7-1 15,1 21-4-15,-1 10 1 16,2 9-5-16,4 4 0 16,10 1 0-16,10-11-1 15,10-10 1-15,14-14-1 16,9-16 1-16,12-20 0 15,5-14-1-15,6-12 1 16,0-6-1-16,-1-10 1 0,-3-3-2 16,-9-1 2-16,-6 5-1 15,-7 4 1-15,-6 9-1 16,-5 10 1-16,-6 20 0 16,0 0 1-16,0 0 1 15,15 50 0-15,-4 6 1 16,2 13-1-16,5 16 3 15,-1 8-2-15,0 7 1 16,1 3-3-16,-5 1 2 16,-7-4-3-16,-6-7 2 15,-6-11-2-15,-12-15-2 16,-6-10 0-16,-6-16-3 16,-5-11-2-16,-10-17-8 0,2-4-13 15,-14-29-25-15,14-2-74 16,-4-12-4-16,10-12 1 15,6-8-2 1</inkml:trace>
          <inkml:trace contextRef="#ctx0" brushRef="#br0" timeOffset="62399.1929">27029 5410 172 0,'-26'-18'117'15,"26"18"-2"-15,2-19-16 16,5-3-64-16,21 9-4 0,0-8-8 16,15 5-5-16,7-3-2 15,8 8-4 1,-1 2-3-16,3 12-1 15,-6 3 0-15,-2 11-1 0,-11 9-1 16,-8 7 0-16,-16 6-2 16,-8 4 1-16,-13 3 2 15,-7 3-5-15,-11-1 4 16,-8 0-6-16,-3-5 4 16,-3-2-5-16,3-4 0 15,-2-7-8-15,10 0-9 16,-6-15-16-16,20 11-46 0,11-26-48 15,-19 37-4 1,19-37 1-16,-4 39 0 16</inkml:trace>
          <inkml:trace contextRef="#ctx0" brushRef="#br0" timeOffset="62586.6962">27377 6386 301 0,'0'0'134'0,"-23"17"-4"15,23-17-12-15,0 0-145 16,-5-28-96-16,5 28-7 16,11-26-3-16,-2 2-4 15</inkml:trace>
        </inkml:traceGroup>
      </inkml:traceGroup>
      <inkml:traceGroup>
        <inkml:annotationXML>
          <emma:emma xmlns:emma="http://www.w3.org/2003/04/emma" version="1.0">
            <emma:interpretation id="{BC749CB1-1CED-4999-A1E0-6D44E21CA0CF}" emma:medium="tactile" emma:mode="ink">
              <msink:context xmlns:msink="http://schemas.microsoft.com/ink/2010/main" type="line" rotatedBoundingBox="3347,12485 11077,12735 11016,14617 3287,14367"/>
            </emma:interpretation>
          </emma:emma>
        </inkml:annotationXML>
        <inkml:traceGroup>
          <inkml:annotationXML>
            <emma:emma xmlns:emma="http://www.w3.org/2003/04/emma" version="1.0">
              <emma:interpretation id="{827D50C0-E541-45D0-9839-245CE4712268}" emma:medium="tactile" emma:mode="ink">
                <msink:context xmlns:msink="http://schemas.microsoft.com/ink/2010/main" type="inkWord" rotatedBoundingBox="3347,12485 5777,12564 5716,14445 3287,14367"/>
              </emma:interpretation>
              <emma:one-of disjunction-type="recognition" id="oneOf15">
                <emma:interpretation id="interp75" emma:lang="en-GB" emma:confidence="0">
                  <emma:literal>103.00</emma:literal>
                </emma:interpretation>
                <emma:interpretation id="interp76" emma:lang="en-GB" emma:confidence="0">
                  <emma:literal>103.0</emma:literal>
                </emma:interpretation>
                <emma:interpretation id="interp77" emma:lang="en-GB" emma:confidence="0">
                  <emma:literal>10300</emma:literal>
                </emma:interpretation>
                <emma:interpretation id="interp78" emma:lang="en-GB" emma:confidence="0">
                  <emma:literal>1033.00</emma:literal>
                </emma:interpretation>
                <emma:interpretation id="interp79" emma:lang="en-GB" emma:confidence="0">
                  <emma:literal>103300</emma:literal>
                </emma:interpretation>
              </emma:one-of>
            </emma:emma>
          </inkml:annotationXML>
          <inkml:trace contextRef="#ctx0" brushRef="#br0" timeOffset="76515.4111">770 8372 79 0,'-22'3'110'0,"22"-3"2"16,-39 30-1-16,13-4-91 15,13 19 0-15,-2 7-2 16,11 20-3-16,2 6-3 16,6 8-1-16,5-1-3 15,8-1 0-15,2-10-2 16,7-12 1-16,2-18-2 15,7-18 2-15,-2-20-2 16,3-12 1-16,-3-18-1 16,1-11 0-16,-5-8 2 0,-6-7-1 15,-7-6 1-15,-6-7-3 16,-12-4 2-16,-4 2-2 16,-12 0 0-16,-5 5-3 15,-6 5-1-15,-3 8-9 16,4 17-16-16,-11-5-33 15,15 22-69-15,2 2 0 16,22 11-3-16,0 0-2 16</inkml:trace>
          <inkml:trace contextRef="#ctx0" brushRef="#br0" timeOffset="76109.0977">298 8524 52 0,'0'0'104'16,"0"0"2"-16,-4-19-20 15,4 19-55-15,0 0-5 0,0 0-2 16,0 0-4-1,-3 19-3-15,6 3-4 16,5 14-1-16,-1 8-2 16,4 14 2-16,-5 7-3 0,3 11 1 15,-7 0-4-15,2-1-1 16,-4 1-7-16,-4-9-17 16,4-2-26-16,-11-15-75 15,7-18-1-15,4-32-9 16,0 0 25-16</inkml:trace>
          <inkml:trace contextRef="#ctx0" brushRef="#br0" timeOffset="80756.7551">1032 7899 144 0,'0'0'114'0,"0"0"-2"15,-13 19-40-15,13-19-45 16,0 0-5-16,26 0-5 16,-3-4-7-16,6-1-16 15,-1-5-28-15,9-1-75 0,-7-2-7 16,-2-5 1-16,0 1-6 15</inkml:trace>
          <inkml:trace contextRef="#ctx0" brushRef="#br0" timeOffset="81350.5082">1484 7609 71 0,'0'0'103'0,"0"0"0"16,6-31-2-16,-6 31-84 15,37-30-1-15,-13 15-2 16,6 8-1-16,-4 5-4 16,0 6-3-16,-6 9-2 0,-7 7-1 15,-11 6-2-15,-9 8 1 16,-8 1-3-1,-4 4 2-15,-5-4-2 16,-4-1 1-16,4-8 0 0,2 0 0 16,7-6 0-16,15-20 2 15,-8 21 0-15,8-21 2 16,21 13 1-16,3-6 2 16,-2 2 0-16,6-1 2 15,-4 3 0-15,-3 6 1 16,-21-17-4-16,28 41 0 15,-25-15-2-15,-6 5-3 16,-7-1 1-16,-6 0-5 0,-3-2 3 16,-5-2-3-16,-4-6 1 15,0-5-7 1,2-6-12-16,-11-20-24 16,16 2-72-16,-1-6-4 0,5-9 1 15,10 3 26-15</inkml:trace>
          <inkml:trace contextRef="#ctx0" brushRef="#br0" timeOffset="81553.6417">1839 8063 136 0,'0'0'115'0,"-13"19"4"15,13-19-13-15,-20-2-110 0,20 2-23 16,-6-21-83-16,6 21-1 16,-2-26-1-16,2 26 1 15</inkml:trace>
          <inkml:trace contextRef="#ctx0" brushRef="#br0" timeOffset="82303.6736">2207 7710 64 0,'0'0'112'16,"-22"-21"4"-16,22 21-3 15,0 0-70-15,-34-26-14 16,34 26-7-16,-24 13-4 15,13 8-6-15,-6 5-7 16,4 11 0-16,-2 6-5 16,4 7 2-16,2 2-4 15,5 0-1-15,6-7 2 16,7-6-2-16,6-13 3 16,-15-26-5-16,41 18 5 15,-17-27 2-15,2-10 0 16,-5-7 3-16,1-7-4 0,-7-2 3 15,-4-4-2-15,-5 3 4 16,-8-3-4-16,-4 0-3 16,-7 2 2-16,0 5-1 15,-2 1 1-15,2 5-1 16,2 5 0-16,11 21 1 16,-2-29-1-16,2 29 1 15,26-19-1-15,-5 13 0 16,5-3-1-16,4-2 1 15,5 2 1-15,-2-1-2 16,-5-1 2-16,0 4-3 16,-9 3 3-16,1 2 0 15,-20 2 2-15,0 0-1 0,19 19 0 16,-21 1 0-16,-2 4 0 16,-5 6 1-16,0 4 0 15,1 10 1-15,1-1-1 16,3 5 2-16,2-3-2 15,8-2 3-15,3-8-3 16,6-5 3-16,9-12-1 16,6-5-1-16,5-13 1 15,4-9-2-15,-2-11 1 16,2-3-2-16,-5-10 2 16,-4-1-4-16,-6-8 2 15,-6 1-2-15,-14-2 2 0,-6-2-3 16,-11-1 2-16,-9 5-2 15,-2 2-2-15,-10 0-9 16,8 20-26-16,-18-10-88 16,14 14-2-16,4 0-3 15,7 9-2-15</inkml:trace>
        </inkml:traceGroup>
        <inkml:traceGroup>
          <inkml:annotationXML>
            <emma:emma xmlns:emma="http://www.w3.org/2003/04/emma" version="1.0">
              <emma:interpretation id="{97A62BC3-DEB2-4907-AB64-E9BA88965DB3}" emma:medium="tactile" emma:mode="ink">
                <msink:context xmlns:msink="http://schemas.microsoft.com/ink/2010/main" type="inkWord" rotatedBoundingBox="6631,13501 6984,13512 6972,13867 6620,13855"/>
              </emma:interpretation>
              <emma:one-of disjunction-type="recognition" id="oneOf16">
                <emma:interpretation id="interp80" emma:lang="en-GB" emma:confidence="0">
                  <emma:literal>=</emma:literal>
                </emma:interpretation>
                <emma:interpretation id="interp81" emma:lang="en-GB" emma:confidence="0">
                  <emma:literal>E</emma:literal>
                </emma:interpretation>
                <emma:interpretation id="interp82" emma:lang="en-GB" emma:confidence="0">
                  <emma:literal>#</emma:literal>
                </emma:interpretation>
                <emma:interpretation id="interp83" emma:lang="en-GB" emma:confidence="0">
                  <emma:literal>c</emma:literal>
                </emma:interpretation>
                <emma:interpretation id="interp84" emma:lang="en-GB" emma:confidence="0">
                  <emma:literal>e</emma:literal>
                </emma:interpretation>
              </emma:one-of>
            </emma:emma>
          </inkml:annotationXML>
          <inkml:trace contextRef="#ctx0" brushRef="#br0" timeOffset="82975.5371">3631 8470 97 0,'-22'9'120'0,"22"-9"3"15,0 0-2-15,0 0-92 16,39-20-4-16,-17 7-5 16,10 4-8-16,-1-1-4 15,1 1-9-15,-2 5-13 16,-10-5-19-16,8 18-44 0,-28-9-44 16,0 0-3-16,9 23 0 15</inkml:trace>
          <inkml:trace contextRef="#ctx0" brushRef="#br0" timeOffset="83145.3149">3659 8699 141 0,'2'22'132'0,"-2"-22"1"16,20 24-3-16,-1-13-89 15,3-14-29-15,10-3-11 16,7 6-37-16,-4-13-88 15,8-4-7-15,0-5-5 16,-1-10-5-16</inkml:trace>
        </inkml:traceGroup>
        <inkml:traceGroup>
          <inkml:annotationXML>
            <emma:emma xmlns:emma="http://www.w3.org/2003/04/emma" version="1.0">
              <emma:interpretation id="{0F09BA3C-165E-41DE-A95D-2D1CD11E5F24}" emma:medium="tactile" emma:mode="ink">
                <msink:context xmlns:msink="http://schemas.microsoft.com/ink/2010/main" type="inkWord" rotatedBoundingBox="8465,12680 11076,12764 11022,14455 8411,14371"/>
              </emma:interpretation>
              <emma:one-of disjunction-type="recognition" id="oneOf17">
                <emma:interpretation id="interp85" emma:lang="en-GB" emma:confidence="0">
                  <emma:literal>[Ht]</emma:literal>
                </emma:interpretation>
                <emma:interpretation id="interp86" emma:lang="en-GB" emma:confidence="0">
                  <emma:literal>{Ht]</emma:literal>
                </emma:interpretation>
                <emma:interpretation id="interp87" emma:lang="en-GB" emma:confidence="0">
                  <emma:literal>[Hit]</emma:literal>
                </emma:interpretation>
                <emma:interpretation id="interp88" emma:lang="en-GB" emma:confidence="0">
                  <emma:literal>{Hit]</emma:literal>
                </emma:interpretation>
                <emma:interpretation id="interp89" emma:lang="en-GB" emma:confidence="0">
                  <emma:literal>[H]</emma:literal>
                </emma:interpretation>
              </emma:one-of>
            </emma:emma>
          </inkml:annotationXML>
          <inkml:trace contextRef="#ctx0" brushRef="#br0" timeOffset="85114.0896">5761 7803 58 0,'32'-19'100'0,"-32"19"7"16,30-26-34-16,-30 26-20 15,20-17-9-15,-20 17-10 16,0 0-10-16,0 0-6 16,0 0-6-16,-30-3-5 15,1 12-4-15,-1 2-2 16,-7 4-3-16,-8 0 1 16,2 2-3-16,-3-4 2 0,7 3-1 15,5-3 1-15,5-5-1 16,6 1 2-16,23-9 0 15,-22 22 1 1,22-22 1-16,0 30 1 0,6-4-2 16,3 8-3-16,2 5 4 15,0 11-3-15,4 4 4 16,-2 7-3-16,0 6 2 16,-7 4-3-16,-3 1 2 15,-3 4 3-15,-7 4-4 16,1 0 3-16,-10 2-4 15,1-2 4-15,0-2-4 0,2-7 4 16,2-1-2-16,3-12 2 16,5-2-1-1,1-12-6-15,11-8 7 16,4-5-6-16,9-10 6 0,6-10-9 16,11-2-8-16,-5-16-31 15,14-6-70-15,0-2 3 16,-5-11-3-16,2-8 14 15</inkml:trace>
          <inkml:trace contextRef="#ctx0" brushRef="#br0" timeOffset="85629.7221">5999 8507 153 0,'0'0'125'16,"19"-11"0"-16,3 9-4 16,4-5-103-16,19 3-6 15,5 0-10-15,2-7-17 16,11 9-28-16,-16-11-75 16,5 0-5-16,-6-5 0 15,-9-3-2-15</inkml:trace>
          <inkml:trace contextRef="#ctx0" brushRef="#br0" timeOffset="85489.1227">6061 8089 74 0,'-2'-30'113'0,"2"30"2"15,0 0-1-15,7 21-72 16,1 16-20-16,-1 9-4 16,6 16-6-16,-9 5 2 15,5 9-6-15,-7-2-5 16,-4-1-4-16,2 5-20 0,-13-21-23 15,11 1-72-15,-11-10-4 16,2-12 0 0,-2-10 8-16</inkml:trace>
          <inkml:trace contextRef="#ctx0" brushRef="#br0" timeOffset="85832.8524">6637 7890 160 0,'0'0'129'0,"0"0"-9"16,-28 4 5-16,6 22-101 15,16 20-12-15,-3 6-2 16,5 17-4-16,0 9-1 15,4 8-2-15,-3 5 0 16,3 2-3-16,-2-4-1 16,0-7 0-16,4-2-11 0,-6-21-12 15,13 1-31-15,-16-23-69 16,11-15-1-16,-4-22-3 16,0 0 4-16</inkml:trace>
          <inkml:trace contextRef="#ctx0" brushRef="#br0" timeOffset="86114.115">6895 8154 118 0,'0'0'125'15,"0"0"-1"-15,-2 19 2 16,2-19-89-16,28 3-12 16,-2-1-9-16,2-4-7 15,4-1-2-15,3 1-6 16,-3-2-11-16,5 4-17 16,-17-15-34-16,8 8-63 15,-28 7 0-15,28-24-3 16,-28 24 13-16</inkml:trace>
          <inkml:trace contextRef="#ctx0" brushRef="#br0" timeOffset="86317.2315">7120 7849 189 0,'0'0'125'0,"-22"-22"6"16,22 22-6-1,0 0-96-15,-30 28-7 0,26 5-9 16,-1 6-7-16,1 8-5 15,0 7 1-15,-1 5-6 16,3-1-2-16,-4-4-14 16,10 9-24-16,-11-15-86 15,7-7 0-15,5-11 1 16,1-6-5-16</inkml:trace>
          <inkml:trace contextRef="#ctx0" brushRef="#br0" timeOffset="87020.3659">7687 7769 62 0,'-30'6'107'16,"30"-6"-1"-16,-24 11 4 15,24-11-68-15,0 0-6 16,0 0-8-16,0 0-4 16,32 0-6-16,-4-4-5 15,0-9-2-15,5 0-5 16,-5-5-2-16,2-1-3 0,-6-1 0 16,-2 3-1-16,-22 17 1 15,28-26 0 1,-28 26 0-16,0 0 0 15,0 0 0-15,13 20 1 0,-15 6-1 16,0 8 2-16,-1 9-1 16,3 12 0-16,3 10-2 15,-1 8 0-15,2 5 1 16,5 9 1-16,4-1 1 16,0 5-1-16,2 0 2 15,2 2-1-15,-6-11 1 16,4-2 2-16,-4-6-3 0,-2-5-1 15,-7-8-1 1,-2-3 2-16,-7-8-2 16,-6-5 1-16,-2-3-3 15,-9-8 3-15,-4-1-2 0,-4-5 2 16,-9-9-1-16,-3-4 1 16,-1-4 0-16,-3-2 1 15,3-5-1-15,2-4-3 16,8 5-18-16,-6-18-59 15,19 8-55-15,3-8-2 16,12-6 1-16,5-7 1 16</inkml:trace>
        </inkml:traceGroup>
      </inkml:traceGroup>
    </inkml:traceGroup>
    <inkml:traceGroup>
      <inkml:annotationXML>
        <emma:emma xmlns:emma="http://www.w3.org/2003/04/emma" version="1.0">
          <emma:interpretation id="{7D9E469B-2542-48DE-9313-8AE3AEE8B00D}" emma:medium="tactile" emma:mode="ink">
            <msink:context xmlns:msink="http://schemas.microsoft.com/ink/2010/main" type="paragraph" rotatedBoundingBox="2690,15860 13725,15217 13812,16703 2777,173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82B7F9-0FD5-4B29-B11B-CFE8679B6D5C}" emma:medium="tactile" emma:mode="ink">
              <msink:context xmlns:msink="http://schemas.microsoft.com/ink/2010/main" type="line" rotatedBoundingBox="2690,15860 13725,15217 13812,16703 2777,17345"/>
            </emma:interpretation>
          </emma:emma>
        </inkml:annotationXML>
        <inkml:traceGroup>
          <inkml:annotationXML>
            <emma:emma xmlns:emma="http://www.w3.org/2003/04/emma" version="1.0">
              <emma:interpretation id="{841E2F73-54BF-40DB-87A2-577F6E6DC2F1}" emma:medium="tactile" emma:mode="ink">
                <msink:context xmlns:msink="http://schemas.microsoft.com/ink/2010/main" type="inkWord" rotatedBoundingBox="2666,16082 9378,15412 9477,16408 2766,17078"/>
              </emma:interpretation>
              <emma:one-of disjunction-type="recognition" id="oneOf18">
                <emma:interpretation id="interp90" emma:lang="en-GB" emma:confidence="0">
                  <emma:literal>1.0x103.</emma:literal>
                </emma:interpretation>
                <emma:interpretation id="interp91" emma:lang="en-GB" emma:confidence="0">
                  <emma:literal>1.0x103,</emma:literal>
                </emma:interpretation>
                <emma:interpretation id="interp92" emma:lang="en-GB" emma:confidence="0">
                  <emma:literal>1.0x103:</emma:literal>
                </emma:interpretation>
                <emma:interpretation id="interp93" emma:lang="en-GB" emma:confidence="0">
                  <emma:literal>1.0x10-3.</emma:literal>
                </emma:interpretation>
                <emma:interpretation id="interp94" emma:lang="en-GB" emma:confidence="0">
                  <emma:literal>1.0x10-3:</emma:literal>
                </emma:interpretation>
              </emma:one-of>
            </emma:emma>
          </inkml:annotationXML>
          <inkml:trace contextRef="#ctx0" brushRef="#br0" timeOffset="110733.9404">-141 11028 88 0,'0'0'116'0,"0"0"1"0,0 0 1 15,-18 33-95-15,16 10-1 16,-7 7-3 0,9 17-1-16,-8 4-3 15,6 11 0-15,-11 1-1 0,4 1-8 16,-4-6-5-16,-2-11-19 16,8 2-27-16,-10-21-80 15,11-9 0-15,1-18-3 16,5-21-2-16</inkml:trace>
          <inkml:trace contextRef="#ctx0" brushRef="#br0" timeOffset="110905.7609">58 11762 197 0,'0'0'133'15,"19"8"2"-15,-19-8-7 16,0 0-127-16,-19 5-10 0,19-5-34 15,0 0-83-15,0 0-6 16,0 0 1-16,0 0-6 16</inkml:trace>
          <inkml:trace contextRef="#ctx0" brushRef="#br0" timeOffset="111343.2664">817 11145 96 0,'-8'-35'128'16,"-5"3"1"-16,4 8-1 16,-10-6-92-16,19 30-3 15,0 0-10-15,-29-2-9 16,12 23-4-16,2 23-3 15,-2 12-5-15,-1 13 1 16,-1 11-3-16,4 5 2 16,2 1 3-16,8-6-5 15,10-11 3-15,6-12-3 16,8-21 4-16,11-16-3 16,7-22-2-16,6-13 1 15,5-20-5-15,2-8 6 0,-5-11-4 16,-1-11 3-16,-10-5-3 15,-8-1 1-15,-9-3 4 16,-10 7-3-16,-7 5 1 16,-11 7-2-16,-4 14-3 15,-9 9-8-15,5 21-16 16,-12 0-32-16,31 11-68 16,-32 28-3-16,23-2-1 15,5 0 26-15</inkml:trace>
          <inkml:trace contextRef="#ctx0" brushRef="#br0" timeOffset="111858.8995">1742 11193 110 0,'0'0'123'16,"0"0"2"-16,0 0-2 15,32 10-95-15,-32-10-6 16,45 26 0-16,-19-13-5 15,9 9-1-15,-2 0-5 0,3 1-1 16,-1 1-4-16,0 2-2 16,-3 2-6-16,-6-2-6 15,2 2-8-15,-8-10-16 16,8 12-30-16,-28-30-69 16,30 20 0-16,-30-20-3 15,0 0 34-15</inkml:trace>
          <inkml:trace contextRef="#ctx0" brushRef="#br0" timeOffset="112093.3042">2222 11041 109 0,'-19'2'126'15,"19"-2"0"-15,-26 15 0 0,0-4-97 16,13 19-10-16,-11 3-4 16,4 10-4-16,-3 7-6 15,-8 2-7-15,7 6-16 16,-12-14-25-16,12 5-79 16,-6-12-6-16,6-6 1 15,2-14 2-15</inkml:trace>
          <inkml:trace contextRef="#ctx0" brushRef="#br0" timeOffset="112515.163">3205 10946 67 0,'0'0'118'16,"0"0"1"-16,0 0 1 15,-3 50-74-15,-1-14-23 16,8 21-4-16,-8 1-6 16,4 14 0-16,-6 1-4 15,-1 1-5-15,3-3-9 0,-7-10-21 16,13 1-55-1,-6-18-44-15,4-14-1 16,0-30-2-16</inkml:trace>
          <inkml:trace contextRef="#ctx0" brushRef="#br0" timeOffset="112890.1632">3707 10983 154 0,'13'-31'128'16,"-11"10"-2"-16,-2 21-3 16,0 0-114-16,-30-7-1 15,8 27 1-15,2 19-3 16,-1 10-2-16,-1 16-1 16,5 9-2-16,0 2 2 15,6 2-1-15,9-5 3 0,8-10-2 16,9-13 2-16,13-18 0 15,9-17 0-15,9-17 0 16,3-11-2-16,1-15 0 16,-2-9-1-16,-7-8 1 15,-2-5-3-15,-15-4 2 16,-11 0-2-16,-13-2 2 16,-13-1-2-16,-9 3 2 15,-6 4-3-15,-2 9-2 16,-5 2-8-16,9 15-15 15,-7-4-28-15,33 28-76 16,-26-17-1-16,26 17-2 0,0 0 2 16</inkml:trace>
          <inkml:trace contextRef="#ctx0" brushRef="#br0" timeOffset="113312.0424">4382 10792 133 0,'-30'24'127'0,"30"-24"1"15,0 0-5-15,0 0-103 0,0 0-6 16,23-2-12-16,-1-9-21 16,13 11-39-16,-3-9-65 15,-4-1-4-15,0-3-1 16,3 0 37 0</inkml:trace>
          <inkml:trace contextRef="#ctx0" brushRef="#br0" timeOffset="113796.4243">4802 10513 59 0,'0'0'116'0,"0"0"-2"15,0 0 3-15,17-22-76 0,5 5-23 16,12 11 0-16,1-7-7 16,6 8 6-16,-8 3-7 15,-1 13-1-15,-10 2-3 16,-7 8-4-16,-15 3 1 16,-7 4-3-16,-10 1 2 15,-5 1-6-15,1-6 4 16,-1-3 0-16,22-21 0 0,-24 33 0 15,24-33 1-15,9 19 0 16,-9-19 3-16,43 15 0 16,-15-4 1-1,5 2 3-15,-5 2-1 0,2 5 2 16,-10 1 0-16,-3 5 0 16,-10 0-3-16,-5 5 1 15,-11-1-3-15,-6 0-1 16,-9-6-1-16,-2-2 0 15,-6-5-5-15,-1-6-5 16,5 0-23-16,-15-18-81 16,21-1-20-16,-2-12-1 15,14-4-5-15</inkml:trace>
          <inkml:trace contextRef="#ctx0" brushRef="#br0" timeOffset="114702.6863">6137 10970 73 0,'0'0'123'15,"0"0"3"-15,0 0 1 16,0 0-73-16,0 0-24 15,41-9-9-15,-17 0-7 16,9 3-4-16,1-1-7 16,1 1-10-16,-1 10-17 15,-12-10-21-15,6 21-48 16,-28-15-34-16,18 21-1 16,-18-21 0-16</inkml:trace>
          <inkml:trace contextRef="#ctx0" brushRef="#br0" timeOffset="114858.9392">6187 11290 115 0,'0'0'124'0,"15"24"-3"0,5-20-1 16,-20-4-104-16,49-22-21 16,-5 16-52-16,-3-14-60 15,4-1-3-15,3-9-4 16</inkml:trace>
        </inkml:traceGroup>
        <inkml:traceGroup>
          <inkml:annotationXML>
            <emma:emma xmlns:emma="http://www.w3.org/2003/04/emma" version="1.0">
              <emma:interpretation id="{A40DA017-4AAB-4A90-803C-8AD9F1BB711F}" emma:medium="tactile" emma:mode="ink">
                <msink:context xmlns:msink="http://schemas.microsoft.com/ink/2010/main" type="inkWord" rotatedBoundingBox="10670,15407 13726,15229 13812,16703 10756,16881"/>
              </emma:interpretation>
              <emma:one-of disjunction-type="recognition" id="oneOf19">
                <emma:interpretation id="interp95" emma:lang="en-GB" emma:confidence="0">
                  <emma:literal>[Ht]</emma:literal>
                </emma:interpretation>
                <emma:interpretation id="interp96" emma:lang="en-GB" emma:confidence="0">
                  <emma:literal>{Ht]</emma:literal>
                </emma:interpretation>
                <emma:interpretation id="interp97" emma:lang="en-GB" emma:confidence="0">
                  <emma:literal>[H]</emma:literal>
                </emma:interpretation>
                <emma:interpretation id="interp98" emma:lang="en-GB" emma:confidence="0">
                  <emma:literal>[Hit]</emma:literal>
                </emma:interpretation>
                <emma:interpretation id="interp99" emma:lang="en-GB" emma:confidence="0">
                  <emma:literal>{H]</emma:literal>
                </emma:interpretation>
              </emma:one-of>
            </emma:emma>
          </inkml:annotationXML>
          <inkml:trace contextRef="#ctx0" brushRef="#br0" timeOffset="115483.9551">8139 10387 119 0,'0'0'131'0,"13"-34"-2"15,-13 34 0-15,7-35-99 0,-7 35-3 16,0 0-7-16,0 0-7 16,-26-8-4-1,-5 16-3-15,-5 3-5 0,-10 4-2 16,-1 0-2-16,-8-4 0 16,3 0-1-16,3-2 1 15,3-5-1-15,14 0 0 16,6-4 0-16,26 0 1 15,-24 7 3-15,24-7 0 16,2 24 2-16,9-1-6 16,2 8 6-16,0 8-4 15,2 6 5-15,-2 14-5 16,-2 3 3-16,-2 10-3 16,-7 1 2-16,0 5 3 15,-9 4-4-15,1 1 2 16,-5-1-3-16,-2-6 3 0,2-3-3 15,3-8 2-15,3-4-1 16,5-9 1-16,9-9-2 16,6-8 3-16,9-7 0 15,6-9-1-15,11-6 0 16,7-6 0-16,2-3-7 16,-3-10-16-16,14 8-55 15,-13-17-51-15,-1-1 2 16,-10-7-5-16</inkml:trace>
          <inkml:trace contextRef="#ctx0" brushRef="#br0" timeOffset="116014.9555">8522 11002 142 0,'26'11'126'0,"9"-15"-3"16,10 1-2-16,7-10-112 0,11 0-3 16,4 0-13-16,-8-10-25 15,12 8-84-15,-17-7-4 16,-6 5-4-16,-14-9 1 16</inkml:trace>
          <inkml:trace contextRef="#ctx0" brushRef="#br0" timeOffset="115813.076">8656 10552 108 0,'-8'-20'129'0,"8"20"-3"16,0 0 3-16,0 0-74 15,-7 22-42-15,12 19 1 16,-3 7-5-16,0 19-1 16,0 4-3-16,-2 9-2 15,-2 5-10-15,-5-9-7 0,7 6-27 16,-15-22-79-16,15-5-9 15,-6-21-2-15,6-10-1 16</inkml:trace>
          <inkml:trace contextRef="#ctx0" brushRef="#br0" timeOffset="116186.8374">9152 10424 166 0,'-37'-11'132'0,"20"33"-1"16,0 4-5-16,17 17-107 16,-9 9 1-16,11 20-7 0,-4 3 0 15,4 16-4-15,0 0-1 16,0 7 2-16,-2-3-6 15,3-4 1-15,-1-9-10 16,-2-15-6-16,8-2-23 16,-12-39-40-16,19 0-59 15,-15-26-5-15,31-15 1 16,-14-26 14-16</inkml:trace>
          <inkml:trace contextRef="#ctx0" brushRef="#br0" timeOffset="116483.7499">9689 10638 139 0,'0'0'126'0,"0"0"-2"16,0 0 1-16,50 9-103 15,-18-15-6-15,16 6-6 16,-3-5-3-16,5 1-7 0,0 4-14 16,-11-6-24-16,4 8-85 15,-19-9 0-15,-24 7-4 16,23-13 1-1</inkml:trace>
          <inkml:trace contextRef="#ctx0" brushRef="#br0" timeOffset="116905.5913">9933 10320 156 0,'-23'3'126'15,"23"-3"7"-15,-39 36-4 16,28 5-89-16,0-2-19 0,11 20-7 15,-2-1-2-15,6 9-5 16,-2 3-4 0,3-1-10-16,-1 0-8 15,-8-19-28-15,17 2-88 0,-18-20-2 16,10-8-3-16,-5-24-2 16</inkml:trace>
          <inkml:trace contextRef="#ctx0" brushRef="#br0" timeOffset="117389.9731">10422 10227 119 0,'-19'0'114'16,"19"0"6"-16,-35 7-31 15,35-7-52-15,0 0-5 16,-6 19-7-16,6-19-9 16,24 0-4-16,-3-4-3 0,10-7-4 15,-1-2 0-15,5-4-3 16,-1-1-1-16,3 1-1 16,-7 0 1-16,-4 4-1 15,-4 2 1-15,-22 11 0 16,28-4 0-16,-28 4 1 15,0 0-1-15,13 37 1 16,-13-12 0-16,0 8 2 16,-4 6 0-16,2 11 0 15,-1 4 1-15,3 9-3 16,-2-1 4-16,4 8-3 16,1-1 3-16,3 2-4 15,0 3 2-15,3-3-2 0,2 1 0 16,0-1 1-16,0-4-1 15,-1 0 0-15,1-2-1 16,-4-2 1-16,-1-7-2 16,-4-4 3-16,-6-4-3 15,-2-5 3-15,-7-6-2 16,-5-2 0-16,-6-10 0 16,-6-3 0-16,-2-7 0 15,-5 0 0-15,0-6-2 16,-2-7-6-16,5 5-18 15,-14-20-82-15,20 8-27 16,-3-16-7-16,14-5-1 0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1T07:55:11.95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4 50 181 0,'2'26'126'0,"-2"-26"-4"15,0 0-7-15,0 0-119 16,-20-22-109-16,20 22-5 16,0-30-5-16,7 6-3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1T07:55:44.80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5A1868DE-FD36-40A9-89E4-78A2CDF7E726}" emma:medium="tactile" emma:mode="ink">
          <msink:context xmlns:msink="http://schemas.microsoft.com/ink/2010/main" type="writingRegion" rotatedBoundingBox="19133,9217 31798,8551 31882,10132 19216,10798"/>
        </emma:interpretation>
      </emma:emma>
    </inkml:annotationXML>
    <inkml:traceGroup>
      <inkml:annotationXML>
        <emma:emma xmlns:emma="http://www.w3.org/2003/04/emma" version="1.0">
          <emma:interpretation id="{DECA58ED-3D6B-4AED-9D34-4902DDC2152E}" emma:medium="tactile" emma:mode="ink">
            <msink:context xmlns:msink="http://schemas.microsoft.com/ink/2010/main" type="paragraph" rotatedBoundingBox="19133,9217 31798,8551 31882,10132 19216,107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188DDA-8C1F-4328-A5E4-79DB9F4BC954}" emma:medium="tactile" emma:mode="ink">
              <msink:context xmlns:msink="http://schemas.microsoft.com/ink/2010/main" type="line" rotatedBoundingBox="19133,9217 31798,8551 31882,10132 19216,10798"/>
            </emma:interpretation>
          </emma:emma>
        </inkml:annotationXML>
        <inkml:traceGroup>
          <inkml:annotationXML>
            <emma:emma xmlns:emma="http://www.w3.org/2003/04/emma" version="1.0">
              <emma:interpretation id="{9404832A-8D4E-4356-836C-4EDBE0A86345}" emma:medium="tactile" emma:mode="ink">
                <msink:context xmlns:msink="http://schemas.microsoft.com/ink/2010/main" type="inkWord" rotatedBoundingBox="19140,9344 21596,9215 21639,10041 19183,10171"/>
              </emma:interpretation>
              <emma:one-of disjunction-type="recognition" id="oneOf0">
                <emma:interpretation id="interp0" emma:lang="en-GB" emma:confidence="0">
                  <emma:literal>now</emma:literal>
                </emma:interpretation>
                <emma:interpretation id="interp1" emma:lang="en-GB" emma:confidence="0">
                  <emma:literal>how</emma:literal>
                </emma:interpretation>
                <emma:interpretation id="interp2" emma:lang="en-GB" emma:confidence="0">
                  <emma:literal>Now</emma:literal>
                </emma:interpretation>
                <emma:interpretation id="interp3" emma:lang="en-GB" emma:confidence="0">
                  <emma:literal>mow</emma:literal>
                </emma:interpretation>
                <emma:interpretation id="interp4" emma:lang="en-GB" emma:confidence="0">
                  <emma:literal>new</emma:literal>
                </emma:interpretation>
              </emma:one-of>
            </emma:emma>
          </inkml:annotationXML>
          <inkml:trace contextRef="#ctx0" brushRef="#br0">16123 4269 34 0,'9'-28'95'16,"-9"28"-2"-16,0 0 10 15,0 0-51-15,21 19-21 16,-18 14-7-16,7 19-3 15,-7 6-4-15,7 18 1 16,-10 8-5-16,5 7-3 0,-10 2-5 16,3-2-1-16,-4-13 0 15,-1-11 0-15,5-15-2 16,4-19 0-16,-2-33-2 16,31-5 0-16,-5-29-1 15,4-14 0-15,9-13 1 16,0-8-1-16,8-2 2 15,1-3-2-15,-5 14 2 16,1 5-1-16,-8 14 1 16,-1 18 0-16,-9 12 0 15,-2 17-1-15,-13 14 2 16,-5 19 0-16,-4 6 0 16,0 14 2-16,3-1-2 0,-1 0 2 15,7-6-2-15,8-8 1 16,7-16-1-16,9-13 0 15,8-17-2-15,5-13 0 16,4-11 1-16,2-11-1 16,-2-4 0-16,-2-3-1 15,-7 1 1-15,-8 6 0 16,-9 5 0-16,-9 10-1 16,-17 22 1-16,0 0 1 15,0 0-1-15,9 20 0 16,-16 12 1-16,5 7 0 15,0 4-2-15,4 1 2 0,7-5-1 16,8-9 1-16,2-8-1 16,7-12 0-16,2-12-1 15,1-9 2-15,-6-8-1 16,1-5 0-16,-9-6 1 16,-6 2-2-16,-11-5 2 15,-9 5-2-15,-11 0 2 16,-4 4-2-16,-4 0 1 15,-2 5 0-15,3 4-1 16,4 4 1-16,25 11-1 16,-24-15 2-16,24 15-1 15,24-7 0-15,6 3 0 16,7-3 1-16,6 1 0 0,2-3-1 16,1 1 0-16,-3 3 1 15,-6 3 0 1,-7 4-1-16,-6 7 1 15,-5 6 0-15,-8 9-1 0,-2 4 1 16,-3 7 1-16,-1 2 1 16,1 1 0-16,5 1 1 15,6-4 1-15,7-7 0 16,6-6 1-16,7-13-2 16,4-9 1-16,7-9-2 15,0-13 0-15,1-4-1 16,-3-6-1-16,-7-3-1 0,-7 1 1 15,-4 1-1-15,-10 1 0 16,-10 6 0 0,-3 4 0-16,-5 22 0 15,0 0 0-15,0 0 0 0,0 0 0 16,-18 26 2-16,27 4-1 16,8 7 2-16,7 6-1 15,11-2 0-15,8-4 0 16,5-4 1-16,6-9 0 15,2-14-1-15,0-8 0 16,-4-12-1-16,-2-10 1 16,-7-6 0-16,-12-8 1 15,-8-5-2-15,-12-5 1 0,-6 1-1 16,-14-7 1 0,-4 3 1-16,-2 3-6 15,-7 3-5-15,9 11-18 16,-8-2-15-16,21 32-54 0,-3-22-30 15,3 22-5-15,29 2 2 16</inkml:trace>
        </inkml:traceGroup>
        <inkml:traceGroup>
          <inkml:annotationXML>
            <emma:emma xmlns:emma="http://www.w3.org/2003/04/emma" version="1.0">
              <emma:interpretation id="{D139FA29-87F5-4552-8E3A-46DA21412BEF}" emma:medium="tactile" emma:mode="ink">
                <msink:context xmlns:msink="http://schemas.microsoft.com/ink/2010/main" type="inkWord" rotatedBoundingBox="22283,9145 23769,9067 23810,9853 22325,9931"/>
              </emma:interpretation>
              <emma:one-of disjunction-type="recognition" id="oneOf1">
                <emma:interpretation id="interp5" emma:lang="en-GB" emma:confidence="0">
                  <emma:literal>do</emma:literal>
                </emma:interpretation>
                <emma:interpretation id="interp6" emma:lang="en-GB" emma:confidence="0">
                  <emma:literal>olo</emma:literal>
                </emma:interpretation>
                <emma:interpretation id="interp7" emma:lang="en-GB" emma:confidence="0">
                  <emma:literal>oho</emma:literal>
                </emma:interpretation>
                <emma:interpretation id="interp8" emma:lang="en-GB" emma:confidence="0">
                  <emma:literal>obo</emma:literal>
                </emma:interpretation>
                <emma:interpretation id="interp9" emma:lang="en-GB" emma:confidence="0">
                  <emma:literal>ow</emma:literal>
                </emma:interpretation>
              </emma:one-of>
            </emma:emma>
          </inkml:annotationXML>
          <inkml:trace contextRef="#ctx0" brushRef="#br0" timeOffset="984.3898">19789 4563 21 0,'0'0'96'15,"11"-32"9"-15,-2 10 0 16,-5 1-44-16,-2-12-22 16,7 9-2-16,-13-6-7 15,-1 11-3-15,-10-7-10 0,-6 15-4 16,-12 0-5-16,-8 11-3 15,-7 6-2-15,-3 10-4 16,-6 16 2-16,1 14-3 16,2 8 3-16,6 11-3 15,9-1 2-15,11 1 0 16,11-8 1-16,13-8 2 16,14-20-1-16,14-19 1 15,17-18 0-15,11-16-1 16,9-17 1-16,8-15 0 15,0-12-2-15,1-5 0 16,-1-7 0-16,-9 0 0 0,-8-3 0 16,-11 1 0-16,-12 4 0 15,-8 13-1-15,-10 16 1 16,-9 14-1-16,-2 35 0 16,0 0 1-16,-30 15-1 15,17 31 1-15,-4 16-2 16,-1 16 0-16,5 9 1 15,3-1-1-15,7-3 0 16,6-5 0-16,10-9 1 16,6-13-1-16,16-19 1 15,10-15 1-15,9-20 0 16,5-11 0-16,1-13 1 16,5-8-2-16,0-7 2 0,-2-6 1 15,-9 0-3-15,-11-3 3 16,-4 5-3-16,-13 7 3 15,-9 8-4-15,-17 26 4 16,7-22-2-16,-7 22-4 16,-24 30 4-16,7 1-2 15,0 5 2-15,1 8 0 16,6 1 2-16,7 0-1 16,8-8 3-16,12-6 1 15,5-10 0-15,8-8 0 16,7-13 0-16,6-6-2 15,-2-12 0-15,-2-3-1 0,-4-7 0 16,-9-3 0-16,-11-1-1 16,-6-5 2-16,-20 0-4 15,-4 3 2-15,-11-1-6 16,-5 3-5-16,1 10-16 16,-7-6-18-16,18 17-48 15,-1 2-38-15,20 9 5 16,0 0-5-16</inkml:trace>
        </inkml:traceGroup>
        <inkml:traceGroup>
          <inkml:annotationXML>
            <emma:emma xmlns:emma="http://www.w3.org/2003/04/emma" version="1.0">
              <emma:interpretation id="{C04C277E-41EA-4ECF-BEB0-48335C8AC7AE}" emma:medium="tactile" emma:mode="ink">
                <msink:context xmlns:msink="http://schemas.microsoft.com/ink/2010/main" type="inkWord" rotatedBoundingBox="24553,9413 26879,9291 26937,10392 24611,10514"/>
              </emma:interpretation>
              <emma:one-of disjunction-type="recognition" id="oneOf2">
                <emma:interpretation id="interp10" emma:lang="en-GB" emma:confidence="0">
                  <emma:literal>you</emma:literal>
                </emma:interpretation>
                <emma:interpretation id="interp11" emma:lang="en-GB" emma:confidence="0">
                  <emma:literal>yon</emma:literal>
                </emma:interpretation>
                <emma:interpretation id="interp12" emma:lang="en-GB" emma:confidence="0">
                  <emma:literal>You</emma:literal>
                </emma:interpretation>
                <emma:interpretation id="interp13" emma:lang="en-GB" emma:confidence="0">
                  <emma:literal>yore</emma:literal>
                </emma:interpretation>
                <emma:interpretation id="interp14" emma:lang="en-GB" emma:confidence="0">
                  <emma:literal>Yon</emma:literal>
                </emma:interpretation>
              </emma:one-of>
            </emma:emma>
          </inkml:annotationXML>
          <inkml:trace contextRef="#ctx0" brushRef="#br0" timeOffset="2406.2821">21534 4317 87 0,'0'0'99'16,"0"0"8"-16,0 0-4 16,11 30-65-16,-11-4-10 15,8 19-7-15,-5 1-3 16,7 8-2-16,1-2-3 15,6 2-4-15,3-17-1 16,4-5-2-16,6-14-2 16,5-14-1-16,-1-15-2 0,3-11-1 15,2-8 0 1,-6-11 4-16,-3-7-5 16,-6-4 3-16,-9 0-1 15,-9 1 0-15,-4 5-1 16,-2 9 2-16,-8 7-2 0,8 30-1 15,0 0 1-15,-22-2 2 16,20 36 1-16,8 14-1 16,7 15 3-16,3 10 1 15,7 10 1-15,6 5-1 16,3 3 1-16,-2 5-2 16,1-8-1-16,-5-3 3 15,-9-7-4-15,-8-7-1 16,-12-13-2-16,-7-6 1 15,-16-10-1-15,-5-14 1 16,-12-13-2-16,-5-9 1 16,-1-12-1-16,-1-12 0 0,7-5-1 15,10-12-1-15,14-6-1 16,10-11-1-16,18-4 1 16,17-9-2-16,21-4 3 15,16-5-2-15,13-2 5 16,8 0-3-16,5 1 4 15,4-3 1-15,-6 4-2 16,-5 9 2-16,-15 7-1 16,-11 10 2-16,-17 11-3 15,-13 14 3-15,-26 23-3 16,0 0 2-16,0 0 0 16,-24 30-3-16,0 9 1 15,-2 11 0-15,3 4 3 0,5 2-1 16,12-2 2-16,10-4-2 15,7-15 2-15,11-9 2 16,8-14-2-16,5-9 0 16,4-14-1-16,-3-6-2 15,-5-7 0-15,-5-2 0 16,-7-5-1-16,-8-1-1 16,-13 0-1-16,-7-5 3 15,-10 4-3-15,-5 3 4 16,-2 6-3-16,2 5 2 15,0 12-2-15,24 7 1 16,0 0 0-16,0 0-2 0,9 33 3 16,19-20-3-16,9-5 3 15,8-8 0-15,3-11-1 16,2-4 3-16,2-8-3 16,0-1 3-16,-9-2-3 15,-2-2 3-15,-6 4-3 16,-7 4 0-16,-7 5 0 15,-21 15 0-15,28-11 0 16,-28 11 0-16,11 20 0 16,-9 8-1-16,5 2 2 15,2 9-2-15,4 0 3 16,6 0-2-16,7-6 2 16,6-7-3-16,7-13 3 0,5-16-1 15,3-14-1-15,1-9 3 16,0-9-2-16,-3-6 2 15,-6-4-3-15,-2-1 3 16,-9 1-2-16,-4 2 1 16,-9 12-1-16,-2 8-1 15,-13 23 0-15,0 0 1 16,0 0 0-16,11 41 1 16,-11 6 0-16,2 10-1 15,4-1 2-15,7 7-1 16,2-9-1-16,3-2-8 15,6-5-11-15,-7-19-28 0,13-12-81 16,-6-10-1-16,-2-8-4 16,-1-9 2-16</inkml:trace>
        </inkml:traceGroup>
        <inkml:traceGroup>
          <inkml:annotationXML>
            <emma:emma xmlns:emma="http://www.w3.org/2003/04/emma" version="1.0">
              <emma:interpretation id="{CE050E82-A782-4F9E-9AE9-9BBF6E18F9EB}" emma:medium="tactile" emma:mode="ink">
                <msink:context xmlns:msink="http://schemas.microsoft.com/ink/2010/main" type="inkWord" rotatedBoundingBox="27485,8867 29068,8784 29115,9677 27532,9761"/>
              </emma:interpretation>
              <emma:one-of disjunction-type="recognition" id="oneOf3">
                <emma:interpretation id="interp15" emma:lang="en-GB" emma:confidence="0">
                  <emma:literal>do</emma:literal>
                </emma:interpretation>
                <emma:interpretation id="interp16" emma:lang="en-GB" emma:confidence="0">
                  <emma:literal>olo</emma:literal>
                </emma:interpretation>
                <emma:interpretation id="interp17" emma:lang="en-GB" emma:confidence="0">
                  <emma:literal>oho</emma:literal>
                </emma:interpretation>
                <emma:interpretation id="interp18" emma:lang="en-GB" emma:confidence="0">
                  <emma:literal>obo</emma:literal>
                </emma:interpretation>
                <emma:interpretation id="interp19" emma:lang="en-GB" emma:confidence="0">
                  <emma:literal>ow</emma:literal>
                </emma:interpretation>
              </emma:one-of>
            </emma:emma>
          </inkml:annotationXML>
          <inkml:trace contextRef="#ctx0" brushRef="#br0" timeOffset="3328.1976">24958 4312 157 0,'-13'-28'112'16,"-2"0"-2"-16,-3-4 0 15,-10-7-81-15,9 8-2 16,-14 1-7-16,5 13-3 16,-13 8-6-16,2 18-2 15,-2 12-2-15,2 18-1 16,-2 22-2-16,6 10-3 0,5 3 2 15,8 2-1-15,11-7 2 16,14-8-3 0,14-16 2-16,11-17-4 15,11-26 3-15,9-17-1 0,10-20 0 16,5-12 2-16,2-14-3 16,0-10 3-16,-7-7-3 15,-2-13 2-15,-10-9-1 16,-5 1 1-16,-13 6 0 15,-8 11-3-15,-7 10 2 16,-9 20-2-16,-6 22 1 16,2 30-1-16,-15 24 0 15,4 26 1-15,-2 19-2 0,0 13 3 16,2 7-2 0,4 2 2-16,5 2-2 15,7-7 0-15,5-14 1 16,10-14-1-16,8-15 1 0,11-12-2 15,9-16 4-15,4-15-2 16,4-20 0-16,2-8 4 16,3-9-3-16,-1-4 2 15,-5-4-2-15,-6-1 2 16,-10 3-2-16,-4 6-1 16,-9 9 2-16,-26 28-1 15,22-24 0-15,-22 24 0 16,-9 24-1-16,-2 7 1 15,-2 12 1-15,4 9-1 16,3-2 2-16,8 4 0 16,7-9 2-16,12-2-1 15,8-12 2-15,12-7-2 0,2-20 1 16,7-11-1-16,-3-14 0 16,-1-5 1-16,-7-9-1 15,-7-2-1-15,-12-2-1 16,-12-4 0-16,-12 0 0 15,-11 2 0-15,-9 4-1 16,-6 7-3-16,-3 4-4 16,-3 2-6-16,5 13-12 15,-3-4-20-15,34 15-48 16,-22 4-38-16,22-4 1 16,0 0-3-16</inkml:trace>
        </inkml:traceGroup>
        <inkml:traceGroup>
          <inkml:annotationXML>
            <emma:emma xmlns:emma="http://www.w3.org/2003/04/emma" version="1.0">
              <emma:interpretation id="{1C2B9EDA-5283-4315-888B-733D38B5D558}" emma:medium="tactile" emma:mode="ink">
                <msink:context xmlns:msink="http://schemas.microsoft.com/ink/2010/main" type="inkWord" rotatedBoundingBox="29605,8666 31798,8551 31851,9557 29657,9672"/>
              </emma:interpretation>
              <emma:one-of disjunction-type="recognition" id="oneOf4">
                <emma:interpretation id="interp20" emma:lang="en-GB" emma:confidence="0">
                  <emma:literal>the</emma:literal>
                </emma:interpretation>
                <emma:interpretation id="interp21" emma:lang="en-GB" emma:confidence="0">
                  <emma:literal>The</emma:literal>
                </emma:interpretation>
                <emma:interpretation id="interp22" emma:lang="en-GB" emma:confidence="0">
                  <emma:literal>She</emma:literal>
                </emma:interpretation>
                <emma:interpretation id="interp23" emma:lang="en-GB" emma:confidence="0">
                  <emma:literal>Are</emma:literal>
                </emma:interpretation>
                <emma:interpretation id="interp24" emma:lang="en-GB" emma:confidence="0">
                  <emma:literal>she</emma:literal>
                </emma:interpretation>
              </emma:one-of>
            </emma:emma>
          </inkml:annotationXML>
          <inkml:trace contextRef="#ctx0" brushRef="#br0" timeOffset="4359.4613">26726 4269 103 0,'-48'-15'94'0,"12"2"3"16,14 0-21-16,22 13-14 15,17-24-23-15,24 7-9 16,7-16-9-16,17-6-6 16,6-13-3-16,7-2-5 15,0-8 2-15,0-3-3 16,-2-7 1-16,-5 3-2 16,-12 2 3-16,-5 11-2 15,-13 8-1-15,-6 13-3 16,-9 18 1-16,-7 28 0 15,-6 23-1-15,-4 31 1 0,-7 20-4 16,0 17 6-16,-4 6-4 16,4-2 4-16,0-7-2 15,5-12 1-15,1-22-1 16,7-18 0-16,3-27 0 16,6-14-2-16,4-12 1 15,2-14-3-15,0-10 2 16,-4-2-2-16,0-5 1 15,-4 0-1-15,-3 7 1 16,-1 6 0-16,-18 24-1 16,21-17 1-16,-21 17-2 15,18 30 2-15,-10 0-1 16,3 5 2-16,2 6 0 0,4-2-1 16,9 0 3-16,5-11-2 15,8-4 4 1,4-9-1-16,7-11 0 15,4-10 0-15,4-9-1 0,1-9 1 16,-5-9-2-16,2-6 0 16,-4-6-2-16,-2-5-1 15,-9-6 3-15,-9 0-3 16,-10 2 4-16,-9 8-1 16,-15 7 0-16,-7 18 0 15,-15 12 2-15,-6 18 0 16,-7 19-2-16,-2 15 3 0,0 13-1 15,7 7 4-15,8 0-1 16,13 4 0 0,9-7 3-16,17-5-3 15,11-12 2-15,22-6-3 0,6-16-2 16,7-12-11-16,8-7-12 16,-13-24-31-16,11 5-84 15,-13-13-5-15,-4-3 0 16,-20-8-5-16</inkml:trace>
          <inkml:trace contextRef="#ctx0" brushRef="#br0" timeOffset="3671.9318">27077 3678 158 0,'-33'-8'114'0,"33"8"1"15,-15 38 0-15,11 1-78 16,10 24-11-16,-4 6-8 16,9 16-3-16,-2-3-4 15,-1 3-4-15,-1-3-7 16,-1-13-8-16,3-6-16 15,-11-26-13-15,11 2-15 16,-9-39-14-16,-3 32-14 16,3-32-21-16,-23-13-6 15,-3 0 9-15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1T07:07:21.69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10468E7B-2A86-46CB-8829-CCA1FDDEBBF9}" emma:medium="tactile" emma:mode="ink">
          <msink:context xmlns:msink="http://schemas.microsoft.com/ink/2010/main" type="inkDrawing" rotatedBoundingBox="15953,11727 16308,11700 16310,11724 15955,11751" shapeName="Other">
            <msink:destinationLink direction="with" ref="{29E1CDB0-81B5-46BD-B4EC-702AC7C59043}"/>
            <msink:destinationLink direction="with" ref="{CC60C3AC-B124-4E5F-8AF4-D72C98C032B3}"/>
          </msink:context>
        </emma:interpretation>
      </emma:emma>
    </inkml:annotationXML>
    <inkml:trace contextRef="#ctx0" brushRef="#br0">0 23 1 0,'0'0'4'16,"0"0"67"-16,0 0 0 0,0 0-42 15,0 0-4 1,0 0-2-16,0 0-3 15,0 0-2-15,19-6-1 16,-19 6-5-16,0 0-4 0,23 6 0 16,-23-6-2-16,24 6 2 15,-7-3 0-15,2-3 1 16,6 0-1-16,3-1 0 16,0-5 1-16,3 2-3 15,-1-2 0-15,-2 3-8 16,-3-5-10-16,-3 6-28 15,-3 2-50-15,-19 0-1 16,17-2-1-16,-17 2 45 0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1T08:00:43.910"/>
    </inkml:context>
    <inkml:brush xml:id="br0">
      <inkml:brushProperty name="width" value="0.07" units="cm"/>
      <inkml:brushProperty name="height" value="0.07" units="cm"/>
      <inkml:brushProperty name="fitToCurve" value="1"/>
    </inkml:brush>
    <inkml:context xml:id="ctx1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75" units="1/cm"/>
          <inkml:channelProperty channel="Y" name="resolution" value="310.22726" units="1/cm"/>
          <inkml:channelProperty channel="T" name="resolution" value="1" units="1/dev"/>
        </inkml:channelProperties>
      </inkml:inkSource>
      <inkml:timestamp xml:id="ts1" timeString="2015-07-01T08:02:09.252"/>
    </inkml:context>
  </inkml:definitions>
  <inkml:traceGroup>
    <inkml:annotationXML>
      <emma:emma xmlns:emma="http://www.w3.org/2003/04/emma" version="1.0">
        <emma:interpretation id="{61395817-808B-47BA-866F-3623BA392B37}" emma:medium="tactile" emma:mode="ink">
          <msink:context xmlns:msink="http://schemas.microsoft.com/ink/2010/main" type="writingRegion" rotatedBoundingBox="1656,4350 32676,3625 32997,17348 1977,18073"/>
        </emma:interpretation>
      </emma:emma>
    </inkml:annotationXML>
    <inkml:traceGroup>
      <inkml:annotationXML>
        <emma:emma xmlns:emma="http://www.w3.org/2003/04/emma" version="1.0">
          <emma:interpretation id="{D43491AA-29A5-43B4-9B64-8140F2DE3C11}" emma:medium="tactile" emma:mode="ink">
            <msink:context xmlns:msink="http://schemas.microsoft.com/ink/2010/main" type="paragraph" rotatedBoundingBox="1676,4176 18644,4125 18650,6135 1682,61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5C13AA-E2C0-4D44-B01C-A300EDE4022C}" emma:medium="tactile" emma:mode="ink">
              <msink:context xmlns:msink="http://schemas.microsoft.com/ink/2010/main" type="line" rotatedBoundingBox="1676,4176 18644,4125 18650,6135 1682,6186"/>
            </emma:interpretation>
          </emma:emma>
        </inkml:annotationXML>
        <inkml:traceGroup>
          <inkml:annotationXML>
            <emma:emma xmlns:emma="http://www.w3.org/2003/04/emma" version="1.0">
              <emma:interpretation id="{3902880E-91E9-4016-A32B-D0C27DFB27DF}" emma:medium="tactile" emma:mode="ink">
                <msink:context xmlns:msink="http://schemas.microsoft.com/ink/2010/main" type="inkWord" rotatedBoundingBox="1645,4421 7988,4181 8035,5407 1691,5648"/>
              </emma:interpretation>
              <emma:one-of disjunction-type="recognition" id="oneOf0">
                <emma:interpretation id="interp0" emma:lang="en-GB" emma:confidence="0">
                  <emma:literal>calculate</emma:literal>
                </emma:interpretation>
                <emma:interpretation id="interp1" emma:lang="en-GB" emma:confidence="0">
                  <emma:literal>cal iulate</emma:literal>
                </emma:interpretation>
                <emma:interpretation id="interp2" emma:lang="en-GB" emma:confidence="0">
                  <emma:literal>cal uilate</emma:literal>
                </emma:interpretation>
                <emma:interpretation id="interp3" emma:lang="en-GB" emma:confidence="0">
                  <emma:literal>cal mutate</emma:literal>
                </emma:interpretation>
                <emma:interpretation id="interp4" emma:lang="en-GB" emma:confidence="0">
                  <emma:literal>cal wilate</emma:literal>
                </emma:interpretation>
              </emma:one-of>
            </emma:emma>
          </inkml:annotationXML>
          <inkml:trace contextRef="#ctx0" brushRef="#br0">2379 164 93 0,'-4'-23'107'16,"4"23"-2"-16,-22-9 4 0,12 28-83 16,-10 16-5-16,9 19-5 15,-6 13-3-15,8 16 0 16,-2 3 1-16,9 3 1 16,2-9-4-16,9-4-1 15,6-20-2-15,9-13-1 16,8-25-1-16,12-18-2 15,3-22-2-15,5-15-1 16,4-11 1-16,1-10-1 16,-3-7 1-16,-7-2-2 15,-8 2 2-15,-10 11-2 16,-8 9 2-16,-10 16-2 0,-11 29-1 16,0 0 2-16,-4 29-1 15,-3 18 1-15,3 14 1 16,6 6 1-16,5 0 0 15,8-2 2-15,6-15-1 16,12-11 1-16,4-20 0 16,6-17-2-16,4-17 0 15,-1-13-1-15,-1-13-1 16,-1-11 0-16,-3-7-1 16,-7-5-1-16,-8-4 0 15,-6 3-1-15,-7 7 1 16,-7 8-2-16,-6 13 1 15,-4 18-1-15,4 19 2 16,-19 24 1-16,8 19 0 0,2 16 2 16,3 10 0-16,1 7 1 15,7-1-1-15,1-1 1 16,7-7-7 0,-1-17-10-16,13-3-36 0,-7-23-76 15,6-13-2-15,-1-22-3 16,2-10-2-16</inkml:trace>
          <inkml:trace contextRef="#ctx0" brushRef="#br0" timeOffset="312.5358">3756-275 67 0,'-2'-24'111'0,"2"24"3"15,0 0 3-15,0 0-61 16,6 35-22-16,-10 8-1 16,12 29-9-16,-12 8 0 15,6 24-7-15,-8 6-5 16,1 5-3-16,-1-3-4 0,-1-1-8 15,5-8-12-15,-9-18-24 16,24-7-66 0,-6-26-22-16,15-15-2 15,1-20-1-15</inkml:trace>
          <inkml:trace contextRef="#ctx0" brushRef="#br0" timeOffset="1249.923">4734 394 113 0,'-6'-22'105'0,"-14"-4"0"16,-6-8-22-16,-4 12-58 0,-11-2 1 15,0 13-6-15,-9 5-1 16,2 17-1-16,-6 12-3 16,9 25-1-16,-3 8-5 15,9 16-1-15,4 1-1 16,14 3 2-16,8-9-2 16,15-11 1-16,11-17-2 15,13-17-2-15,13-22 1 16,8-15-2-16,8-20-1 15,3-10-1-15,-2-11-2 16,-2-7-2-16,-6-2 0 16,-9-2-2-16,-11 6 1 15,-13 9-1-15,-4 15 1 0,-11 18 0 16,0 19 0-16,-15 22 3 16,4 21 0-16,2 20 3 15,5 6 0-15,4 5 3 16,7-5-2-16,10-6 2 15,9-18-1-15,11-17 1 16,6-26-1-16,9-19-2 16,4-20 0-16,9-17-3 15,0-15 1-15,-4-20 0 16,-5-13-5-16,-6-10 2 16,-9-9-2-16,-7-3 2 15,-8 12 0-15,-8 8 0 0,-10 22-1 16,-5 25 0-16,-8 29 5 15,5 28-2-15,-17 39-1 16,2 24 2-16,-5 26 1 16,-1 15 0-16,3 6 4 15,10 9-1-15,3-9 3 16,14-6-1-16,10-13 2 16,14-13-1-16,12-24 0 15,14-17-1-15,8-24-1 16,7-15-1-16,-1-20 0 15,5-13-1-15,-2-16 1 16,-5-12-2-16,-4-11-3 0,-6-6 3 16,-16 2-4-16,-8 5 2 15,-13 10-3-15,-13 11 3 16,-11 22-4-16,0 30 0 16,-41 4 7-16,10 28-5 15,-5 22 4-15,3 9-1 16,3 9 5-16,8 3 1 15,9-5 2-15,15-5 3 16,16-13-5-16,12-9 2 16,15-17-1-16,12-7-2 15,3-12-2-15,3-14-6 16,0-8-4-16,-11-7-12 16,0 5-22-16,-35-20-73 0,-2 7-23 15,-28-15-1-15,-15 1-3 16</inkml:trace>
          <inkml:trace contextRef="#ctx0" brushRef="#br0" timeOffset="1453.1078">5026-2 215 0,'0'0'131'15,"39"-18"2"-15,26-8-7 16,39-2-114-16,4-2-3 0,16 0-9 16,8 8-26-16,-20-4-96 15,-1 15-3-15,-23 3-8 16,-14 6 0-16</inkml:trace>
          <inkml:trace contextRef="#ctx0" brushRef="#br0" timeOffset="-1406.2621">427 435 85 0,'0'0'101'0,"0"0"3"15,22-9-41-15,-24-12-21 16,2 21-3-16,10-39-8 15,1 17-3-15,-13-10-4 16,2 1-6-16,-11-5-4 0,-2-6 2 16,-13-3-11-16,-4 4 2 15,-9 0-5-15,0 6 3 16,-2 9-5-16,0 11 4 16,0 17-2-16,6 22-7 15,3 13 10-15,4 25-5 16,4 16 3-16,2 18-3 15,3 12 4-15,6 7-3 16,2-7 0-16,9-4-1 16,8-7-9-16,5-19-13 15,21-11-30-15,-1-28-70 16,23-17-1-16,9-20-3 0,10-11 0 16</inkml:trace>
          <inkml:trace contextRef="#ctx0" brushRef="#br0" timeOffset="-984.3635">1135 431 74 0,'9'-41'112'16,"-14"4"2"-16,-10 2 3 16,-7 16-70-16,-14-5-26 15,5 17-1-15,-10 9-4 16,0 18 2-16,-4 17-5 15,3 17-3-15,-1 13-3 0,4 11 2 16,2 0-3-16,9 2 2 16,7-11-3-1,14-8 0-15,14-22-1 0,14-18-2 16,14-23-1-16,8-22-2 16,9-17-1-16,4-11 0 15,3-13 1-15,-3-6-2 16,-6-5 3-16,-11 5-3 15,-9 6 3-15,-6 15 0 16,-11 15 1-16,-13 35 0 16,0 0 1-16,0 0 1 15,-9 55-1-15,1 9 3 0,-5 14-4 16,2 7 2 0,0 1-4-16,7-8-4 15,4-4-12-15,0-24-22 0,19-11-77 16,-19-39-11-16,43 6 0 15,-14-38-3-15</inkml:trace>
          <inkml:trace contextRef="#ctx0" brushRef="#br0" timeOffset="-750.0136">1589-219 131 0,'5'-23'123'0,"-5"23"0"15,0 0 3-15,-18 32-64 16,16 22-43-16,-6 15 3 16,8 20-10-16,-7 8 1 0,5 14-5 15,-2-1-2-15,-1 3-9 16,3-3-8-16,-7-23-26 16,20-1-91-16,-9-23-4 15,11-15-1-15,0-24-4 16</inkml:trace>
        </inkml:traceGroup>
        <inkml:traceGroup>
          <inkml:annotationXML>
            <emma:emma xmlns:emma="http://www.w3.org/2003/04/emma" version="1.0">
              <emma:interpretation id="{D5A6F4D5-C0CA-414D-A254-A3F91F3A3740}" emma:medium="tactile" emma:mode="ink">
                <msink:context xmlns:msink="http://schemas.microsoft.com/ink/2010/main" type="inkWord" rotatedBoundingBox="9199,4171 11712,4135 11733,5645 9220,5681"/>
              </emma:interpretation>
              <emma:one-of disjunction-type="recognition" id="oneOf1">
                <emma:interpretation id="interp5" emma:lang="en-GB" emma:confidence="0">
                  <emma:literal>[His</emma:literal>
                </emma:interpretation>
                <emma:interpretation id="interp6" emma:lang="en-GB" emma:confidence="0">
                  <emma:literal>[Ht]</emma:literal>
                </emma:interpretation>
                <emma:interpretation id="interp7" emma:lang="en-GB" emma:confidence="0">
                  <emma:literal>(Ht]</emma:literal>
                </emma:interpretation>
                <emma:interpretation id="interp8" emma:lang="en-GB" emma:confidence="0">
                  <emma:literal>[Ht)</emma:literal>
                </emma:interpretation>
                <emma:interpretation id="interp9" emma:lang="en-GB" emma:confidence="0">
                  <emma:literal>(Ht)</emma:literal>
                </emma:interpretation>
              </emma:one-of>
            </emma:emma>
          </inkml:annotationXML>
          <inkml:trace contextRef="#ctx0" brushRef="#br0" timeOffset="2450.0621">8086-271 99 0,'8'-26'110'0,"-8"26"3"15,0 0 1-15,-30-32-72 16,30 32-14-16,-30-20-6 15,30 20-8-15,-44-23-4 16,16 10-4-16,-2-2-4 16,-3 2-2-16,3 2-1 15,0 2 1-15,2 7 0 16,4 6-1-16,5 9 0 16,6 9 0-16,5 8 0 15,-1 9 1-15,3 7-1 0,-1 10 3 16,1 7 3-16,-5 8-4 15,-2 5 6-15,-5 8-2 16,-1 5 2-16,0 2-1 16,-5-2 1-16,0 1-2 15,4-3-3-15,3-5 4 16,4-8-4-16,7-7 3 16,8-11-1-16,6-6 0 15,10-11 1-15,8-9 0 16,4-10-1-16,9-7 0 15,2-5-5-15,5-8-7 16,0 3-15-16,-9-19-27 0,8 8-74 16,-8-10-3-16,-2-5-2 15,-7-12-1-15</inkml:trace>
          <inkml:trace contextRef="#ctx0" brushRef="#br0" timeOffset="2871.9629">8107 329 228 0,'33'-13'130'0,"3"-2"1"16,16 2-4-16,-2-7-112 16,17 7-4-16,-2-2-12 15,-2-4-16 1,6 10-21-16,-19-17-22 0,8 9-64 16,-21-7-3-16,-4-2-1 15,-14-6 3-15</inkml:trace>
          <inkml:trace contextRef="#ctx0" brushRef="#br0" timeOffset="2684.4865">8256-89 136 0,'0'0'119'16,"-17"26"5"-16,6 4-2 16,5 18-57-16,-5 6-52 0,7 15-2 15,-3 3-3-15,3 4-4 16,0-1-4-16,-3-3-16 15,7-1-24-15,-17-21-56 16,12-2-28-16,-1-20 1 16,6-28-1-16</inkml:trace>
          <inkml:trace contextRef="#ctx0" brushRef="#br0" timeOffset="3075.0616">8685-242 184 0,'0'0'118'15,"-24"0"7"-15,24 0-20 16,-17 58-68-16,4-8 1 0,9 23-13 16,-5 3-4-1,2 17-7-15,-3 2-1 16,1 5-5-16,-4-5-2 15,4-8-8-15,3-5-11 0,-5-21-14 16,17 1-38-16,-10-31-67 16,4-31-3-16,0 0-2 15,22-7 0-15</inkml:trace>
          <inkml:trace contextRef="#ctx0" brushRef="#br0" timeOffset="3278.2169">8973 89 206 0,'24'-11'125'0,"-3"9"3"0,5-11-7 16,11 4-112-16,4 0-3 16,9 3 1-16,-5-3-10 15,-1 1-13-15,-1 10-33 16,-17-9-75-16,-4 3 2 15,-22 4-7-15,0 0 5 16</inkml:trace>
          <inkml:trace contextRef="#ctx0" brushRef="#br0" timeOffset="3481.3164">9237-266 231 0,'-17'34'135'0,"-7"7"-3"0,9 11 2 15,-18 7-117-15,22 8-4 16,3 0-5-16,1 0-13 16,9 2-18-16,-10-19-60 15,14 4-49-15,-6-19-2 16,11-11-5-16,-11-24 1 16</inkml:trace>
          <inkml:trace contextRef="#ctx0" brushRef="#br0" timeOffset="4096.0741">9618-301 182 0,'0'0'121'0,"-20"-2"-1"16,20 2-11-16,0 0-84 0,0 0-1 15,0 0-11-15,31-17-3 16,-8 4-2-16,10 0-2 15,-1-2-3-15,5-5-1 16,-7 1-1-16,1 1-1 16,-5 3 1-16,-5 2-1 15,-21 13-1-15,26-9 0 16,-26 9 1-16,0 0-1 16,20 37 1-16,-14-9 1 15,-1 11-1-15,-1 11 4 16,2 11 0-16,3 8-2 15,-2 11 5-15,6 9 0 16,0 4 0-16,4 4-2 0,-2-2 2 31,0 3-4-31,-4-3 2 16,0-2 1-16,-5-11-6 16,-6-2 3-16,-4-8-3 15,-9-7 3-15,-6-9-3 0,-7-10 2 16,-7-10-2-16,-6-12 1 15,-6-11-1-15,-7-9-1 16,-2-6 1-16,0-9-1 16,2-4-4-16,4-6-11 15,13 8-33-15,1-13-85 16,19 4 2-16,6-8-7 16,18 2 0-16</inkml:trace>
        </inkml:traceGroup>
        <inkml:traceGroup>
          <inkml:annotationXML>
            <emma:emma xmlns:emma="http://www.w3.org/2003/04/emma" version="1.0">
              <emma:interpretation id="{77D1FD49-80D8-4E2C-B9E9-8D626859C3B0}" emma:medium="tactile" emma:mode="ink">
                <msink:context xmlns:msink="http://schemas.microsoft.com/ink/2010/main" type="inkWord" rotatedBoundingBox="13005,4100 15975,4535 15784,5839 12814,5404"/>
              </emma:interpretation>
              <emma:one-of disjunction-type="recognition" id="oneOf2">
                <emma:interpretation id="interp10" emma:lang="en-GB" emma:confidence="0">
                  <emma:literal>from</emma:literal>
                </emma:interpretation>
                <emma:interpretation id="interp11" emma:lang="en-GB" emma:confidence="0">
                  <emma:literal>frorn</emma:literal>
                </emma:interpretation>
                <emma:interpretation id="interp12" emma:lang="en-GB" emma:confidence="0">
                  <emma:literal>frons</emma:literal>
                </emma:interpretation>
                <emma:interpretation id="interp13" emma:lang="en-GB" emma:confidence="0">
                  <emma:literal>fram</emma:literal>
                </emma:interpretation>
                <emma:interpretation id="interp14" emma:lang="en-GB" emma:confidence="0">
                  <emma:literal>frum</emma:literal>
                </emma:interpretation>
              </emma:one-of>
            </emma:emma>
          </inkml:annotationXML>
          <inkml:trace contextRef="#ctx0" brushRef="#br0" timeOffset="5018.0212">11167 569 49 0,'9'-37'110'0,"24"1"4"15,14-6 1-15,22-10-49 0,22 11-34 16,-4-8-1-16,19 14-7 16,-9 0-9-16,1 18-4 15,-12 8-3-15,-6 20-3 16,-21 17-3-16,-14 16 1 16,-12 12-3-16,-14 11-2 15,-8 4 2-15,-7 3 3 16,-6-5-2-16,-2-8 3 0,-3-14-2 15,3-10 1 1,4-37 2-16,0 0-1 16,0 0 1-16,15-41-1 15,3-15 4-15,5-3 0 0,3-12 2 16,13 0-3-16,2-1 1 16,7 7-5-16,4 13-4 15,2 0-9-15,7 31-36 16,-16-1-81-16,9 13-7 15,-6 12 3-15,-3 5-5 16</inkml:trace>
          <inkml:trace contextRef="#ctx0" brushRef="#br0" timeOffset="4674.2063">11890-104 80 0,'-2'-41'116'0,"-6"-7"7"16,-12-6-2-16,-2 4-45 15,-17-8-42-15,5 17-2 0,-14 2-9 16,5 24-5-16,-5 15-5 16,5 24-3-1,4 21-4-15,11 22-3 16,8 18 3-16,10 14-1 0,5 11-1 16,7 7-1-16,7-4 1 15,2-1-5-15,0-3-3 16,-3-14-6-16,3-4-14 15,-15-22-17-15,10 2-28 16,-19-25-62-16,5-11-1 16,-14-22 2-16,-6-13 3 15</inkml:trace>
          <inkml:trace contextRef="#ctx0" brushRef="#br0" timeOffset="5736.7203">12899 383 150 0,'-26'35'126'16,"-7"6"0"-16,-1 2 2 0,6 11-85 15,2-8-24-15,15 6 0 16,7-16-8-16,14-1 1 16,12-18-5-16,10-10-2 15,5-18-4-15,2-9-3 16,2-10-4-16,-4-11-3 16,-4-2-3-16,-14-9-6 15,-8 4 1-15,-22-6-3 16,-4 15 4-16,-13-2 0 15,-2 9 7-15,-3 3 2 16,3 8 8-16,8 6 5 16,22 15 3-16,-2-24 0 0,2 24 0 15,45-17 2-15,-8 8-3 16,9 9 0-16,1 6-3 16,3 12 0-16,-5 10 0 15,-1 13 1-15,-7 11-3 16,-9 13 1-16,-9 4-1 15,-8 7 1-15,-7-7-2 16,-2-6 1-16,-4-16-1 16,0-16 1-16,2-31-1 15,0 0 1-15,17-31 0 16,-1-18-1-16,5-14 2 16,10-6-1-16,5-5 3 0,8 7-1 15,1 6 2-15,5 18-2 16,-3 15 1-16,1 19 0 15,-9 20 1-15,-4 19-1 16,-14 14-3-16,-8 12 2 16,-8 7-2-16,-5-1 1 15,-7-5-1-15,5-10 1 16,-2-14-3-16,4-33 0 16,0 0 1-16,0 0-2 15,30-39 2-15,-8-4-3 16,4-9 3-16,8-2-1 15,3 4 1-15,4 9 1 16,0 13-1-16,5 17 1 0,-5 17 0 16,-4 18 0-16,-7 17-2 15,-8 13-4-15,-3 15-13 16,-17-8-22-16,18 15-76 16,-27-16-28-16,11-3 0 15,-6-14-4-15</inkml:trace>
        </inkml:traceGroup>
        <inkml:traceGroup>
          <inkml:annotationXML>
            <emma:emma xmlns:emma="http://www.w3.org/2003/04/emma" version="1.0">
              <emma:interpretation id="{B6761AE7-A5B8-4DC0-B964-415AF5C3FFDB}" emma:medium="tactile" emma:mode="ink">
                <msink:context xmlns:msink="http://schemas.microsoft.com/ink/2010/main" type="inkWord" rotatedBoundingBox="17126,4302 18644,4297 18650,6135 17131,6139"/>
              </emma:interpretation>
              <emma:one-of disjunction-type="recognition" id="oneOf3">
                <emma:interpretation id="interp15" emma:lang="en-GB" emma:confidence="0">
                  <emma:literal>pH</emma:literal>
                </emma:interpretation>
                <emma:interpretation id="interp16" emma:lang="en-GB" emma:confidence="0">
                  <emma:literal>ph</emma:literal>
                </emma:interpretation>
                <emma:interpretation id="interp17" emma:lang="en-GB" emma:confidence="0">
                  <emma:literal>ptt</emma:literal>
                </emma:interpretation>
                <emma:interpretation id="interp18" emma:lang="en-GB" emma:confidence="0">
                  <emma:literal>PH</emma:literal>
                </emma:interpretation>
                <emma:interpretation id="interp19" emma:lang="en-GB" emma:confidence="0">
                  <emma:literal>ptl</emma:literal>
                </emma:interpretation>
              </emma:one-of>
            </emma:emma>
          </inkml:annotationXML>
          <inkml:trace contextRef="#ctx0" brushRef="#br0" timeOffset="6611.7329">16559-303 139 0,'0'0'123'0,"15"35"-4"15,-19 12 7-15,-12 12-85 16,8 25-15-16,-7 5-2 16,8 15-8-16,-4-3-2 15,5 3-9-15,-1-4-6 16,-1-14-17-16,3-1-31 16,-12-29-80-16,8-10-1 15,-2-25-1-15,11-21 3 16</inkml:trace>
          <inkml:trace contextRef="#ctx0" brushRef="#br0" timeOffset="6783.6375">16292 342 228 0,'0'0'134'16,"37"-26"4"-16,9 19-6 16,-1-6-111-16,22 7-10 15,3-1-8-15,1-6-18 16,7 13-19-16,-20-17-34 15,3 11-64-15,-20-9 2 16,-6-3-4-16,-9-12 1 16</inkml:trace>
          <inkml:trace contextRef="#ctx0" brushRef="#br0" timeOffset="6986.795">16963-268 223 0,'0'0'136'0,"0"0"-1"16,-19 28 4-16,2 11-109 15,14 32-3-15,-5 7-4 16,3 17-8-16,-1 9 0 16,2 2-7-16,-3-2-1 15,5-7-9-15,4-1-6 16,-6-23-18-16,21 5-64 16,-13-28-53-16,9-15-4 15,-13-35-2-15,24 2-2 0</inkml:trace>
          <inkml:trace contextRef="#ctx0" brushRef="#br0" timeOffset="6392.9792">15446 340 185 0,'15'-63'122'0,"11"13"4"15,15 13-4 1,11 22-92-16,9 9-17 0,10 21 2 15,1 13-7-15,-1 17-4 16,-10 10 8-16,-11 12-5 16,-20 2 2-16,-13 2-5 15,-19 1-3-15,-13-3 0 16,-15-13 0-16,-9-10-2 16,-7-14-4-16,-4-17-6 15,9-15-10-15,-4-26-24 16,21-6-77-16,0-18-7 0,16-8-2 15,8-12 1 1</inkml:trace>
          <inkml:trace contextRef="#ctx0" brushRef="#br0" timeOffset="6111.7324">15693 398 146 0,'0'0'115'15,"0"0"3"-15,-7 33-46 0,7 14-35 16,16 38 0-16,-12 8-13 16,7 28-6-1,-9 4-1-15,4 5-9 16,-6-2-9-16,-2-15-15 0,4-10-31 16,-10-25-73-16,-1-24 0 15,3-25 1-15,6-29-9 16</inkml:trace>
        </inkml:traceGroup>
      </inkml:traceGroup>
    </inkml:traceGroup>
    <inkml:traceGroup>
      <inkml:annotationXML>
        <emma:emma xmlns:emma="http://www.w3.org/2003/04/emma" version="1.0">
          <emma:interpretation id="{B2019934-2DAB-4A54-98BC-240C58332C5A}" emma:medium="tactile" emma:mode="ink">
            <msink:context xmlns:msink="http://schemas.microsoft.com/ink/2010/main" type="paragraph" rotatedBoundingBox="2176,6718 32733,6016 32776,7915 2220,86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4CF99E-F86B-49D5-B39C-CCDFF2C3B5E7}" emma:medium="tactile" emma:mode="ink">
              <msink:context xmlns:msink="http://schemas.microsoft.com/ink/2010/main" type="line" rotatedBoundingBox="2176,6718 32733,6016 32776,7915 2220,8616"/>
            </emma:interpretation>
          </emma:emma>
        </inkml:annotationXML>
        <inkml:traceGroup>
          <inkml:annotationXML>
            <emma:emma xmlns:emma="http://www.w3.org/2003/04/emma" version="1.0">
              <emma:interpretation id="{EE2C06E6-C10C-4479-A247-7E64580CCAD6}" emma:medium="tactile" emma:mode="ink">
                <msink:context xmlns:msink="http://schemas.microsoft.com/ink/2010/main" type="inkWord" rotatedBoundingBox="2180,6891 5237,6821 5265,8021 2208,8091"/>
              </emma:interpretation>
              <emma:one-of disjunction-type="recognition" id="oneOf4">
                <emma:interpretation id="interp20" emma:lang="en-GB" emma:confidence="0">
                  <emma:literal>Then</emma:literal>
                </emma:interpretation>
                <emma:interpretation id="interp21" emma:lang="en-GB" emma:confidence="0">
                  <emma:literal>then</emma:literal>
                </emma:interpretation>
                <emma:interpretation id="interp22" emma:lang="en-GB" emma:confidence="0">
                  <emma:literal>Thin</emma:literal>
                </emma:interpretation>
                <emma:interpretation id="interp23" emma:lang="en-GB" emma:confidence="0">
                  <emma:literal>Than</emma:literal>
                </emma:interpretation>
                <emma:interpretation id="interp24" emma:lang="en-GB" emma:confidence="0">
                  <emma:literal>Thon</emma:literal>
                </emma:interpretation>
              </emma:one-of>
            </emma:emma>
          </inkml:annotationXML>
          <inkml:trace contextRef="#ctx0" brushRef="#br0" timeOffset="22429.1148">540 2409 66 0,'-37'13'104'16,"37"-13"0"-16,0 0 7 0,0 0-76 15,19 2 0-15,27-15-2 16,27 6-6-16,16-14-2 16,22 4-6-16,5-7-8 15,8 4-3-15,-10 3-3 16,-5 0-9-16,-21 10-14 15,-23-6-25-15,-11 15-72 16,-32 0-4-16,-22-2 1 16,0 0-5-16</inkml:trace>
          <inkml:trace contextRef="#ctx0" brushRef="#br0" timeOffset="22632.2483">938 2500 129 0,'-2'62'114'16,"0"14"-2"-16,-1 13 0 15,-5 8-96-15,3 16 0 16,-3-3-4-16,-3-4-1 16,-2-6-14-16,-7-16-18 15,18-8-46-15,-4-26-47 16,8-31 0-16,-2-19-2 15</inkml:trace>
          <inkml:trace contextRef="#ctx0" brushRef="#br0" timeOffset="23538.5138">1589 2340 155 0,'20'8'112'16,"-12"20"2"-16,-8 20-2 15,-8 21-106-15,-5 13 3 16,0 16 0-16,-2 4 0 16,0-1 0-16,2-8-3 15,8-10 1-15,-1-18-5 16,10-22 1-16,5-24-1 16,10-23-1-16,5-22-1 0,6-15-1 15,5-18 2-15,2-6-2 16,2-2 1-16,-5 7-2 15,-1 8 1-15,-5 11 0 16,-4 17 1-16,-3 20 0 16,-21 4 0-16,26 49 2 15,-19 1-2-15,-1 11 3 16,1 6-3-16,4 4 4 16,8-6-2-16,9-9 1 15,7-14 0-15,13-16 0 16,6-20 0-16,8-19-1 15,5-15 2-15,5-13-4 0,-5-11 2 16,-6-7-3-16,-5-3 0 16,-13-3-2-16,-13 0 2 15,-12 11-3-15,-12 4 2 16,-14 15-1-16,-8 16 1 16,-10 14-1-16,-4 21 2 15,0 20 2-15,0 21 0 16,4 12 3-16,4 7 0 15,11 4 1-15,7-7-2 16,12-6 2-16,12-12-5 16,6-23-6-16,17-10-10 15,0-33-13-15,16-4-10 0,-11-26-7 16,12 2-5-16,-14-24-2 16,8 4 9-16,-15-8 12 15,2 2 19-15,-7 11 15 16,-10 2 15-1,2 20 10-15,-13 6 10 0,-13 26 3 16,0 0 0-16,24 50-6 16,-33-3-5-16,5 18-3 15,-7 5-5-15,5 3-1 16,-7-4-3-16,8-4-1 16,1-17-5-16,6-11 0 15,-2-37-3-15,0 0-2 16,35-7-2-16,-11-27-1 0,4-16 0 15,4-9-3-15,7-3 1 16,7-3-3-16,-3 6 3 16,2 12-2-1,-4 12 1-15,-2 15-1 0,-4 18 1 16,-5 20 1-16,-8 16 0 16,-5 18 0-16,-4 13 0 15,0 7 0-15,0-1-3 16,0-4-8-16,9 0-25 15,-11-21-91-15,13-12-2 16,2-19-4-16,2-19-2 16</inkml:trace>
        </inkml:traceGroup>
        <inkml:traceGroup>
          <inkml:annotationXML>
            <emma:emma xmlns:emma="http://www.w3.org/2003/04/emma" version="1.0">
              <emma:interpretation id="{272726BE-7FA9-4E6D-A8E3-18FA368CFD8E}" emma:medium="tactile" emma:mode="ink">
                <msink:context xmlns:msink="http://schemas.microsoft.com/ink/2010/main" type="inkWord" rotatedBoundingBox="6387,7042 8179,7001 8196,7738 6404,7779"/>
              </emma:interpretation>
              <emma:one-of disjunction-type="recognition" id="oneOf5">
                <emma:interpretation id="interp25" emma:lang="en-GB" emma:confidence="0">
                  <emma:literal>use</emma:literal>
                </emma:interpretation>
                <emma:interpretation id="interp26" emma:lang="en-GB" emma:confidence="0">
                  <emma:literal>rise</emma:literal>
                </emma:interpretation>
                <emma:interpretation id="interp27" emma:lang="en-GB" emma:confidence="0">
                  <emma:literal>Use</emma:literal>
                </emma:interpretation>
                <emma:interpretation id="interp28" emma:lang="en-GB" emma:confidence="0">
                  <emma:literal>usi</emma:literal>
                </emma:interpretation>
                <emma:interpretation id="interp29" emma:lang="en-GB" emma:confidence="0">
                  <emma:literal>uu</emma:literal>
                </emma:interpretation>
              </emma:one-of>
            </emma:emma>
          </inkml:annotationXML>
          <inkml:trace contextRef="#ctx0" brushRef="#br0" timeOffset="24397.8921">4708 2523 44 0,'0'0'102'0,"11"-30"6"15,-11 30 5-15,0 0-72 16,6 37-9-16,1 11-3 15,-9 8-5-15,6 20-2 16,-4-1-3-16,9 8-7 0,-3-8-5 16,7-8 2-16,4-15-3 15,12-21 0-15,5-25-2 16,12-19-2-16,8-19 0 16,6-16-1-16,3-12 2 15,0-14 0-15,-5-6-5 16,-10 2 3-16,-7 2-3 15,-11 11 2-15,-10 11-2 16,-9 17 3-16,-9 16-3 16,-2 21-1-16,-11 34 7 15,7 16-3-15,-3 19 4 16,3 11-2-16,0 9 2 16,6-2-5-16,4-1-3 0,3-16-14 15,13-3-35-15,-9-26-70 16,15-24-4-16,2-19-1 15,7-20-2-15</inkml:trace>
          <inkml:trace contextRef="#ctx0" brushRef="#br0" timeOffset="24929.1478">5972 2463 168 0,'-11'-30'118'16,"-17"14"0"-16,-9 12-2 15,-8 13-105-15,-1 15-3 16,7 6 4-16,13 13-2 0,9 5 4 16,15 8-4-16,6 0 1 15,14 3-2-15,1-1-2 16,5-2 4 0,-2-4-8-16,-5-2 2 0,-4-4-4 15,-9-10-1-15,-8-3-3 16,-7-11-2-16,11-22-1 15,-32 17-1-15,12-17 1 16,-2-2-2-16,22 2 1 16,-28-15 2-16,28 15 1 15,0 0 5-15,28-24 1 0,3 19 3 16,10-5 0-16,15-8 2 16,5-8 0-16,6-6-2 15,4-9 1-15,3-7-3 16,-1-6 1-1,-1-9-2-15,-12-2-3 0,-10 3 2 16,-15 3-2-16,-16 7 2 16,-17 9-3-16,-15 13 4 15,-15 14-5-15,-8 25 0 16,-12 17 8-16,-2 22-2 16,0 17 4-16,7 13 1 15,8 4 2-15,14 2-1 16,12-4 2-16,16-8-1 0,14-14-9 15,16-17-10-15,19-2-35 16,-4-26-90-16,18-11-2 16,-1-15-4-1,2-13-2-15</inkml:trace>
        </inkml:traceGroup>
        <inkml:traceGroup>
          <inkml:annotationXML>
            <emma:emma xmlns:emma="http://www.w3.org/2003/04/emma" version="1.0">
              <emma:interpretation id="{44345B94-1B64-4287-9393-F277F8F48312}" emma:medium="tactile" emma:mode="ink">
                <msink:context xmlns:msink="http://schemas.microsoft.com/ink/2010/main" type="inkWord" rotatedBoundingBox="9715,6804 11364,6766 11395,8128 9746,8165"/>
              </emma:interpretation>
              <emma:one-of disjunction-type="recognition" id="oneOf6">
                <emma:interpretation id="interp30" emma:lang="en-GB" emma:confidence="0">
                  <emma:literal>Kw</emma:literal>
                </emma:interpretation>
                <emma:interpretation id="interp31" emma:lang="en-GB" emma:confidence="0">
                  <emma:literal>kw</emma:literal>
                </emma:interpretation>
                <emma:interpretation id="interp32" emma:lang="en-GB" emma:confidence="0">
                  <emma:literal>Kew</emma:literal>
                </emma:interpretation>
                <emma:interpretation id="interp33" emma:lang="en-GB" emma:confidence="0">
                  <emma:literal>KW</emma:literal>
                </emma:interpretation>
                <emma:interpretation id="interp34" emma:lang="en-GB" emma:confidence="0">
                  <emma:literal>Row</emma:literal>
                </emma:interpretation>
              </emma:one-of>
            </emma:emma>
          </inkml:annotationXML>
          <inkml:trace contextRef="#ctx0" brushRef="#br0" timeOffset="25757.283">8099 2236 73 0,'-5'-24'106'0,"5"24"1"16,-6 19 3-16,4 5-70 16,2 26-19-16,-3 15 2 15,8 21-5-15,-10 10 0 16,8 12-2-16,-10-2-6 15,3-2-3-15,-3-11-3 16,1-13-5-16,1-17-5 16,3-20 1-16,4-21-3 15,-2-22 0-15,11-20 1 16,-4-12 0-16,6-14 3 16,0-12 2-16,6-11 4 15,11-9 5-15,7-7-1 0,20 3 5 16,7-9 0-16,19 7 2 15,-1 1-1-15,4 10 0 16,-5 8-2-16,-8 15-4 16,-17 11 1-16,-12 15-3 15,-25 16-4-15,-19 8-2 16,-26 13-5-16,-13 0-2 16,-11 10-4-16,-10 1 2 15,-5 11-2-15,-9-3 1 16,7 16 2-16,2 0 3 15,11 10 4-15,11 9 5 16,10 7 3-16,18 6 3 0,13-2 3 16,15 2 0-16,11-9-1 15,11-2 0-15,6-10-4 16,4-11-7-16,7-5-20 16,-9-22-39-16,-1-3-62 15,-1-10-3-15,-9-8-1 16,-2-6 0-16</inkml:trace>
          <inkml:trace contextRef="#ctx0" brushRef="#br0" timeOffset="26241.6661">9068 3058 136 0,'0'0'116'0,"-22"13"1"16,14 17 0-16,3 9-100 16,-1 11-3-16,6 11 2 15,-2-1-3-15,8 5 1 16,-4-6-3-16,9-5-2 16,-2-22-3-16,4-12-2 15,-13-20-3-15,39-18-3 16,-11-14 0-16,0-11-4 15,2-14 3-15,-1-8-2 0,-1 5 1 16,-4 4 0-16,-5 14 3 16,-2 14 1-16,-17 28 4 15,28 5 3-15,-17 25 0 16,7 18 3-16,-3 3 0 16,9 12 3-16,-3-11-2 15,10 0 1-15,-3-22-3 16,6-8-1-16,-1-20-2 15,-1-13-2-15,1-15-1 16,-3-10-2-16,-6-14 1 16,-7-15-5-16,-6 0-2 15,-7-9-6-15,-2 14-11 16,-15-9-36-16,7 14-72 0,-7 12-2 16,0 11-4-16,4 12 2 15</inkml:trace>
        </inkml:traceGroup>
        <inkml:traceGroup>
          <inkml:annotationXML>
            <emma:emma xmlns:emma="http://www.w3.org/2003/04/emma" version="1.0">
              <emma:interpretation id="{547DB083-C304-42BA-9CC9-9713DD00FCA2}" emma:medium="tactile" emma:mode="ink">
                <msink:context xmlns:msink="http://schemas.microsoft.com/ink/2010/main" type="inkWord" rotatedBoundingBox="12394,6928 19791,6758 19819,7982 12422,8152"/>
              </emma:interpretation>
              <emma:one-of disjunction-type="recognition" id="oneOf7">
                <emma:interpretation id="interp35" emma:lang="en-GB" emma:confidence="0">
                  <emma:literal>expression</emma:literal>
                </emma:interpretation>
                <emma:interpretation id="interp36" emma:lang="en-GB" emma:confidence="0">
                  <emma:literal>expressions</emma:literal>
                </emma:interpretation>
                <emma:interpretation id="interp37" emma:lang="en-GB" emma:confidence="0">
                  <emma:literal>Expression</emma:literal>
                </emma:interpretation>
                <emma:interpretation id="interp38" emma:lang="en-GB" emma:confidence="0">
                  <emma:literal>expressing</emma:literal>
                </emma:interpretation>
                <emma:interpretation id="interp39" emma:lang="en-GB" emma:confidence="0">
                  <emma:literal>Expressions</emma:literal>
                </emma:interpretation>
              </emma:one-of>
            </emma:emma>
          </inkml:annotationXML>
          <inkml:trace contextRef="#ctx0" brushRef="#br0" timeOffset="26788.606">10724 2839 72 0,'0'0'109'0,"8"42"4"16,-8-42-3-16,39 8-74 15,5-12-3-15,3-20-7 0,12-2-9 16,1-13-4-16,3-6-4 16,-2-5-6-1,-7 2 2-15,-15-4-5 16,-11 5-1-16,-19-1-2 0,-18 7 1 15,-13 4-1-15,-10 11-1 16,-7 9 3-16,-2 10-1 16,-5 14 4-16,9 19 3 15,1 15 2-15,14 20 2 16,5 12 2-16,10 16 2 16,7 2-1-16,11 4 0 15,6-4-5-15,7-9-4 0,13-10-11 16,4-25-18-1,15-8-37-15,-10-30-63 16,8-20-1-16,0-15-1 16,0-17 0-16</inkml:trace>
          <inkml:trace contextRef="#ctx0" brushRef="#br0" timeOffset="27210.4287">12174 2368 133 0,'-17'-48'116'16,"-1"22"4"-16,18 26 4 15,-43 7-84-15,28 29-5 16,-20 14-9-16,5 19-5 16,-16 7-6-16,-6 17-3 15,-6 7-9-15,-7 1-7 16,7 6-21-16,-9-17-40 15,12-7-66-15,12-16-2 16,17-24 0-16,15-19-4 0</inkml:trace>
          <inkml:trace contextRef="#ctx0" brushRef="#br0" timeOffset="26991.7051">11583 2511 137 0,'35'2'123'0,"-9"30"3"15,4 16 6-15,0 4-94 16,16 17-7-16,-3-6-7 16,11 4-9-16,-4-15-11 15,4-9-9-15,-2-8-18 16,-13-25-19-16,8 1-22 16,-21-30-22-16,5-11-42 15,-7-16 3-15,-7-19 7 0</inkml:trace>
          <inkml:trace contextRef="#ctx0" brushRef="#br0" timeOffset="27710.4398">12624 2634 152 0,'-24'24'116'15,"22"15"4"-15,0 17-2 16,2 15-102-16,4 27-1 16,-2 1-4-16,5 7-1 15,-7-4-2-15,2-7 0 16,-4-12-8-16,-5-23-2 16,3-19-5-16,4-41-1 15,0 0-1-15,-4-21-2 16,8-27-1-16,-6-26 0 15,4-21 4-15,-4-17 2 0,4-12 6 16,9-6 4-16,2-2 5 16,15 16 0-16,2 9 5 15,20 30-2-15,4 20 2 16,13 31 1-16,-4 22 0 16,0 34-7-16,-13 14 4 15,-9 18 0-15,-15 8-2 16,-18 10 0-16,-16 0-3 15,-16-2 0-15,-15-5-4 16,-4-14 0-16,-7-12-12 16,-6-21-10-16,10-8-31 15,-8-25-79-15,19-19-4 16,16-11 0-16,15-15-2 0</inkml:trace>
          <inkml:trace contextRef="#ctx0" brushRef="#br0" timeOffset="28069.815">13578 2515 161 0,'-21'45'118'0,"-1"7"5"0,3 13-4 15,6 7-100-15,-2-3-3 16,10 7 1-16,-3-14-6 16,5-8 2-1,-3-15-4-15,8-17-3 0,-2-22-2 16,0 0 0-16,28-48-3 16,-10 3 0-16,5-20 1 15,5-9 0-15,5-6-1 16,4 0-1-16,4 5 1 15,4 5-4-15,1 14-10 16,-5 4-24-16,11 22-85 16,-11 15-9-16,-4 8 6 15,-3 11-7-15</inkml:trace>
          <inkml:trace contextRef="#ctx0" brushRef="#br0" timeOffset="28413.6251">14202 2928 178 0,'17'-43'119'16,"-4"10"1"-16,-2-12-2 15,0-5-114-15,0 0 2 0,-3-1-3 16,-3 3 0-1,-8 9-1-15,-5 11 1 16,8 28 0-16,-39-13 1 16,8 24 3-16,1 21 0 0,-4 14 4 15,5 16 1-15,3 3 0 16,9 9 0-16,6-14-3 16,24-1-4-16,11-9-10 15,9-16-10-15,21-8-20 16,-2-30-21-16,23 2-20 15,-10-29-34-15,11-3-19 16,-5-9 4-16,1-14 39 16</inkml:trace>
          <inkml:trace contextRef="#ctx0" brushRef="#br0" timeOffset="28679.2248">14905 2493 66 0,'17'-54'111'0,"-8"11"6"15,-15 10 0-15,-18 10-53 0,2 20-31 16,-19 8-1-16,13 16-10 15,-9 3-5-15,16 15 0 16,-3 2-4-16,15 9 0 16,7-2-1-16,15 4-1 15,0-3-2-15,6 5-1 16,1-2-2-16,-7-2 0 16,-5-2-3-16,-5-5 0 15,-12-6-2-15,-6-5-1 16,-9-6-6-16,-8-11-6 15,3-6-15-15,-14-24-39 16,13-7-65-16,4-6-3 0,13-9 0 16,13-8 0-16</inkml:trace>
          <inkml:trace contextRef="#ctx0" brushRef="#br0" timeOffset="29038.6044">15606 2411 154 0,'46'-26'121'0,"-20"7"-3"16,-22-3 2-16,-21 0-91 15,-18 11-22-15,-17 7 5 16,-6 8-4-16,-7 3 1 16,4 12 2-16,3 3-3 0,17 10 3 15,15 5 0-15,24 11 1 16,15-5-2-16,23 7 0 15,10-2 0-15,10-1 0 16,3-1-2-16,-3-1-1 16,-9-6-2-16,-10-4-1 15,-17-1-1-15,-14-3 1 16,-17-5-3-16,-15 2 0 16,-17-9-2-16,-13-4-3 15,-7-10-6-15,-8-14-11 16,8 0-15-16,-4-19-37 15,21-2-64-15,18-9 1 0,22-2-2 16,17-7 5-16</inkml:trace>
          <inkml:trace contextRef="#ctx0" brushRef="#br0" timeOffset="29226.0893">16018 2448 175 0,'28'37'127'15,"-9"10"5"-15,-14 9-6 16,-5 14-93-16,-9-3-17 16,7 4-1-16,-3-8-21 15,-5-15-25-15,12-7-70 16,-11-17-28-16,9-24-2 0,0 0-1 16</inkml:trace>
          <inkml:trace contextRef="#ctx0" brushRef="#br0" timeOffset="29351.0825">16052 2242 99 0,'22'-17'7'16,"-22"17"-6"-16,0 0 0 16,24 21-108-16</inkml:trace>
          <inkml:trace contextRef="#ctx0" brushRef="#br0" timeOffset="30022.9661">16864 2463 177 0,'-26'-13'114'15,"-4"2"-1"-15,-5 18-2 16,2 14-100-16,-3 12 1 16,5 16-2-16,8 12-1 15,7 8 1-15,8 1 1 0,12-1 0 16,9-15-1-16,17-11-4 16,5-19-1-1,17-20 0-15,0-17-3 16,4-15-1-16,0-13-1 0,-6-11-1 15,-9-11-4-15,-15-4 0 16,-15 0-2-16,-20 2 0 16,-12 11 0-16,-12 7 0 15,-3 8 2-15,-6 8 1 16,6 16 6-16,12 11 2 16,24 4 1-16,0 0-1 15,22 11 1-15,16-7-1 0,14-2 1 16,9 5 0-1,8-3-2-15,-2 5 1 16,-4 6-1-16,-4 13 5 16,-12 7-1-16,-8 8 0 0,-15 4-1 15,-7 5-1-15,-12 3 0 16,-5-6-2-16,-7-5 1 16,3-14-3-16,4-30 1 15,2 24-1-15,-2-24 0 16,28-35 0-16,-4-2-1 15,8-13 2-15,7-6-1 16,7 4 2-16,8 0 0 16,2 11 3-16,-2 9-1 15,2 17 3-15,-4 17 2 16,-2 22-2-16,-11 8 1 16,-2 13-2-16,-11 10-3 15,-7 1-7-15,-1 7-12 0,-10-16-27 16,16 1-93-16,-11-14-5 15,9-5-1-15,2-14-1 16</inkml:trace>
        </inkml:traceGroup>
        <inkml:traceGroup>
          <inkml:annotationXML>
            <emma:emma xmlns:emma="http://www.w3.org/2003/04/emma" version="1.0">
              <emma:interpretation id="{26A10CD2-2949-4542-83B1-571A363FC01C}" emma:medium="tactile" emma:mode="ink">
                <msink:context xmlns:msink="http://schemas.microsoft.com/ink/2010/main" type="inkWord" rotatedBoundingBox="20923,6342 22180,6313 22209,7598 20953,7627"/>
              </emma:interpretation>
              <emma:one-of disjunction-type="recognition" id="oneOf8">
                <emma:interpretation id="interp40" emma:lang="en-GB" emma:confidence="0">
                  <emma:literal>to</emma:literal>
                </emma:interpretation>
                <emma:interpretation id="interp41" emma:lang="en-GB" emma:confidence="0">
                  <emma:literal>fo</emma:literal>
                </emma:interpretation>
                <emma:interpretation id="interp42" emma:lang="en-GB" emma:confidence="0">
                  <emma:literal>t0</emma:literal>
                </emma:interpretation>
                <emma:interpretation id="interp43" emma:lang="en-GB" emma:confidence="0">
                  <emma:literal>Io</emma:literal>
                </emma:interpretation>
                <emma:interpretation id="interp44" emma:lang="en-GB" emma:confidence="0">
                  <emma:literal>tu</emma:literal>
                </emma:interpretation>
              </emma:one-of>
            </emma:emma>
          </inkml:annotationXML>
          <inkml:trace contextRef="#ctx0" brushRef="#br0" timeOffset="30790.1189">19262 2619 152 0,'2'-31'106'0,"13"-1"2"0,20 4-44 16,15 11-40-16,6-5 2 15,17 13-3 1,1-4-5-16,2 9-2 15,-9-5-3-15,-4 9-1 0,-16 0-2 16,-8 9-2-16,-19 10-1 16,-9 10-4-16,-16 7 2 15,-3 10-1-15,-5 8 4 16,0 9 0-16,4-1 3 16,11 5 0-16,9-12-1 15,15-6 1-15,8-14-1 16,18-11-1-16,11-18-2 15,6-12-3-15,5-18 0 0,0-11 0 16,-3-6 2 0,-6-9-2-16,-9-4-1 15,-15-8 1-15,-13-3-1 16,-17 0 0-16,-15 2-2 0,-13 5-2 16,-14 6-3-16,-10 6-3 15,-9 14-4-15,-6 6-10 16,6 26-14-16,-4-7-27 15,24 25-69-15,0 1-4 16,17 5 3-16,11 2-2 16</inkml:trace>
          <inkml:trace contextRef="#ctx0" brushRef="#br0" timeOffset="30368.2515">19554 1766 88 0,'-19'-32'113'0,"19"32"2"15,0 0-1-15,-18 32-48 16,25 35-48-16,-3 20-2 16,7 19-4-16,-9 17-4 15,5 9 0-15,-7-2-8 16,0-7-5-16,2-6-17 16,-9-26-22-16,9-13-63 0,-4-11-9 15,0-28-3-15,-4-13 2 16</inkml:trace>
        </inkml:traceGroup>
        <inkml:traceGroup>
          <inkml:annotationXML>
            <emma:emma xmlns:emma="http://www.w3.org/2003/04/emma" version="1.0">
              <emma:interpretation id="{5E21ABD0-A2E3-4131-BE45-84F542CCC667}" emma:medium="tactile" emma:mode="ink">
                <msink:context xmlns:msink="http://schemas.microsoft.com/ink/2010/main" type="inkWord" rotatedBoundingBox="23134,6346 26537,6268 26564,7480 23162,7558"/>
              </emma:interpretation>
              <emma:one-of disjunction-type="recognition" id="oneOf9">
                <emma:interpretation id="interp45" emma:lang="en-GB" emma:confidence="0">
                  <emma:literal>solve</emma:literal>
                </emma:interpretation>
                <emma:interpretation id="interp46" emma:lang="en-GB" emma:confidence="0">
                  <emma:literal>Solve</emma:literal>
                </emma:interpretation>
                <emma:interpretation id="interp47" emma:lang="en-GB" emma:confidence="0">
                  <emma:literal>sohe</emma:literal>
                </emma:interpretation>
                <emma:interpretation id="interp48" emma:lang="en-GB" emma:confidence="0">
                  <emma:literal>sowe</emma:literal>
                </emma:interpretation>
                <emma:interpretation id="interp49" emma:lang="en-GB" emma:confidence="0">
                  <emma:literal>sone</emma:literal>
                </emma:interpretation>
              </emma:one-of>
            </emma:emma>
          </inkml:annotationXML>
          <inkml:trace contextRef="#ctx0" brushRef="#br0" timeOffset="31275.4939">22013 2415 123 0,'-28'-43'119'16,"-7"-5"1"-16,-6 3-2 15,-5 8-51-15,-8 0-49 16,2 18-2-16,-2 6-4 16,7 15-4-16,3 11 1 15,16 15-3-15,13 11-3 0,15 7 2 16,17 8 2-16,16 6 0 16,10-1 2-16,11 3 0 15,5-3 0-15,1 2-1 16,-10-7 0-16,-9 0 0 15,-17-9-4-15,-15-6 0 16,-20-2-3-16,-20-9 0 16,-14-6-2-16,-13-11-1 15,-7-7-5-15,-13-15-6 16,8-2-10-16,3-17-23 16,35 2-68-16,8-5-16 15,24-1-2-15,20-1 2 0</inkml:trace>
          <inkml:trace contextRef="#ctx0" brushRef="#br0" timeOffset="31571.4023">22608 2402 157 0,'39'-24'116'16,"-39"24"4"-16,17-23-4 15,-36 25-62-15,-18 4-43 16,-4 18 4-16,-7 11-3 15,0 17 1-15,1 2 2 16,14 6-1-16,10-1-1 16,16-1 0-16,14-12-2 0,19-7-4 15,10-22-1-15,21-15-3 16,1-13 0-16,3-10-2 16,-7-10 3-1,-2-10 0-15,-13-6-2 0,-11-3 2 16,-15-6-2-16,-15-3-2 15,-20 3-5-15,-10-3-7 16,-1 14-14-16,-15-3-30 16,16 16-72-16,-5 8-7 15,11 11 2-15,26 13-2 16</inkml:trace>
          <inkml:trace contextRef="#ctx0" brushRef="#br0" timeOffset="32352.6346">23477 1699 216 0,'0'0'119'0,"-39"0"0"15,13 39-4-15,-4 24-103 16,6 28 2-16,-2 12-6 15,5 19-5-15,0 3 4 16,5 3-1-16,8-13-1 0,6-14-1 16,6-21-1-16,7-19-3 15,13-24-2 1,5-24 1-16,14-18-4 16,5-16 1-16,4-18-2 0,0-11 2 15,0-4 0-15,-3 0 3 16,-3 4 0-16,-5 9 3 15,-4 11-1-15,-7 10 3 16,-4 27 2-16,-2 14-2 16,-9 12 4-16,2 12-2 15,-2 5 2-15,1 4-2 16,-3-4 1-16,4-5-2 16,2-12-1-16,1-12 0 0,4-12-2 15,-1-11-1 1,3-13 0-16,0-7 0 15,-4-13-3-15,2-8 2 0,-9-9-2 16,-6 0 1-16,-3 0-1 16,-4 5 0-16,-2 6 0 15,0 8 0-15,2 12 2 16,-2 21 1-16,24 0 2 16,4 12 1-16,5 6 2 15,12-1 2-15,9-4 0 16,9 0 0-16,4-11-2 15,5-6 1-15,-5-11-2 0,-2-3-2 16,-5-8-1 0,-6-4-1-16,-15-4-1 15,-10-3-1-15,-16 0 1 16,-18 2-2-16,-10 5 2 0,-13 11-1 16,-13 12 0-16,-9 11 1 15,-4 18 1-15,0 15 2 16,2 13 0-16,9 15-1 15,8 4 4-15,15 2 0 16,16-4 0-16,17 0-1 16,15-10-5-16,9-14-11 15,17 2-22-15,-8-29-49 0,16-1-57 16,-3-13-1 0,6-9-3-16,-5-12 0 15</inkml:trace>
        </inkml:traceGroup>
        <inkml:traceGroup>
          <inkml:annotationXML>
            <emma:emma xmlns:emma="http://www.w3.org/2003/04/emma" version="1.0">
              <emma:interpretation id="{877129F6-8E09-42CE-906C-1A42557E858B}" emma:medium="tactile" emma:mode="ink">
                <msink:context xmlns:msink="http://schemas.microsoft.com/ink/2010/main" type="inkWord" rotatedBoundingBox="27624,6083 29528,6207 29438,7579 27534,7455"/>
              </emma:interpretation>
              <emma:one-of disjunction-type="recognition" id="oneOf10">
                <emma:interpretation id="interp50" emma:lang="en-GB" emma:confidence="0">
                  <emma:literal>for</emma:literal>
                </emma:interpretation>
                <emma:interpretation id="interp51" emma:lang="en-GB" emma:confidence="0">
                  <emma:literal>fm</emma:literal>
                </emma:interpretation>
                <emma:interpretation id="interp52" emma:lang="en-GB" emma:confidence="0">
                  <emma:literal>fon</emma:literal>
                </emma:interpretation>
                <emma:interpretation id="interp53" emma:lang="en-GB" emma:confidence="0">
                  <emma:literal>fov</emma:literal>
                </emma:interpretation>
                <emma:interpretation id="interp54" emma:lang="en-GB" emma:confidence="0">
                  <emma:literal>fin</emma:literal>
                </emma:interpretation>
              </emma:one-of>
            </emma:emma>
          </inkml:annotationXML>
          <inkml:trace contextRef="#ctx0" brushRef="#br0" timeOffset="33571.401">25871 2684 71 0,'-5'-50'104'15,"29"7"5"-15,19-5 0 16,27-2-43-16,25 9-23 16,2-7-10-16,20 14-9 15,-11-5-5-15,0 11-3 16,-17 4-3-16,-11 15-2 15,-28 9-4-15,-16 15 0 16,-21 11-3-16,-11 13 2 16,-15 9-2-16,-6 10 2 15,-1 1 0-15,1 1 0 16,4-8 3-16,11-4-3 16,8-11 2-16,9-11-3 0,8-18 1 15,10-8-3-15,1-13 0 16,1-8-2-16,-5-5-2 15,-7-11 0 1,-5-4-4-16,-16-5 3 0,-5 1-5 16,-10 0 4-16,-7 3-3 15,1 1 4-15,-3 7 0 16,5 8 1-16,3 6 2 16,16 20 0-16,0-24 2 15,0 24-1-15,39-10 1 16,-6 7 0-16,1-1 0 15,8 4 1-15,-6 0-1 16,-1 0 0-16,-3 4 0 0,-6 1 1 16,-6-3 0-16,-20-2-1 15,28 11 0 1,-28-11 0-16,0 0 0 16,26 13 0-16,-26-13 0 0,15 21-1 15,-15-21-1-15,20 42 2 16,-12-10-1-16,1 7 0 15,-3 2 1-15,1 0-2 16,-3-2 2-16,-2 0-1 16,1-6 2-16,-1-7-2 15,-2-26 2-15,0 21-1 16,0-21 0-16,0 0-1 16,6-21 0-16,5-3 2 15,6-4-3-15,7-5 0 16,7-4 0-16,14 1 1 15,7-1-2-15,6 2-2 16,3 3-10-16,-3 1-17 0,12 16-55 16,-18-6-55-16,-3 8 1 15,-16-5-7-15,-3 5 2 16</inkml:trace>
          <inkml:trace contextRef="#ctx0" brushRef="#br0" timeOffset="32883.8983">26632 1885 196 0,'16'-69'123'16,"-12"-3"1"-16,-6 3-1 15,-22 4-95-15,0 20-3 16,-19 8-3-16,-3 28-8 0,-12 22-3 15,4 35-1-15,-2 28-5 16,10 25 2-16,1 18-5 16,10 11 3-16,7 11-5 15,11-5 0-15,8-6-5 16,0-17-6-16,9-12-11 16,-8-27-20-16,10-3-22 15,-17-27-23-15,4-12-41 16,-11-15 1-16,-6-14 2 15</inkml:trace>
        </inkml:traceGroup>
        <inkml:traceGroup>
          <inkml:annotationXML>
            <emma:emma xmlns:emma="http://www.w3.org/2003/04/emma" version="1.0">
              <emma:interpretation id="{F11EDB89-9EE0-47EE-8D23-2D9CCFC018D0}" emma:medium="tactile" emma:mode="ink">
                <msink:context xmlns:msink="http://schemas.microsoft.com/ink/2010/main" type="inkWord" rotatedBoundingBox="29989,6262 32712,5968 32915,7850 30192,8143"/>
              </emma:interpretation>
              <emma:one-of disjunction-type="recognition" id="oneOf11">
                <emma:interpretation id="interp55" emma:lang="en-GB" emma:confidence="0">
                  <emma:literal>[ort)</emma:literal>
                </emma:interpretation>
                <emma:interpretation id="interp56" emma:lang="en-GB" emma:confidence="0">
                  <emma:literal>[out]</emma:literal>
                </emma:interpretation>
                <emma:interpretation id="interp57" emma:lang="en-GB" emma:confidence="0">
                  <emma:literal>[oh-I</emma:literal>
                </emma:interpretation>
                <emma:interpretation id="interp58" emma:lang="en-GB" emma:confidence="0">
                  <emma:literal>[Ott)</emma:literal>
                </emma:interpretation>
                <emma:interpretation id="interp59" emma:lang="en-GB" emma:confidence="0">
                  <emma:literal>[oft]</emma:literal>
                </emma:interpretation>
              </emma:one-of>
            </emma:emma>
          </inkml:annotationXML>
          <inkml:trace contextRef="#ctx0" brushRef="#br0" timeOffset="34628.2492">29061 1664 115 0,'32'-26'115'16,"-4"5"3"-16,-6 1 4 16,2 14-60-16,-16-14-19 15,-8 20-3-15,0 0-13 16,0 0-7-16,-21-2-5 16,-10 11-5-16,-10-1-5 15,-6 3-5-15,-5 2-2 16,-9 0-2-16,5-2 0 15,2-2-1-15,6 4 1 16,7-5-1-16,9 5 1 16,4 2 1-16,8 7 0 0,9 6 1 15,9 15 0-15,0 9 1 16,4 13-2-16,0 9 3 16,-2 10-2-16,2 7 2 15,-6 9-1-15,-5 4 0 16,-4 0-1-1,-4-1 1-15,-5 1 0 16,1-4 0-16,-3-3-1 16,2-1 0-16,5-10 0 0,4-8 3 15,13-7-3-15,9-12 3 16,10-12-1-16,11-10-3 16,18-11-11-1,4-21-22-15,19-5-82 0,-1-16-6 16,-3-14 1-16,0-11-2 15</inkml:trace>
          <inkml:trace contextRef="#ctx0" brushRef="#br0" timeOffset="34996.8325">29439 2127 186 0,'0'0'119'0,"-36"-28"0"16,10 30-5-16,-2 14-66 16,-1 12-43-16,1 19 5 0,-4 14-2 15,4 15 2-15,0 4 0 16,8 4 2-16,5-6-2 16,11 0 1-16,8-15-3 15,11-11-4-15,13-24-1 16,9-15-1-16,4-17-1 15,2-14-2-15,-4-10 2 16,-4-17 0-16,-11-7-1 0,-9-11-3 16,-13-9-3-1,-15-1-1-15,-4 4-4 16,-7-1-3-16,5 14-12 16,-7 2-11-16,15 26-22 0,-4 6-61 15,15 22 3 1,0 0-2-16,34-17 3 0</inkml:trace>
          <inkml:trace contextRef="#ctx0" brushRef="#br0" timeOffset="35184.3379">29680 2052 217 0,'4'26'121'0,"0"15"3"16,-6 9-2-16,9 14-90 15,-14 4-13-15,5 12-6 16,-2-5-10-16,-3-5-10 15,7-3-26-15,-15-22-50 16,9-6-43-16,-1-15 0 16,7-24-2-16</inkml:trace>
          <inkml:trace contextRef="#ctx0" brushRef="#br0" timeOffset="35528.148">29615 2413 264 0,'43'-22'127'0,"-6"18"4"0,8-5-9 16,9 5-99-16,3-7-20 16,1-2-5-1,1 0-11-15,-14-6-7 16,0 4-11-16,-14-16-12 0,-3 12-12 16,-19-24-12-16,8 8 1 15,-17-19 13-15,9 8 28 16,-9 1 13-16,0 2 22 15,2 15 18-15,-11 4 19 16,9 24 16-16,-6 19 7 16,8 29-9-16,-15 2-17 15,11 25-5-15,-14 3-11 0,10 15-7 16,-9-4-6 0,4 0-6-16,-2-5-9 15,2-10-13-15,11-5-29 0,-11-23-64 16,16-14-30-16,-5-32 2 15,0 0-5-15</inkml:trace>
          <inkml:trace contextRef="#ctx0" brushRef="#br0" timeOffset="35746.8515">30299 2123 269 0,'0'0'130'0,"0"0"-4"16,0 0-2-16,41-6-113 15,-7 3-4-15,5-1-16 0,11 6-21 16,-15-15-42-16,6 7-53 16,-9-7-1-16,-3 0-1 15,-6-7-1-15</inkml:trace>
          <inkml:trace contextRef="#ctx0" brushRef="#br0" timeOffset="36215.6288">30697 1608 265 0,'0'0'123'0,"0"0"-3"16,-9-39-31-16,9 39-72 15,35-19 0-15,-3 8-10 16,3-2-1-16,6 2-1 16,-4 0-1-16,2 2 0 15,-5 1 0-15,-1 3-1 16,-7 8 1-16,-7 3-2 16,-19-6 2-16,24 28-2 15,-19-4 0-15,-1 9 1 16,-2 10-1-16,-2 13 2 15,-2 11-1-15,2 13 3 16,-2 9 0-16,2 6 2 16,0 5-2-16,4 6-3 0,-2-4 3 15,5 1-2-15,-3-5-1 16,3 1-1-16,-3-6-1 16,0-6-1-16,-6-3 1 15,-2-1 6-15,-7-8-5 16,-2-5 1-16,-9-14 0 15,-6-11 0-15,-7-10-1 16,-1-9-1-16,-5-9-3 16,-11-17-7-16,4 0-21 15,-13-21-107-15,14 3-2 16,-3-8-4-16,11-4-4 0</inkml:trace>
        </inkml:traceGroup>
      </inkml:traceGroup>
    </inkml:traceGroup>
    <inkml:traceGroup>
      <inkml:annotationXML>
        <emma:emma xmlns:emma="http://www.w3.org/2003/04/emma" version="1.0">
          <emma:interpretation id="{FAC1300E-7B67-422B-BDA3-C01A92240151}" emma:medium="tactile" emma:mode="ink">
            <msink:context xmlns:msink="http://schemas.microsoft.com/ink/2010/main" type="paragraph" rotatedBoundingBox="5120,9694 14786,9044 14890,10588 5223,1123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A1569E4-F8A7-456A-B5B7-D6AD77025DFF}" emma:medium="tactile" emma:mode="ink">
              <msink:context xmlns:msink="http://schemas.microsoft.com/ink/2010/main" type="inkBullet" rotatedBoundingBox="5121,9714 5707,9674 5774,10669 5188,10708"/>
            </emma:interpretation>
            <emma:one-of disjunction-type="recognition" id="oneOf12">
              <emma:interpretation id="interp60" emma:lang="en-GB" emma:confidence="0">
                <emma:literal>•</emma:literal>
              </emma:interpretation>
            </emma:one-of>
          </emma:emma>
        </inkml:annotationXML>
        <inkml:trace contextRef="#ctx0" brushRef="#br0" timeOffset="39825.0248">3498 5199 19 0,'-2'-29'99'0,"4"8"5"0,0-1-1 16,-2 3-63-16,0 19-2 15,0 0-5-15,24 21-6 16,-19 16-3-16,5 22-5 16,-7 16-5-16,1 18 1 15,-8 7-5-15,-1 6 1 16,-3 0-5-16,1-6 1 16,-2-10-1-16,5-12-2 15,0-19 1-15,4-18-5 16,8-13 2-16,-8-28-5 15,22 4 1-15,-22-4-2 16,33-49-2-16,-18 5 3 16,4-8-2-16,3-4 3 0,-1-11-1 15,10-4 4-15,1-3 2 16,5-2-2-16,8-4 3 16,3 7-3-16,2-1 3 15,-3 11-2-15,-5 9 1 16,-8 13-2-16,-10 11-2 15,-24 30-3-15,0 0-2 16,0 0-3-16,-28 19-2 16,-9 9-1-16,-2 16-1 15,-13 1 1-15,0 16 1 16,0-1 6-16,7 5 3 16,6 4 7-16,9-4 2 0,12 0 4 15,12-6 0-15,17-5 3 16,8-13-3-16,16-4-1 15,4-11-3-15,6-7-10 16,7-4-23-16,-11-8-85 16,2-7-6-16,-6-2-7 15,-4-5 2-15</inkml:trace>
      </inkml:traceGroup>
      <inkml:traceGroup>
        <inkml:annotationXML>
          <emma:emma xmlns:emma="http://www.w3.org/2003/04/emma" version="1.0">
            <emma:interpretation id="{711CC9A7-B283-42FA-A50C-09A7674C5D94}" emma:medium="tactile" emma:mode="ink">
              <msink:context xmlns:msink="http://schemas.microsoft.com/ink/2010/main" type="line" rotatedBoundingBox="5924,9640 14786,9044 14890,10588 6028,11184"/>
            </emma:interpretation>
          </emma:emma>
        </inkml:annotationXML>
        <inkml:traceGroup>
          <inkml:annotationXML>
            <emma:emma xmlns:emma="http://www.w3.org/2003/04/emma" version="1.0">
              <emma:interpretation id="{4B144A6D-088A-4D35-AE2E-1E13FA070DFC}" emma:medium="tactile" emma:mode="ink">
                <msink:context xmlns:msink="http://schemas.microsoft.com/ink/2010/main" type="inkWord" rotatedBoundingBox="5883,10584 7654,9691 7947,10271 6175,11164"/>
              </emma:interpretation>
              <emma:one-of disjunction-type="recognition" id="oneOf13">
                <emma:interpretation id="interp61" emma:lang="en-GB" emma:confidence="0">
                  <emma:literal>w:</emma:literal>
                </emma:interpretation>
                <emma:interpretation id="interp62" emma:lang="en-GB" emma:confidence="0">
                  <emma:literal>wt</emma:literal>
                </emma:interpretation>
                <emma:interpretation id="interp63" emma:lang="en-GB" emma:confidence="0">
                  <emma:literal>wt.</emma:literal>
                </emma:interpretation>
                <emma:interpretation id="interp64" emma:lang="en-GB" emma:confidence="0">
                  <emma:literal>ws</emma:literal>
                </emma:interpretation>
                <emma:interpretation id="interp65" emma:lang="en-GB" emma:confidence="0">
                  <emma:literal>win</emma:literal>
                </emma:interpretation>
              </emma:one-of>
            </emma:emma>
          </inkml:annotationXML>
          <inkml:trace contextRef="#ctx0" brushRef="#br0" timeOffset="40700.0372">5764 5415 191 0,'-4'19'128'0,"4"-19"-3"15,32-15-1-15,1 0-108 16,6-11-1-16,6 2-13 0,3-2-12 15,-9-2-21 1,4 13-34-16,-17 0-56 16,-26 15-2-16,0 0-1 0,0 0 0 15</inkml:trace>
          <inkml:trace contextRef="#ctx0" brushRef="#br0" timeOffset="40840.6642">5799 5612 162 0,'-11'39'124'15,"11"-7"1"-15,9-10-2 16,12-7-93-16,7-15-14 16,11-9-37-16,16-4-92 0,-6-4-8 15,1-4-2 1,-2-1-8-16</inkml:trace>
          <inkml:trace contextRef="#ctx0" brushRef="#br0" timeOffset="40309.411">4329 5919 105 0,'-21'28'119'0,"19"-8"-1"15,4 8 1-15,0 0-76 16,7 22-26-16,-3 2 3 15,5 8-7-15,2-5 2 16,2-1-7-16,2-11-4 16,-2-13-1-16,5-17-2 15,-1-13 0-15,1-15 0 16,1-11-1-16,1-9 0 16,0-10-2-16,-3 0-1 0,1-1 2 15,-5 9-3-15,0 9 4 16,-15 28 0-16,26-15 1 15,-26 15 1 1,26 39 3-16,-11-4 2 0,5 8-1 16,-1 5 2-16,7-1-1 15,0-12-1-15,4-7 1 16,1-13-3-16,1-13 0 16,1-10-1-16,-1-14 0 15,-6-13-1-15,-2-10-3 16,-5-9-2-16,-1-7-2 15,-10 3-12-15,-8-9-22 0,9 6-85 16,-13 3-4 0,1 6-2-16,3 4-2 15</inkml:trace>
        </inkml:traceGroup>
        <inkml:traceGroup>
          <inkml:annotationXML>
            <emma:emma xmlns:emma="http://www.w3.org/2003/04/emma" version="1.0">
              <emma:interpretation id="{C2A81DF5-E266-498C-B2A5-D13D40107711}" emma:medium="tactile" emma:mode="ink">
                <msink:context xmlns:msink="http://schemas.microsoft.com/ink/2010/main" type="inkWord" rotatedBoundingBox="8603,9521 11030,9145 11265,10659 8838,11035"/>
              </emma:interpretation>
              <emma:one-of disjunction-type="recognition" id="oneOf14">
                <emma:interpretation id="interp66" emma:lang="en-GB" emma:confidence="0">
                  <emma:literal>[Ht)</emma:literal>
                </emma:interpretation>
                <emma:interpretation id="interp67" emma:lang="en-GB" emma:confidence="0">
                  <emma:literal>[Ht]</emma:literal>
                </emma:interpretation>
                <emma:interpretation id="interp68" emma:lang="en-GB" emma:confidence="0">
                  <emma:literal>(Ht]</emma:literal>
                </emma:interpretation>
                <emma:interpretation id="interp69" emma:lang="en-GB" emma:confidence="0">
                  <emma:literal>(Ht)</emma:literal>
                </emma:interpretation>
                <emma:interpretation id="interp70" emma:lang="en-GB" emma:confidence="0">
                  <emma:literal>[ht)</emma:literal>
                </emma:interpretation>
              </emma:one-of>
            </emma:emma>
          </inkml:annotationXML>
          <inkml:trace contextRef="#ctx0" brushRef="#br0" timeOffset="41793.8012">7515 5002 20 0,'11'-20'104'0,"-11"20"1"16,6-22 5-16,-6 22-53 15,-15-21-15-15,15 21-10 16,-26-20-6-16,26 20-9 0,-43-15-3 16,13 13-1-16,-7-9-8 15,0 7 1-15,0 0-6 16,3 1 6-16,3 1-7 16,3 0 6-16,5 4-6 15,23-2-5-15,-29 20 6 16,23-1-2-16,2 9 2 15,6 5 0-15,0 8 3 16,4 7-2-16,3 6 3 16,0 11 3-16,-3-1-4 15,3 10 3-15,-5 4-3 16,0 4 0-16,-6 3-2 0,0 1 2 16,-6-1-3-16,-1-5 2 15,-4 0 0-15,0-7-1 16,0-8 0-1,2-4 0-15,2-9 1 0,7-9-2 16,7-4 4-16,8-11-3 16,6-8 1-16,14-9 1 15,3-7-1-15,10-2 0 16,4-6-1-16,1-5-6 16,6 0-12-16,-10-12-27 15,10 3-78-15,-16-3-2 16,-2-7 1-16,-7-3-3 15</inkml:trace>
          <inkml:trace contextRef="#ctx0" brushRef="#br0" timeOffset="42184.4315">7738 5688 168 0,'45'-28'125'16,"-9"17"-1"-16,12 0-1 15,-5-4-101-15,18 10-2 16,-3-5-12-16,1-6-16 15,-5 10-20-15,-15-16-32 16,0 3-58-16,-13-1-4 16,-7-6 1-16,-8-4-2 15</inkml:trace>
          <inkml:trace contextRef="#ctx0" brushRef="#br0" timeOffset="41996.9289">7798 5238 139 0,'0'0'117'15,"-13"45"1"-15,6-2-1 16,2 24-86-16,0 0-21 16,8 16 3-16,-1-1-7 15,1 2 0-15,1-6-11 0,-4-13-14 16,7 0-29-16,-14-19-69 16,5-16 3-1,-2-11-6-15,4-19 5 16</inkml:trace>
          <inkml:trace contextRef="#ctx0" brushRef="#br0" timeOffset="42387.5588">8239 5110 172 0,'-26'-18'121'0,"26"18"3"15,-21 50-3-15,10-2-93 16,9 23-2-16,-3 12-11 16,7 12 0-16,-4 4-4 15,7 1-2-15,-1-3-8 16,0-12-7-16,3-5-23 16,-7-30-42-16,6-14-54 15,-6-36-5-15,20 15 0 0,-20-15-1 16</inkml:trace>
          <inkml:trace contextRef="#ctx0" brushRef="#br0" timeOffset="42606.3119">8510 5289 168 0,'0'0'123'0,"11"24"0"15,-11-24-4-15,47 9-102 16,-12-13-1-16,8-3-7 16,3-2-9-16,-5-6-14 0,2 9-21 15,-19-12-45-15,2 3-40 16,-7 0-1-16,-10-4-2 16</inkml:trace>
          <inkml:trace contextRef="#ctx0" brushRef="#br0" timeOffset="42778.1896">8765 4999 186 0,'-15'26'129'15,"0"18"0"-15,0 5 0 16,8 19-104-16,-6-4-1 16,13 10-10-16,0 0-8 0,5-9-10 15,3 2-28-15,-10-15-91 16,13-16-5-16,-5-14-4 15,-6-22-1-15</inkml:trace>
          <inkml:trace contextRef="#ctx0" brushRef="#br0" timeOffset="43325.0721">9027 4824 92 0,'0'0'111'16,"-4"-22"-2"-16,23 16-3 15,11 2-77-15,1-9 1 16,12 2-8-16,-2-6-4 16,5 1-4-16,-7 1-4 15,-3 2-2-15,-8 2-3 16,-4 9 0-16,-24 2-1 16,0 0 0-16,18 41-2 0,-21-6-2 15,1 15 3-15,2 10 1 16,0 12 2-1,7 14 2-15,-1 5 0 16,5 11 0-16,0 0 2 0,6 4 3 16,-4-7-4-16,0-3 0 15,-2-10-4-15,-5-4 0 16,-3-10-2-16,-8-12 0 16,-3-10-1-16,-5-9-2 15,-9-10 2-15,-8-10-2 16,-5-6 1-16,-6-8-5 15,-2-3-3-15,-5-10-11 0,11 12-34 16,-15-12-77-16,18-3 1 16,3-2-6-16,31 11 2 15</inkml:trace>
        </inkml:traceGroup>
        <inkml:traceGroup>
          <inkml:annotationXML>
            <emma:emma xmlns:emma="http://www.w3.org/2003/04/emma" version="1.0">
              <emma:interpretation id="{7429F5BF-9AF1-4DC3-B9CC-0012CB362273}" emma:medium="tactile" emma:mode="ink">
                <msink:context xmlns:msink="http://schemas.microsoft.com/ink/2010/main" type="inkWord" rotatedBoundingBox="11710,9316 14791,9109 14890,10588 11809,10795"/>
              </emma:interpretation>
              <emma:one-of disjunction-type="recognition" id="oneOf15">
                <emma:interpretation id="interp71" emma:lang="en-GB" emma:confidence="0">
                  <emma:literal>[orts</emma:literal>
                </emma:interpretation>
                <emma:interpretation id="interp72" emma:lang="en-GB" emma:confidence="0">
                  <emma:literal>[out]</emma:literal>
                </emma:interpretation>
                <emma:interpretation id="interp73" emma:lang="en-GB" emma:confidence="0">
                  <emma:literal>[ort]</emma:literal>
                </emma:interpretation>
                <emma:interpretation id="interp74" emma:lang="en-GB" emma:confidence="0">
                  <emma:literal>[oft]</emma:literal>
                </emma:interpretation>
                <emma:interpretation id="interp75" emma:lang="en-GB" emma:confidence="0">
                  <emma:literal>[OH-I</emma:literal>
                </emma:interpretation>
              </emma:one-of>
            </emma:emma>
          </inkml:annotationXML>
          <inkml:trace contextRef="#ctx0" brushRef="#br0" timeOffset="44028.214">10384 4822 64 0,'0'0'109'16,"-2"-22"-1"-16,2 22-5 16,-20-2-55-16,-1-2-20 15,-3 6-7-15,-9-2-10 16,1 0-2-16,-5 2-4 15,0-2-1-15,5 2-3 16,-1 3 0-16,5-3 1 16,7 6 0-16,21-8-2 0,-22 22-1 15,18 0 3 1,6 6-2-16,0 4 2 16,9 7 0-16,0 7 1 15,-1 8-1-15,1 6 2 0,0 10 2 16,-4 1-2-16,-1 7 1 15,-2 4-2-15,-1 1 2 16,-3 3-2-16,0-1 3 16,-3-5-1-16,8-2 1 15,-5-9 0-15,8-4-2 16,1-9 2-16,8-4-5 16,3-11 3-16,8-8-7 15,7-10-7-15,-3-18-36 16,14 1-75-16,-3-10-3 15,4-16 2-15,1-3-2 16</inkml:trace>
          <inkml:trace contextRef="#ctx0" brushRef="#br0" timeOffset="44528.2403">11009 5077 31 0,'-10'-28'106'0,"-8"-9"4"16,-3 5 1-16,-3 4-54 16,-11 2-23-16,7 17-8 15,-13 11-4-15,9 26-1 16,-7 7-6-16,8 26-4 16,1 17 0-16,10 17-1 15,3 9 3-15,15 6 3 16,4-10-4-16,18-7 1 15,6-18-4-15,15-12 0 16,9-26-2-16,6-22-2 0,4-21-3 16,-1-18-2-16,-1-15 0 15,-10-11-2-15,-9-8 1 16,-13-5-3 0,-13-2 0-16,-13-6-6 0,-11 4-2 15,-15-1-9-15,4 16-21 16,-14 3-61-16,7 10-24 15,6 13 0-15,5 6-1 16</inkml:trace>
          <inkml:trace contextRef="#ctx0" brushRef="#br0" timeOffset="44918.8435">11499 4928 133 0,'-16'26'116'16,"12"4"3"-16,0 18 0 15,2 6-86-15,4 24-18 16,-2 11-2-16,6 8-2 15,-4-4-5-15,5-2-3 0,-3-7-14 16,-4-16-18-16,11-8-30 16,-11-21-60-16,0-39 1 15,11 20-4 1,-11-20 13-16</inkml:trace>
          <inkml:trace contextRef="#ctx0" brushRef="#br0" timeOffset="45012.5943">11505 5428 176 0,'24'-26'123'0,"0"19"-1"16,10 1-1-16,5 0-104 15,13 1-11-15,4 3-29 16,-8-11-36-16,2 2-61 0,-7 0-2 16,-8-6-1-16,-7-2 6 15</inkml:trace>
          <inkml:trace contextRef="#ctx0" brushRef="#br0" timeOffset="45191.9995">11964 4909 181 0,'-22'0'125'0,"11"21"5"16,3 22-2-16,-5 14-104 15,11 23-4-15,-1 9-7 16,6 10 1-16,-3-4-5 15,4 1-1-15,-4-8-8 16,2-10-5-16,2-9-17 16,-8-30-34-16,8-10-72 15,-4-29-3-15,0 0-1 16,22-31-2-16</inkml:trace>
          <inkml:trace contextRef="#ctx0" brushRef="#br0" timeOffset="45426.3713">12280 5010 149 0,'0'0'124'15,"-4"24"0"-15,4-24-4 16,0 0-98-16,36 4-17 0,-3 1-59 15,1-7-61-15,-1-7-7 16,-1 2-2-16,-1-6-4 16</inkml:trace>
          <inkml:trace contextRef="#ctx0" brushRef="#br0" timeOffset="46082.6362">12763 4746 65 0,'-24'2'112'15,"24"-2"-1"-15,0 0 7 16,-22-6-56-16,22 6-22 16,0 0-6-16,26-13-11 15,-26 13-4-15,46-30-7 0,-14 8-4 16,7-2-5-16,-2-2 0 15,0-2-4-15,-3 4 1 16,-6 0-2-16,-6 5 1 16,-22 19 0-16,24-20 0 15,-24 20 2-15,0 22-1 16,-2 6 2-16,-3 13-1 16,3 11-2-16,2 15 0 15,4 9 2-15,1 4 1 16,6 9 2-16,2 0 0 15,4 2 1-15,-2-5 0 16,4 5 5-16,-3-11-3 16,3 0 1-16,-6-6-3 0,0-3 0 15,-4-6-4-15,-3-4 1 16,-6-11-1-16,-4-5 0 16,-7-8-1-1,-6-5 1-15,-7-6-1 0,-6-4 1 16,-3-7 0-16,-8-4 0 15,-2-7 0-15,2-4 0 16,2-2-3-16,0-9-7 16,8 7-24-16,-8-9-97 15,16 2 1-15,23 11-9 16,-28-37 1-16</inkml:trace>
        </inkml:traceGroup>
      </inkml:traceGroup>
    </inkml:traceGroup>
    <inkml:traceGroup>
      <inkml:annotationXML>
        <emma:emma xmlns:emma="http://www.w3.org/2003/04/emma" version="1.0">
          <emma:interpretation id="{107470A1-B663-4CE5-AC67-36CCCB750D39}" emma:medium="tactile" emma:mode="ink">
            <msink:context xmlns:msink="http://schemas.microsoft.com/ink/2010/main" type="paragraph" rotatedBoundingBox="4455,11899 25620,11400 25663,13234 4498,137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8859061-9700-4E90-AD60-8D752ABE672A}" emma:medium="tactile" emma:mode="ink">
              <msink:context xmlns:msink="http://schemas.microsoft.com/ink/2010/main" type="line" rotatedBoundingBox="4455,11899 25620,11400 25663,13234 4498,13734"/>
            </emma:interpretation>
          </emma:emma>
        </inkml:annotationXML>
        <inkml:traceGroup>
          <inkml:annotationXML>
            <emma:emma xmlns:emma="http://www.w3.org/2003/04/emma" version="1.0">
              <emma:interpretation id="{6780FAB5-470A-4B2C-A581-715289625C1C}" emma:medium="tactile" emma:mode="ink">
                <msink:context xmlns:msink="http://schemas.microsoft.com/ink/2010/main" type="inkWord" rotatedBoundingBox="4394,12416 10930,11393 11161,12864 4624,13887"/>
              </emma:interpretation>
              <emma:one-of disjunction-type="recognition" id="oneOf16">
                <emma:interpretation id="interp76" emma:lang="en-GB" emma:confidence="0">
                  <emma:literal>1.0x10-14</emma:literal>
                </emma:interpretation>
                <emma:interpretation id="interp77" emma:lang="en-GB" emma:confidence="0">
                  <emma:literal>1.0x10-04</emma:literal>
                </emma:interpretation>
                <emma:interpretation id="interp78" emma:lang="en-GB" emma:confidence="0">
                  <emma:literal>1.0x10.14</emma:literal>
                </emma:interpretation>
                <emma:interpretation id="interp79" emma:lang="en-GB" emma:confidence="0">
                  <emma:literal>1.0x0-14</emma:literal>
                </emma:interpretation>
                <emma:interpretation id="interp80" emma:lang="en-GB" emma:confidence="0">
                  <emma:literal>100x10-14</emma:literal>
                </emma:interpretation>
              </emma:one-of>
            </emma:emma>
          </inkml:annotationXML>
          <inkml:trace contextRef="#ctx0" brushRef="#br0" timeOffset="49762.3787">6457 7807 117 0,'-11'-24'114'16,"11"24"4"-16,-13-22-2 15,13 22-81-15,-9 26-5 16,5 13-6-16,11 22-7 16,-5 10-6-16,6 18 0 15,-5 8-8-15,3 7-2 16,0-2-9-16,-1-11-13 16,8-5-25-16,-11-25-75 15,11-16-5-15,0-25 1 16,-13-20-2-16</inkml:trace>
          <inkml:trace contextRef="#ctx0" brushRef="#br0" timeOffset="50106.1418">6939 7824 136 0,'3'-24'114'15,"-3"24"2"-15,-33 4-1 16,9 33-83-16,-4 11-19 15,7 23 7-15,-3 9-5 16,11 18 2-16,0 1-1 16,15 7-2-16,2-13-1 0,18-6-2 15,4-24 1-15,13-14-7 16,4-29 3-16,9-20-1 16,2-28-2-1,2-13 2-15,-1-16-4 0,-8-10 1 16,-6-8-2-16,-8-8 0 15,-14 1-1-15,-12-5-3 16,-16 3 2-16,-15 2-5 16,-4 10-3-16,-15 7-13 15,6 22-26-15,-19 2-81 16,17 22-4-16,4 8-1 16,35 11-1-16</inkml:trace>
          <inkml:trace contextRef="#ctx0" brushRef="#br0" timeOffset="50481.1383">7878 7796 197 0,'0'0'124'0,"0"0"-3"16,28-5-11-16,0-3-95 16,7-7-4-16,8-3-19 15,7 7-46-15,-3-4-61 16,-8 0-7-16,0 0-2 16,-6 2-4-16</inkml:trace>
          <inkml:trace contextRef="#ctx0" brushRef="#br0" timeOffset="50778.0228">8754 7274 195 0,'0'0'111'15,"0"0"6"-15,-8 20-27 16,-3 8-80-16,-7 2 3 16,6 11-7-16,-6 0 1 15,3 3-6-15,-2-6 0 16,4 1-3-16,0-8-1 0,6-12-2 16,5 1-12-16,2-20-12 15,0 0-26-15,28 6-56 16,-4-12-3-16,4-5 0 15,2-4 14-15</inkml:trace>
          <inkml:trace contextRef="#ctx0" brushRef="#br0" timeOffset="55403.0851">9057 7317 135 0,'0'0'65'0,"0"-30"5"16,-4 8-1-16,4 22-17 16,6-30-11-16,-6 30-5 15,0 0-4-15,20-15-2 0,-20 15-5 16,0 0-5-16,-11 28-6 16,0-4-4-16,-8 0 0 15,1 6-4-15,-5-2 1 16,1 0-5-16,0-6 3 15,7 0-2-15,15-22 4 16,-11 28-2-16,11-28 1 16,20 13 0-16,4-11-1 15,8 0-1-15,5-2-1 16,6-2-1-16,-2 0-4 16,-2-3-6-16,5 3-11 15,-16-11-13-15,6 13-22 0,-34 0-32 16,31-24-44-16,-31 24-2 15,15-32 8-15</inkml:trace>
          <inkml:trace contextRef="#ctx0" brushRef="#br0" timeOffset="55621.8319">9306 7164 128 0,'-2'-20'112'0,"2"20"9"15,0 0-2-15,-19 0-77 16,19 0-3-16,-22 46-5 15,7-7-11-15,8 17-5 16,-10 2-3-16,8 14-5 16,-2-1-2-16,5 1-5 0,2-1-7 15,-1-8-13-15,10-3-32 16,-10-16-80-16,14-12-4 16,-3-12-2-16,-6-20-4 15</inkml:trace>
          <inkml:trace contextRef="#ctx0" brushRef="#br0" timeOffset="48098.282">2795 7943 63 0,'-2'-35'104'0,"-3"1"5"15,5 1-1 1,7 14-70-16,-9-1-7 0,2 20 1 16,19 9-6-16,-2 23-1 15,-8 12-6-15,6 25-3 16,-6 11-1-16,4 15-1 15,-9 11-4-15,1 7-5 16,-5-3-1-16,-3-6-3 16,3-7-6-16,-2-17-13 15,9-2-24-15,-14-26-64 16,18-13-21-16,0-19 1 0,-11-20-5 16</inkml:trace>
          <inkml:trace contextRef="#ctx0" brushRef="#br0" timeOffset="48270.1599">3310 8655 170 0,'-7'28'123'16,"-6"2"0"-16,5-4-12 15,8-26-133-15,-13 39-66 16,13-39-25-16,0 0-6 0,26 13 1 15</inkml:trace>
          <inkml:trace contextRef="#ctx0" brushRef="#br0" timeOffset="48793.6156">4065 8157 99 0,'7'-32'112'0,"-5"-3"4"0,-2-4-1 15,2 7-85-15,-17-7 0 16,8 13-1-16,-16-5-5 16,1 18-4-16,-13 9-6 15,3 17-4-15,-5 15-2 16,-2 15-1-16,2 18-2 16,7 15 2-16,2 15-3 15,15 10 0-15,4-3 1 0,14 1-1 16,8-12 2-1,15-9-3-15,9-18 1 16,10-16-3-16,7-23 2 16,5-21-1-16,1-17-1 0,-3-20-2 15,-3-8 2-15,-9-11 3 16,-8-5-2-16,-13-6 2 16,-16-2-2-1,-10-1 2-15,-13-1-4 0,-11 6 1 16,-4 9-12-16,-9-1-15 0,13 27-37 15,-11-4-68-15,37 34 0 16,-35-26-5-16,35 26 2 0</inkml:trace>
          <inkml:trace contextRef="#ctx0" brushRef="#br0" timeOffset="49184.2728">5466 7971 136 0,'0'0'118'15,"0"0"2"-15,0 0-2 16,-13 22-89-16,-11 14-4 16,0 23-6-16,-13 6-8 15,-8 15 2-15,-9 4-9 16,-3 1-5-16,1-7-8 15,-2-16-19-15,17-5-33 16,-1-25-61-16,19-15-3 16,23-17-7-16,-16-34 18 15</inkml:trace>
          <inkml:trace contextRef="#ctx0" brushRef="#br0" timeOffset="49356.1501">5104 8040 190 0,'0'0'126'15,"20"7"1"-15,-1 27 2 16,1 12-104-16,10 19-12 16,5 8-3-16,8 10-3 15,2-1-12-15,-4-9-22 16,11 5-52-16,-11-19-50 16,1-9-3-16,-8-16-4 15</inkml:trace>
        </inkml:traceGroup>
        <inkml:traceGroup>
          <inkml:annotationXML>
            <emma:emma xmlns:emma="http://www.w3.org/2003/04/emma" version="1.0">
              <emma:interpretation id="{733EB674-65F4-407D-96CF-94BE45FF76A0}" emma:medium="tactile" emma:mode="ink">
                <msink:context xmlns:msink="http://schemas.microsoft.com/ink/2010/main" type="inkWord" rotatedBoundingBox="13082,12654 13198,13036 12835,13145 12719,12764"/>
              </emma:interpretation>
              <emma:one-of disjunction-type="recognition" id="oneOf17">
                <emma:interpretation id="interp81" emma:lang="en-GB" emma:confidence="0">
                  <emma:literal>E</emma:literal>
                </emma:interpretation>
                <emma:interpretation id="interp82" emma:lang="en-GB" emma:confidence="0">
                  <emma:literal>=</emma:literal>
                </emma:interpretation>
                <emma:interpretation id="interp83" emma:lang="en-GB" emma:confidence="0">
                  <emma:literal>€</emma:literal>
                </emma:interpretation>
                <emma:interpretation id="interp84" emma:lang="en-GB" emma:confidence="0">
                  <emma:literal>e</emma:literal>
                </emma:interpretation>
                <emma:interpretation id="interp85" emma:lang="en-GB" emma:confidence="0">
                  <emma:literal>c</emma:literal>
                </emma:interpretation>
              </emma:one-of>
            </emma:emma>
          </inkml:annotationXML>
          <inkml:trace contextRef="#ctx0" brushRef="#br0" timeOffset="56981.2248">11111 8140 165 0,'-24'21'123'16,"24"-21"1"-16,0 0 2 15,26-2-98-15,5 2-10 16,3-11 1-16,5 7-8 16,0-5-8-16,-4 3-9 15,-3 6-19-15,-32 0-28 16,39-7-67-16,-39 7-4 16,0 0 1-16,-4 26-2 15</inkml:trace>
          <inkml:trace contextRef="#ctx0" brushRef="#br0" timeOffset="57184.3531">11133 8458 200 0,'0'19'128'0,"0"-19"-6"16,28 20 2-16,-6-22-108 16,19-3-8-16,6 3-18 15,-1-13-41-15,6 6-65 16,0 1-9-16,-3-3 2 15,-3 0-8-15</inkml:trace>
        </inkml:traceGroup>
        <inkml:traceGroup>
          <inkml:annotationXML>
            <emma:emma xmlns:emma="http://www.w3.org/2003/04/emma" version="1.0">
              <emma:interpretation id="{6BB55AE3-5905-4119-BD0D-84E56F9C526A}" emma:medium="tactile" emma:mode="ink">
                <msink:context xmlns:msink="http://schemas.microsoft.com/ink/2010/main" type="inkWord" rotatedBoundingBox="17571,11681 21652,11584 21691,13250 17610,13347"/>
              </emma:interpretation>
              <emma:one-of disjunction-type="recognition" id="oneOf18">
                <emma:interpretation id="interp86" emma:lang="en-GB" emma:confidence="0">
                  <emma:literal>(1.0x103)</emma:literal>
                </emma:interpretation>
                <emma:interpretation id="interp87" emma:lang="en-GB" emma:confidence="0">
                  <emma:literal>(1.0x10-3)</emma:literal>
                </emma:interpretation>
                <emma:interpretation id="interp88" emma:lang="en-GB" emma:confidence="0">
                  <emma:literal>11.0x103)</emma:literal>
                </emma:interpretation>
                <emma:interpretation id="interp89" emma:lang="en-GB" emma:confidence="0">
                  <emma:literal>(1.0x503)</emma:literal>
                </emma:interpretation>
                <emma:interpretation id="interp90" emma:lang="en-GB" emma:confidence="0">
                  <emma:literal>(1.0x1033)</emma:literal>
                </emma:interpretation>
              </emma:one-of>
            </emma:emma>
          </inkml:annotationXML>
          <inkml:trace contextRef="#ctx0" brushRef="#br0" timeOffset="65487.3578">16379 7744 135 0,'9'-31'117'16,"-7"10"5"-16,-2 21-2 0,0 0-65 15,-30 11-28-15,-1 19-3 16,3 20-9 0,-13 8-6-16,-2 14-1 15,-7 3-8-15,-2-1-3 0,7-3-14 16,-5-21-18-16,17 2-36 16,-1-26-50-16,14-20-1 15,20-6-3-15,-17-45 4 16</inkml:trace>
          <inkml:trace contextRef="#ctx0" brushRef="#br0" timeOffset="65659.2074">15912 7759 157 0,'0'0'120'0,"0"0"3"16,19 32 1 0,3 14-54-16,4 1-57 15,8 12-4-15,7 6-20 0,-2-9-32 16,9 2-72-16,-3-8-6 15,-3-4-3-15,-3-14-5 16</inkml:trace>
          <inkml:trace contextRef="#ctx0" brushRef="#br0" timeOffset="66096.7401">17113 7577 91 0,'-2'-19'112'16,"2"19"-1"-16,0-31 5 16,0 31-55-16,0 0-22 0,0 0-5 15,4 35-8-15,-2 10-6 16,-2 12-6-16,2 18-1 15,-6 14-6-15,0 11 2 16,-5 1-5-16,2-1-1 16,-1-5-10-16,-5-17-8 15,8-4-35-15,-10-25-72 16,15-20-1-16,0-29-5 16,0 0 1-16</inkml:trace>
          <inkml:trace contextRef="#ctx0" brushRef="#br0" timeOffset="66440.4681">17559 7616 172 0,'0'0'113'16,"-31"4"-1"-16,10 20 3 15,1 15-98-15,-1 15 1 16,8 22 3-16,-5 6-1 15,16 11 3-15,-2-6-3 16,15 2-2-16,4-16-4 16,11-10-1-16,6-22-5 15,11-21-1-15,3-27-3 16,8-12-2-16,0-20 0 0,-2-11-1 16,-4-13 1-16,-7-4-2 15,-9-7 1-15,-12-1-1 16,-12-1 1-16,-21 4-3 15,-10 5-1-15,-10 11-9 16,-2 15-13-16,-14 2-40 16,5 22-63-16,3 4-2 15,11 13-5-15,8 4 1 16</inkml:trace>
          <inkml:trace contextRef="#ctx0" brushRef="#br0" timeOffset="67565.4831">18279 7562 108 0,'0'0'109'0,"-30"0"-1"15,30 0 4-15,0 0-78 16,26-7-8-16,2 5-2 15,2-4-10-15,3-3-12 16,8 7-31-16,-13-2-75 16,2-5-8-16,-1 2-1 15,-8 1-5-15</inkml:trace>
          <inkml:trace contextRef="#ctx0" brushRef="#br0" timeOffset="68096.1571">18894 7259 147 0,'-28'-7'118'0,"28"7"-3"16,0 0 4-16,-22-26-67 16,22 26-29-16,24-19-2 15,4 10-11-15,5-1-2 16,6 5-1-16,-1 5-4 0,-3 5 1 16,-5 5-1-16,-6 5-1 15,-13 9-1-15,-11 0 1 16,-15 9-1-16,-7-1-4 15,-2-4 5-15,-4-2-7 16,4-2 5-16,3-5-4 16,21-19 5-16,-15 29-5 15,15-29 5-15,32 17-1 16,-6-6 1-16,7 4 1 16,-1 2 1-16,3 5 1 15,-9 4-1-15,-5 4 2 16,-14 0-1-16,-7 7 2 15,-13-4-3-15,-9 1 1 0,-6-1-5 16,-7-7-2-16,1-7-9 16,-5-12-19-16,15 1-52 15,-2-16-40-15,26 8-2 16,-24-41-3-16,31 10 0 16</inkml:trace>
          <inkml:trace contextRef="#ctx0" brushRef="#br0" timeOffset="68493.6124">19556 7004 135 0,'-19'-11'109'15,"19"11"8"-15,0 19-2 16,8 12-58-16,10-8-33 16,12 18 4-16,0 1-8 15,16 16-1-15,-3 0 0 16,11 12-5-16,-4 1 2 16,2 9-5-16,-11 2 2 15,-2 7-5-15,-15 2 2 16,-7 9-3-16,-13-3-2 15,-12 0 1-15,-14-1-4 16,-13-5 1-16,-12-5-5 16,-9-8 1-16,-9-7-3 0,-9-14-7 15,3-8-7-15,-7-20-19 16,19 7-55-16,-6-18-44 16,22-7-1-16,6-14 0 15,37 3-5-15</inkml:trace>
          <inkml:trace contextRef="#ctx0" brushRef="#br0" timeOffset="64137.6286">13414 7592 100 0,'6'-26'114'0,"1"0"4"16,-7 2 1-16,0 24-84 16,-2-34-1-16,2 34-3 15,0 0-9-15,-28 13-3 16,2 13-7-16,0 13-5 15,-11 11-2-15,0 19 1 16,-6 17-2-16,0 14 2 16,-3 12-2-16,5 10 3 0,6 5-4 15,12-1 1-15,10-9-4 16,13-11-4-16,17-17-7 16,9-22-13-16,26-13-28 15,-5-22-76-15,21-17 0 16,-6-17-1-16,8-6-2 15</inkml:trace>
          <inkml:trace contextRef="#ctx0" brushRef="#br0" timeOffset="64450.0769">13847 7642 115 0,'0'0'119'0,"0"0"1"16,2 24 2-16,2 23-55 15,-6 16-48-15,4 22 3 16,-4 12-9-16,4 11-1 15,-6 3-8-15,0-8-4 16,2-1-20-16,-7-22-29 0,13-10-76 16,-4-25 0-16,9-19-4 15,-9-26 1-15</inkml:trace>
          <inkml:trace contextRef="#ctx0" brushRef="#br0" timeOffset="64685.4807">14133 8445 235 0,'0'24'125'0,"-3"0"-15"15,3-24-29-15,-6 39-201 16,6-39 2-16,4 23-8 0,-4-23-3 16</inkml:trace>
          <inkml:trace contextRef="#ctx0" brushRef="#br0" timeOffset="65126.5224">15052 7783 179 0,'-13'-46'116'16,"-2"12"0"-16,0-1-41 15,15 35-45-15,-41-15 0 16,21 32-5-16,-10 9-8 15,6 20-2-15,-6 16-5 16,8 18 0-16,-1 11-2 16,12 7 4-16,2-3-4 15,16-2 3-15,6-15-4 0,13-11 1 16,8-26-3-16,9-17 0 16,5-26-2-1,4-16-3-15,0-16 0 16,-7-14 0-16,-6-12 1 0,-8-7-1 15,-14-5 0-15,-8-4-1 16,-16-2 1-16,-10-2-4 16,-11 9-1-16,-11 2-8 15,4 17-15-15,-12 2-37 16,14 20-62-16,5 10-2 16,28 20-3-16,-20 9 0 31</inkml:trace>
        </inkml:traceGroup>
        <inkml:traceGroup>
          <inkml:annotationXML>
            <emma:emma xmlns:emma="http://www.w3.org/2003/04/emma" version="1.0">
              <emma:interpretation id="{32E1B6DF-9BF2-422B-9949-8B7FB5F8CE6D}" emma:medium="tactile" emma:mode="ink">
                <msink:context xmlns:msink="http://schemas.microsoft.com/ink/2010/main" type="inkWord" rotatedBoundingBox="22371,11599 25623,11522 25663,13234 22412,13311"/>
              </emma:interpretation>
              <emma:one-of disjunction-type="recognition" id="oneOf19">
                <emma:interpretation id="interp91" emma:lang="en-GB" emma:confidence="0">
                  <emma:literal>[out]</emma:literal>
                </emma:interpretation>
                <emma:interpretation id="interp92" emma:lang="en-GB" emma:confidence="0">
                  <emma:literal>[OH.)</emma:literal>
                </emma:interpretation>
                <emma:interpretation id="interp93" emma:lang="en-GB" emma:confidence="0">
                  <emma:literal>(OH.)</emma:literal>
                </emma:interpretation>
                <emma:interpretation id="interp94" emma:lang="en-GB" emma:confidence="0">
                  <emma:literal>[ort]</emma:literal>
                </emma:interpretation>
                <emma:interpretation id="interp95" emma:lang="en-GB" emma:confidence="0">
                  <emma:literal>[Ott)</emma:literal>
                </emma:interpretation>
              </emma:one-of>
            </emma:emma>
          </inkml:annotationXML>
          <inkml:trace contextRef="#ctx0" brushRef="#br0" timeOffset="70009.2297">21188 7188 75 0,'0'0'104'15,"15"-26"0"-15,-15 26 6 16,2-31-61-16,-2 31-5 16,-4-19-8-16,4 19-7 15,-30-11-6-15,2 15-6 16,-13-4-5-16,-9 7-5 16,-7-3-3-16,-1 3-3 15,2 1 0-15,2-1-1 16,8-1 0-16,9 1 0 0,11-1 0 15,26-6 1-15,-17 26 3 16,21-4 2-16,7 8-1 16,4 11 0-16,3 7 3 15,6 12-1-15,-3 3 3 16,1 9-4-16,-5 3 0 16,-4 5-3-16,-9 3 1 15,-1 3 1-15,-12 3-3 16,-6 2 0-16,-3-2-1 15,-3-1 2-15,-3-5-4 16,5-3 1-16,3-9-1 16,10-8 0-16,10-9-1 0,3-9-1 15,14-8 2-15,8-11-4 16,9-4-2-16,4-9-8 16,12-2-16-16,-13-22-35 15,13 4-64-15,-2-12 2 16,0-5 1-16,-5-8-2 15</inkml:trace>
          <inkml:trace contextRef="#ctx0" brushRef="#br0" timeOffset="70431.0877">21718 7547 194 0,'-10'-24'119'0,"10"24"2"16,-26-22-5-16,6 16-82 15,1 17-24-15,-5 10 0 16,2 16 0-16,-2 11-1 16,3 17 3-16,-5 8 1 15,8 14 4-15,1-3-3 16,13 3 0-16,4-7-4 15,13-11 0-15,6-17-3 16,14-13 0-16,6-24-4 0,8-17-2 16,1-20 0-1,-3-12-2-15,-1-14 1 0,-8-6-1 16,-7-9 2 0,-12-4-3-16,-13-6 3 0,-12-1-3 15,-12 7 3-15,-8 6-2 16,-5 12-3-16,-6 1-7 15,7 20-9-15,-7 2-22 16,39 26-50-16,-32 2-39 16,32-2-4-16,4 26 1 15</inkml:trace>
          <inkml:trace contextRef="#ctx0" brushRef="#br0" timeOffset="70884.2151">22099 7988 128 0,'11'-32'118'0,"9"4"3"16,12 6 0-16,9 16-54 15,2-12-38-15,18 12-6 16,-3-3-16-16,-1 0-14 16,3 5-24-16,-19-13-40 15,-4 2-50-15,-6-3-1 16,-5-3 2-16,-9-5-3 15</inkml:trace>
          <inkml:trace contextRef="#ctx0" brushRef="#br0" timeOffset="70712.3367">22220 7495 215 0,'0'0'122'16,"-2"41"0"-16,-2-2-1 15,2 15-104-15,-7 9-3 0,3 10-4 16,-5 7-10 0,0-4-3-16,2 2-18 15,-8-15-23-15,17-3-50 16,-11-18-28-16,5-14 1 0,6-28-2 16</inkml:trace>
          <inkml:trace contextRef="#ctx0" brushRef="#br0" timeOffset="71087.349">22625 7380 184 0,'0'0'129'0,"-24"-2"2"16,16 32 2-16,-3 5-51 15,4 28-58-15,-8 8 0 16,9 22-10-16,-7 7-1 15,4 4-1-15,-6-5-7 16,2-6-5-16,4-6-14 16,-6-24-19-16,17-1-46 15,-4-34-59-15,2-28 0 0,0 0-4 16,26-21 2-16</inkml:trace>
          <inkml:trace contextRef="#ctx0" brushRef="#br0" timeOffset="71415.4984">22976 7553 229 0,'0'0'126'0,"0"0"1"15,0 0-6-15,0 0-105 16,34 9-8-16,-1-7-37 15,-9-6-89-15,8-1-7 16,-2-3-1-16,-6-1-5 16</inkml:trace>
          <inkml:trace contextRef="#ctx0" brushRef="#br0" timeOffset="72024.86">23505 7120 135 0,'0'0'117'0,"0"0"-1"16,0 0 4-16,-15-30-73 15,15 30-16-15,30-24-7 16,0 11-8-16,1-6-3 16,8-1-2-16,-2 1-4 15,1-3-3-15,1 5 0 16,0 0-3-16,-6 8 0 15,-3 2-1-15,-8 10 1 16,-3 5-1-16,-19-8 2 0,31 41 1 16,-25-6 2-16,-2 13 2 15,-1 8 1-15,1 13 0 16,-4 5 1 0,4 10 0-16,-2 5 0 0,3 6-2 15,-1 0-1-15,3 5-1 16,1-3-2-16,-1 1 1 15,-3-3-3-15,-2-6 1 16,-2-5-2-16,-2-8 2 16,-7-5-2-16,-6-10-2 15,-9-9 1-15,-6-7-1 16,-9-10 1-16,-8-7-1 16,-10-2 1-16,-3-7-4 0,-1-1-6 15,-4-16-21-15,18 9-102 16,-3-11-3-1,11-5-6-15,6-5 0 16</inkml:trace>
        </inkml:traceGroup>
      </inkml:traceGroup>
    </inkml:traceGroup>
    <inkml:traceGroup>
      <inkml:annotationXML>
        <emma:emma xmlns:emma="http://www.w3.org/2003/04/emma" version="1.0">
          <emma:interpretation id="{ED1DB46C-A7EC-4970-91BE-4E433A709363}" emma:medium="tactile" emma:mode="ink">
            <msink:context xmlns:msink="http://schemas.microsoft.com/ink/2010/main" type="paragraph" rotatedBoundingBox="6376,14901 27053,14418 27124,17486 6448,1796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8C188B2-DBBC-4AE3-BF35-91288E65F219}" emma:medium="tactile" emma:mode="ink">
              <msink:context xmlns:msink="http://schemas.microsoft.com/ink/2010/main" type="line" rotatedBoundingBox="6376,14901 27053,14418 27124,17486 6448,17969"/>
            </emma:interpretation>
          </emma:emma>
        </inkml:annotationXML>
        <inkml:traceGroup>
          <inkml:annotationXML>
            <emma:emma xmlns:emma="http://www.w3.org/2003/04/emma" version="1.0">
              <emma:interpretation id="{69F62BD3-D490-4DA9-B0C4-DE3FC424C4EC}" emma:medium="tactile" emma:mode="ink">
                <msink:context xmlns:msink="http://schemas.microsoft.com/ink/2010/main" type="inkWord" rotatedBoundingBox="6379,15031 9610,14955 9646,16492 6415,16567"/>
              </emma:interpretation>
              <emma:one-of disjunction-type="recognition" id="oneOf20">
                <emma:interpretation id="interp96" emma:lang="en-GB" emma:confidence="0">
                  <emma:literal>[ort]</emma:literal>
                </emma:interpretation>
                <emma:interpretation id="interp97" emma:lang="en-GB" emma:confidence="0">
                  <emma:literal>[0H-]</emma:literal>
                </emma:interpretation>
                <emma:interpretation id="interp98" emma:lang="en-GB" emma:confidence="0">
                  <emma:literal>[out]</emma:literal>
                </emma:interpretation>
                <emma:interpretation id="interp99" emma:lang="en-GB" emma:confidence="0">
                  <emma:literal>cont]</emma:literal>
                </emma:interpretation>
                <emma:interpretation id="interp100" emma:lang="en-GB" emma:confidence="0">
                  <emma:literal>[oft]</emma:literal>
                </emma:interpretation>
              </emma:one-of>
            </emma:emma>
          </inkml:annotationXML>
          <inkml:trace contextRef="#ctx0" brushRef="#br0" timeOffset="74221.2919">5054 10663 56 0,'28'-36'110'0,"-28"36"4"16,29-44-10-16,-29 44-63 16,21-30-3-16,-21 30-8 15,0 0-9-15,0 0-4 16,-19 2-9-16,-7 13-2 0,-9 3-4 16,-6 1-1-16,-7 1-1 15,1-1-1-15,1-2 0 16,5 1 0-16,4-8 0 15,9 1-1-15,9 0 1 16,19-11-1-16,-11 24 1 16,11-24 1-16,15 41 0 15,-2-11 2-15,-2 16 2 16,0 6-4-16,-3 8 4 16,-3 10-4-16,-5 5 3 15,-5 8-3-15,-5 3 2 16,-1 7-2-16,-2-4 0 15,2-2 2-15,0-3-1 0,5-6 2 16,6-7-3-16,6-10 3 16,7-13-3-16,9-14-4 15,15-6-11-15,-1-21-22 16,21-5-80-16,-8-9-6 16,6-10 1-16,-1-9-4 15</inkml:trace>
          <inkml:trace contextRef="#ctx0" brushRef="#br0" timeOffset="74580.6995">5593 10895 106 0,'-4'-30'113'0,"4"30"3"0,-28-26-5 16,28 26-99-16,-33 19 1 15,23 16-1-15,-10 6 4 16,9 19-1-16,-6 8 4 16,6 16-5-16,0-4 3 15,9 4-5-15,4-14 1 16,13-10-3-16,7-14-3 16,8-16-1-16,9-21-4 15,2-20 1-15,3-17-2 16,-3-11-1-16,-4-11 1 0,-7-6-2 15,-8-3 2-15,-9-8-3 16,-18 4-5-16,-10-4-2 16,-4 11-12-1,-12-7-17-15,12 20-85 0,-9 2-4 16,6 13-2-16,-2 8 0 16</inkml:trace>
          <inkml:trace contextRef="#ctx0" brushRef="#br0" timeOffset="74971.3031">6095 10817 73 0,'0'0'109'0,"0"0"8"16,-2 39-2-16,13 9-72 15,-2-1-19 1,8 18-4-16,-4 4-2 16,2 9-8-16,-4-4-6 0,-5-7-21 15,5-2-31-15,-13-24-68 16,4-9-4-16,-2-32 0 16,0 0 9-16</inkml:trace>
          <inkml:trace contextRef="#ctx0" brushRef="#br0" timeOffset="75143.2077">6106 11118 160 0,'41'-9'122'16,"0"5"1"-16,14 2-7 16,3-5-109-16,13 1-4 0,1 4-20 15,-7-14-28-15,0 8-73 16,-16-7 2-16,-10-1-7 15,-13-5 12-15</inkml:trace>
          <inkml:trace contextRef="#ctx0" brushRef="#br0" timeOffset="75346.3081">6658 10607 162 0,'-30'2'126'0,"17"22"-1"16,6 22 5-16,-6 8-99 15,11 19-15-15,0 5 0 16,4 7-6-16,0-1 2 0,5 2-7 16,-5-3-2-16,2-10-11 15,3-10-13-15,-12-24-24 16,18-2-84-16,-13-37-1 16,0 0-3-16,0 0 0 15</inkml:trace>
          <inkml:trace contextRef="#ctx0" brushRef="#br0" timeOffset="75565.0616">6846 10750 158 0,'0'0'124'15,"0"0"4"-15,0 0-7 16,7 24-101-16,12-24-3 15,16 2-12-15,2 0-21 16,-3-11-39-16,8 9-64 16,-4-6-6-16,-1 2 0 15,-6-7-6-15</inkml:trace>
          <inkml:trace contextRef="#ctx0" brushRef="#br0" timeOffset="76111.942">7368 10423 103 0,'-19'7'119'16,"19"-7"-1"-16,-16 19 1 16,16-19-75-16,0 0-23 15,37 13-5-15,-2-11-8 0,8-10-2 16,7-3-2-16,2-2-2 16,2-7-2-16,-7 3-1 15,-5 0 1-15,-8 4 0 16,-8 6 1-16,-26 7-1 15,21 18 2-15,-19 5 0 16,-2 16 3-16,-2 9-1 16,4 19 4-16,0 4 1 15,9 16 1-15,0 2 0 16,8 6-4-16,1-4 3 16,6 4-5-16,-2-2 1 15,-1-6-4-15,-3-9 1 16,-7-3-4-16,-5-10 1 0,-5-4 2 15,-12-11-2-15,-8-9 2 16,-11-13-1-16,-9-6 0 16,-13-7-1-1,-7-13 0-15,-6-2-3 0,-6-7-6 16,10 12-20-16,-10-20-49 16,19 12-50-16,5-5-4 15,23 1-2-15,22 7 23 16</inkml:trace>
        </inkml:traceGroup>
        <inkml:traceGroup>
          <inkml:annotationXML>
            <emma:emma xmlns:emma="http://www.w3.org/2003/04/emma" version="1.0">
              <emma:interpretation id="{9454C513-F4EA-465E-A4DF-5A2C5CA4F087}" emma:medium="tactile" emma:mode="ink">
                <msink:context xmlns:msink="http://schemas.microsoft.com/ink/2010/main" type="inkWord" rotatedBoundingBox="10718,15543 10970,15537 10977,15855 10725,15861"/>
              </emma:interpretation>
              <emma:one-of disjunction-type="recognition" id="oneOf21">
                <emma:interpretation id="interp101" emma:lang="en-GB" emma:confidence="0">
                  <emma:literal>=</emma:literal>
                </emma:interpretation>
                <emma:interpretation id="interp102" emma:lang="en-GB" emma:confidence="0">
                  <emma:literal>#</emma:literal>
                </emma:interpretation>
                <emma:interpretation id="interp103" emma:lang="en-GB" emma:confidence="0">
                  <emma:literal>E</emma:literal>
                </emma:interpretation>
                <emma:interpretation id="interp104" emma:lang="en-GB" emma:confidence="0">
                  <emma:literal>e</emma:literal>
                </emma:interpretation>
                <emma:interpretation id="interp105" emma:lang="en-GB" emma:confidence="0">
                  <emma:literal>c</emma:literal>
                </emma:interpretation>
              </emma:one-of>
            </emma:emma>
          </inkml:annotationXML>
          <inkml:trace contextRef="#ctx0" brushRef="#br0" timeOffset="76596.3521">9038 11012 136 0,'0'0'125'0,"0"0"1"15,24-18-4-15,2 12-93 0,-5-11-8 16,12 8-5 0,-5-4-18-16,-2 2-11 15,4 16-36-15,-30-5-76 16,24-5 2-16,-24 5-2 0,0 0 1 16</inkml:trace>
          <inkml:trace contextRef="#ctx0" brushRef="#br0" timeOffset="76732.5095">9090 11196 168 0,'6'24'122'0,"-6"-24"2"15,28 28-8-15,-28-28-119 16,41 6-66-16,-2-4-49 16,5-12-5-16,3-3-6 15</inkml:trace>
        </inkml:traceGroup>
        <inkml:traceGroup>
          <inkml:annotationXML>
            <emma:emma xmlns:emma="http://www.w3.org/2003/04/emma" version="1.0">
              <emma:interpretation id="{F08B71DC-0850-4953-89CD-F49F81E43B92}" emma:medium="tactile" emma:mode="ink">
                <msink:context xmlns:msink="http://schemas.microsoft.com/ink/2010/main" type="inkWord" rotatedBoundingBox="11923,15177 18210,14654 18310,15856 12023,16379"/>
              </emma:interpretation>
              <emma:one-of disjunction-type="recognition" id="oneOf22">
                <emma:interpretation id="interp106" emma:lang="en-GB" emma:confidence="0">
                  <emma:literal>1.0x10-11</emma:literal>
                </emma:interpretation>
                <emma:interpretation id="interp107" emma:lang="en-GB" emma:confidence="0">
                  <emma:literal>1.0x10-1</emma:literal>
                </emma:interpretation>
                <emma:interpretation id="interp108" emma:lang="en-GB" emma:confidence="0">
                  <emma:literal>1.0x0-11</emma:literal>
                </emma:interpretation>
                <emma:interpretation id="interp109" emma:lang="en-GB" emma:confidence="0">
                  <emma:literal>1.0x0-1</emma:literal>
                </emma:interpretation>
                <emma:interpretation id="interp110" emma:lang="en-GB" emma:confidence="0">
                  <emma:literal>10x10-11</emma:literal>
                </emma:interpretation>
              </emma:one-of>
            </emma:emma>
          </inkml:annotationXML>
          <inkml:trace contextRef="#ctx0" brushRef="#br0" timeOffset="82904.7144">13968 10616 143 0,'0'0'114'0,"0"0"-3"16,-2 37 2-16,-5-7-91 16,7 24 3-16,-6 7-6 15,6 14-8-15,-7 5 1 16,3 7-7-16,-5-3-4 16,3-4-11-16,4 1-17 0,-11-23-34 15,11-8-57 1,2-22-1-16,0-28-2 15,0 0 2-15</inkml:trace>
          <inkml:trace contextRef="#ctx0" brushRef="#br0" timeOffset="83264.094">14539 10661 157 0,'3'-26'115'15,"-3"26"-3"-15,-22-13 2 16,-13 26-98-16,11 15 2 16,-6 9 0-16,4 15-2 15,-2 13 1-15,9 13-4 16,-1 4 1-16,14 7-4 16,6-5 1-16,17-1-4 0,11-12 0 15,18-10-3-15,10-25-1 16,11-16 0-16,11-20-3 15,4-20 1-15,-4-14-1 16,-4-12 0-16,-10-8-1 16,-12-6 1-16,-15-5 0 15,-17-2 0-15,-22 2-2 16,-16-5 1-16,-12 8-4 16,-9 1-3-16,-2 13-14 15,-9-4-22-15,22 24-76 16,-11 0-5-16,19 17 1 15,20 11-5-15</inkml:trace>
          <inkml:trace contextRef="#ctx0" brushRef="#br0" timeOffset="83701.5997">15425 10557 168 0,'0'0'122'16,"0"0"4"-16,0 0-4 0,13 31-77 15,6-34-29-15,16 3-6 16,6 3-28-16,-2-10-93 16,6 5-7-16,-6-7-9 15,-2 5-5-15</inkml:trace>
          <inkml:trace contextRef="#ctx0" brushRef="#br0" timeOffset="86201.6385">16245 10319 23 0,'0'0'91'15,"0"-30"7"-15,0 30 3 16,0-24-39-16,0 24-25 15,0 0 1-15,0 0-5 16,0 0-5-16,0 0-3 16,-2 54-5-16,-3-10-7 0,3 7-3 15,-2 4-4-15,2 3-3 16,0-4-8-16,-1-6-8 16,8-3-19-16,-10-21-41 15,12-5-40-15,-7-19-3 16,0 0 0-16,28-13-2 15</inkml:trace>
          <inkml:trace contextRef="#ctx0" brushRef="#br0" timeOffset="86232.8897">16522 10194 171 0,'19'8'114'0,"-21"27"1"15,2 17-1-15,-11 4-99 16,7 16 1-16,2-5-4 16,2 2-12-16,4-2-24 15,-6-11-84-15,11-10-4 16,-7-14-8-16,0-12-1 16</inkml:trace>
          <inkml:trace contextRef="#ctx0" brushRef="#br0" timeOffset="81060.9457">10330 10568 118 0,'0'0'112'0,"19"30"-3"15,-10 7 2-15,-7 11-90 16,5 21 0-16,-3 7-1 16,5 15-7-16,-9 2-1 15,2 6-6-15,-7 1-2 0,-1-3-9 16,-3 3-11-16,-4-22-24 15,11 2-73 1,-9-22-3-16,9-12-2 16,2-25-3-16</inkml:trace>
          <inkml:trace contextRef="#ctx0" brushRef="#br0" timeOffset="81232.8446">10724 11384 166 0,'0'0'121'0,"0"0"-4"0,2-19-3 16,-2 19-116-16,0 0-16 15,-20-9-34-15,20 9-60 16,0 0 0 0,5-20-7-16,-5 20 17 15</inkml:trace>
          <inkml:trace contextRef="#ctx0" brushRef="#br0" timeOffset="81701.5809">11568 10614 122 0,'-28'-31'112'15,"-5"7"-2"-15,3 14 1 16,-7 5-89-16,11 23 2 16,-8 5-4-16,8 23-4 15,-5 6-1-15,5 19-3 16,5 5-2-16,8 11-2 15,6-3 2-15,12 5-4 16,10-11 0-16,15-11-3 16,11-15 0-16,13-20-3 15,7-21 2-15,8-20 0 16,2-15-1-16,-3-14-1 16,-6-17 2-16,-5-3 0 0,-14-7-2 15,-11 2 2-15,-14-2-3 16,-16 0 2-16,-13 1-4 15,-8 3 2-15,-5 15-9 16,-9 1-12-16,14 23-21 16,-16-1-78-16,35 23 0 15,-24 2-3-15,24-2-1 16</inkml:trace>
          <inkml:trace contextRef="#ctx0" brushRef="#br0" timeOffset="82264.0811">13115 10733 118 0,'0'0'113'15,"0"0"-2"-15,0 0-5 16,0 0-75-16,-26 39 2 16,0-11-8-16,-2 19-5 15,-13 5-6-15,-4 9-8 16,-9 2-1-16,-1-3-11 16,1 1-12-16,-4-16-21 15,19 1-54-15,0-27-27 16,20-10-1-16,19-9 2 15</inkml:trace>
          <inkml:trace contextRef="#ctx0" brushRef="#br0" timeOffset="82451.5834">12732 10830 192 0,'18'30'118'15,"-5"9"-2"1,-5 0-2-16,5 13-110 0,4 2 3 15,5 3-12-15,8 3-15 16,-10-12-45-16,10 2-50 16,-6-14-1-16,2-3-7 15,-4-12 17-15</inkml:trace>
        </inkml:traceGroup>
        <inkml:traceGroup>
          <inkml:annotationXML>
            <emma:emma xmlns:emma="http://www.w3.org/2003/04/emma" version="1.0">
              <emma:interpretation id="{30824A7E-F558-4ECA-A619-0298A64CB378}" emma:medium="tactile" emma:mode="ink">
                <msink:context xmlns:msink="http://schemas.microsoft.com/ink/2010/main" type="inkWord" rotatedBoundingBox="22001,14536 24995,14466 25025,15772 22031,15842"/>
              </emma:interpretation>
              <emma:one-of disjunction-type="recognition" id="oneOf23">
                <emma:interpretation id="interp111" emma:lang="en-GB" emma:confidence="0">
                  <emma:literal>moldm-3</emma:literal>
                </emma:interpretation>
                <emma:interpretation id="interp112" emma:lang="en-GB" emma:confidence="0">
                  <emma:literal>moldm.3</emma:literal>
                </emma:interpretation>
                <emma:interpretation id="interp113" emma:lang="en-GB" emma:confidence="0">
                  <emma:literal>moldm'3</emma:literal>
                </emma:interpretation>
                <emma:interpretation id="interp114" emma:lang="en-GB" emma:confidence="0">
                  <emma:literal>moldin'3</emma:literal>
                </emma:interpretation>
                <emma:interpretation id="interp115" emma:lang="en-GB" emma:confidence="0">
                  <emma:literal>madam's</emma:literal>
                </emma:interpretation>
              </emma:one-of>
            </emma:emma>
          </inkml:annotationXML>
          <inkml:trace contextRef="#ctx0" brushRef="#br0" timeOffset="92280.0959">20896 10958 93 0,'0'-22'105'0,"2"0"2"15,-6-6 2 1,-14-6-78-16,12 8-5 0,-16-11-2 16,3 7-4-16,-16-3-3 15,1 14-4-15,-14 1-2 16,2 14-3-16,-5 10-3 16,-1 18 1-16,0 17-2 15,6 16-3-15,7 8 2 16,7 10-2-16,6-3 3 15,11-1-2-15,10-10 3 0,14-14-3 16,13-21 2-16,12-17-1 16,14-22-1-1,8-15 2-15,7-20-3 16,4-12 2-16,4-14-4 0,-3-6 2 16,-8-9-3-16,-8-8 1 15,-11 2-3-15,-15-5 0 16,-6 9 1-16,-14 9-2 15,-8 13 2-15,-7 15-2 16,-2 23 4-16,11 31 0 16,-25 11 1-16,16 32 2 15,0 22-1-15,5 18 3 16,0 10-2-16,1 8 2 0,3-1-2 16,3-7-4-1,3-6-8-15,1-20-19 16,14-7-47-16,-6-23-43 15,7-17-1-15,0-18-2 0</inkml:trace>
          <inkml:trace contextRef="#ctx0" brushRef="#br0" timeOffset="92795.7267">21327 10733 138 0,'0'41'112'0,"-5"13"-3"16,1 6-1-16,-7-3-87 16,5 8-8-16,-1-11 4 15,7 0-5-15,-4-17 2 0,8-14-9 16,-4-23 1-16,0 0-1 16,33-28-2-16,-14-11-1 15,5-13-3-15,4-10 4 16,2-5-3-16,3 2 5 15,-1 6-3-15,3 9 6 16,-5 11-4-16,3 18 4 16,-5 16 0-16,-2 18 1 15,-7 11-1-15,-1 17 1 16,-8 7-2-16,-3 4-6 16,-3-2 4-16,1-3-5 15,-3-10 4-15,0-9-7 16,-2-28 5-16,0 0-4 0,30-15 1 15,-13-19 5-15,3-10-5 16,4-8 4-16,4-2-4 16,2 0 5-16,-2 9-5 15,3 12 3-15,-1 16-1 16,-2 13 1-16,0 16 0 16,-2 12 1-16,-4 17 0 15,-1 9-4-15,-1 4 2 16,-5 0-10-16,5 3-10 15,-14-18-34-15,11 0-73 16,-6-16-3-16,9-12-2 16,-20-11 0-16</inkml:trace>
          <inkml:trace contextRef="#ctx0" brushRef="#br0" timeOffset="93123.8851">22411 10410 168 0,'0'0'118'16,"-28"13"0"0,28-13-4-16,0 0-90 0,0 0-1 15,34-15-14-15,-5 0-21 16,-1-9-35-16,8 5-67 16,-3-7-4-16,4 0-2 15,-3 0-1-15</inkml:trace>
          <inkml:trace contextRef="#ctx0" brushRef="#br0" timeOffset="93718.6418">22993 9917 173 0,'0'0'114'15,"0"0"2"-15,17-22-4 16,-17 22-93-16,48-17-5 16,-18 10-5-16,9 5-5 15,0 2 0-15,-4 7 0 16,-5 1-1-16,-10 10 0 16,-10 1-1-16,-7 5-2 0,-12 2 1 15,-4 2 0-15,-6-2 0 16,-1-2 0-1,3-3-1-15,6-1 0 0,4-1 0 16,7-19 2-16,13 33 1 16,7-14 2-16,2 1 0 15,6 6 4-15,-5-5 1 16,1 7 2-16,-9 1 0 16,-5 5 0-16,-12 1-1 15,-6-1 0-15,-11-1-4 16,-7-5-1-16,-7 0-5 15,-8-10-10-15,5 1-32 0,-12-17-87 16,11-6-2-16,0-13-6 16,9-5-4-1</inkml:trace>
          <inkml:trace contextRef="#ctx0" brushRef="#br0" timeOffset="90373.8247">17717 10949 139 0,'2'-22'100'0,"-2"22"3"16,0 0-32-16,15 35-50 16,-15-3 4-16,6 18-5 15,-8 0 1-15,2 13-4 0,-4-9-1 16,0 4-4-16,-5-17-1 15,5-6-1-15,4-35-3 16,-3 20-2-16,3-20-1 16,18-44-3-16,3 1 2 15,3-11-2-15,4-9 0 16,3 0 0-16,3 5-1 16,1 6 2-16,-3 11-2 15,3 13 3-15,-7 21-1 16,-4 18-3-16,-7 17 2 15,-4 13-1-15,-4 11 2 16,-7 7-1-16,-2 3 1 0,-4-1-1 16,-1-11 1-16,5-11 0 15,3-13 0-15,-3-26 0 16,25 2 0 0,-3-24-2-16,6-12 2 0,3-12-2 15,5-6 1-15,-1 0 4 16,4 3-2-16,0 7 3 15,0 16-3-15,-2 13 1 16,-5 13 0-16,-2 16 0 16,-6 10-1-16,-2 13-4 15,-7 8-3-15,-6-1-15 16,4 8-25-16,-13-15-73 16,13-3-5-16,0-12 0 0,8-11-5 15</inkml:trace>
          <inkml:trace contextRef="#ctx0" brushRef="#br0" timeOffset="90983.2027">19143 10947 142 0,'11'-33'109'0,"-11"33"2"15,-35 5-2-15,3 8-70 16,-3 15-32-16,0 6 6 15,9 14-2-15,-2-2 5 0,15 10-2 16,0-11 1-16,15 5-4 16,9-15 0-1,13-7-2-15,6-15-2 16,11-13-2-16,3-11-2 0,1-13-1 16,1-8 0-16,-3-5-1 15,-8-6 1-15,-9-1 2 16,-9-1-2-16,-11 2 2 15,-12-1-2-15,-5 5 3 16,-8 7-4-16,-3 6 2 16,-2 6-3-16,2 7 0 15,22 13 0-15,-23 5 0 16,23-5 1-16,13 24-1 0,8-14-1 16,10-5 0-1,8-10-1-15,2-8 0 16,4-8 0-16,3-12-1 15,-3-8 0-15,-4-6 0 0,-6-8 1 16,-7-5-1-16,-6-5 2 16,-12-4-1-16,-7 2 2 15,-6 6 0-15,-1 9 0 16,-2 13 0-16,-3 20 2 16,9 19 1-16,-13 26-1 15,13 23 3-15,4 21-1 16,3 10 2-16,-1 6-1 15,7 7 2-15,-2-2-2 16,2-2-2-16,0-13 0 16,0-9-3-16,0-11-4 15,-9-15-14-15,9 3-21 0,-13-44-85 16,3 34-3-16,-3-34 0 16,0 0-5-16</inkml:trace>
        </inkml:traceGroup>
        <inkml:traceGroup>
          <inkml:annotationXML>
            <emma:emma xmlns:emma="http://www.w3.org/2003/04/emma" version="1.0">
              <emma:interpretation id="{21F06EB3-C81D-4792-AC0A-2BCEE0F7C634}" emma:medium="tactile" emma:mode="ink">
                <msink:context xmlns:msink="http://schemas.microsoft.com/ink/2010/main" type="inkWord" rotatedBoundingBox="27080,17320 27121,17320 27124,17486 27084,17487"/>
              </emma:interpretation>
              <emma:one-of disjunction-type="recognition" id="oneOf24">
                <emma:interpretation id="interp116" emma:lang="en-GB" emma:confidence="0">
                  <emma:literal>r</emma:literal>
                </emma:interpretation>
                <emma:interpretation id="interp117" emma:lang="en-GB" emma:confidence="0">
                  <emma:literal>.</emma:literal>
                </emma:interpretation>
                <emma:interpretation id="interp118" emma:lang="en-GB" emma:confidence="0">
                  <emma:literal>\</emma:literal>
                </emma:interpretation>
                <emma:interpretation id="interp119" emma:lang="en-GB" emma:confidence="0">
                  <emma:literal>R</emma:literal>
                </emma:interpretation>
                <emma:interpretation id="interp120" emma:lang="en-GB" emma:confidence="0">
                  <emma:literal>N</emma:literal>
                </emma:interpretation>
              </emma:one-of>
            </emma:emma>
          </inkml:annotationXML>
          <inkml:trace contextRef="#ctx1" brushRef="#br0">25401 12885 0,'0'0'0,"0"0"16,0 0-16,0 0 15,0 0-15,0 0 16,37-167-16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1:26:30.14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983E818-F052-4FEF-8578-85B5327A59BC}" emma:medium="tactile" emma:mode="ink">
          <msink:context xmlns:msink="http://schemas.microsoft.com/ink/2010/main" type="writingRegion" rotatedBoundingBox="11376,514 31502,143 31562,3410 11436,3781"/>
        </emma:interpretation>
      </emma:emma>
    </inkml:annotationXML>
    <inkml:traceGroup>
      <inkml:annotationXML>
        <emma:emma xmlns:emma="http://www.w3.org/2003/04/emma" version="1.0">
          <emma:interpretation id="{53D2B35F-DF0D-47F9-B652-7F1D2D0A5747}" emma:medium="tactile" emma:mode="ink">
            <msink:context xmlns:msink="http://schemas.microsoft.com/ink/2010/main" type="paragraph" rotatedBoundingBox="11376,514 31502,143 31536,1989 11410,23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9BEE12-AC30-42E7-9523-E4C66F2CA23F}" emma:medium="tactile" emma:mode="ink">
              <msink:context xmlns:msink="http://schemas.microsoft.com/ink/2010/main" type="line" rotatedBoundingBox="11376,514 31502,143 31536,1989 11410,2360"/>
            </emma:interpretation>
          </emma:emma>
        </inkml:annotationXML>
        <inkml:traceGroup>
          <inkml:annotationXML>
            <emma:emma xmlns:emma="http://www.w3.org/2003/04/emma" version="1.0">
              <emma:interpretation id="{7758AB58-D05A-434A-B581-7713047D4494}" emma:medium="tactile" emma:mode="ink">
                <msink:context xmlns:msink="http://schemas.microsoft.com/ink/2010/main" type="inkWord" rotatedBoundingBox="11376,514 31502,143 31536,1989 11410,2360"/>
              </emma:interpretation>
              <emma:one-of disjunction-type="recognition" id="oneOf0">
                <emma:interpretation id="interp0" emma:lang="en-GB" emma:confidence="0">
                  <emma:literal>strongacid/stronfacidl</emma:literal>
                </emma:interpretation>
                <emma:interpretation id="interp1" emma:lang="en-GB" emma:confidence="0">
                  <emma:literal>strongacidstrongacid</emma:literal>
                </emma:interpretation>
                <emma:interpretation id="interp2" emma:lang="en-GB" emma:confidence="0">
                  <emma:literal>strongacid/Stronfacidl</emma:literal>
                </emma:interpretation>
                <emma:interpretation id="interp3" emma:lang="en-GB" emma:confidence="0">
                  <emma:literal>strongacid/stroryacidl</emma:literal>
                </emma:interpretation>
                <emma:interpretation id="interp4" emma:lang="en-GB" emma:confidence="0">
                  <emma:literal>Strongacid/stronfacidl</emma:literal>
                </emma:interpretation>
              </emma:one-of>
            </emma:emma>
          </inkml:annotationXML>
          <inkml:trace contextRef="#ctx0" brushRef="#br0">4445 240 137 0,'22'-23'111'0,"-7"-9"2"16,6 11 1-16,-10-22-52 16,5 21-18-16,-16-20-7 0,-2 22-6 15,-13-8-9-15,-4 14-9 16,-13 5-3 0,-2 11-2-16,-8 15-2 15,-3 11 2-15,-6 21-6 0,3 13-1 16,1 4 1-16,13 3-2 15,6-1 3-15,9-6-1 16,11-13-1-16,16-10-5 16,13-28 7-16,11-11-1 15,11-15 0-15,8-13-2 16,8-21 3-16,1-5 1 16,1-6-4-16,-5 0 1 15,-5 3-1-15,-7 5 1 0,-10 12-1 16,-8 14 5-1,-26 26-5-15,21 17 1 16,-21 20 0-16,-4 16-2 16,-3 13-1-16,-3 7-2 0,3 6-6 15,-1-6-11-15,10 6-13 16,0-36-30-16,15 4-60 16,0-30-1-16,13-6-1 15,0-24 2-15</inkml:trace>
          <inkml:trace contextRef="#ctx0" brushRef="#br0" timeOffset="374.9586">5202 181 192 0,'15'-41'122'16,"-5"15"4"-16,-20 1-2 16,10 25-39-16,-45 13-63 0,13 23 4 15,-6 4-11-15,4 12-3 16,0 1-2-16,9 7-6 15,10-6 3-15,13-1-6 16,16-13 5-16,18-18-6 16,11-13 4-16,10-14-2 15,7-12-2-15,5-11-3 16,3-15 2-16,-6-8 2 16,-9-4-3-16,-8 1 3 15,-11 1-6-15,-7 6 3 16,-10 10 1-16,-12 14 6 15,-5 23-5-15,0 0 2 16,-22 45 0-16,10 0-3 0,3 8 6 16,1 7-2-16,3-4 0 15,3-1-8-15,6-6-1 16,3-19-14-16,10-2-21 16,-17-28-57-16,19 0-32 15,-10-19 1-15,5-3-3 16</inkml:trace>
          <inkml:trace contextRef="#ctx0" brushRef="#br0" timeOffset="531.227">5512-209 330 0,'-12'-25'123'16,"12"25"2"-16,-9-19-13 0,9 19-125 15,0 25-39-15,9-6-68 16,8 13-1-16,-3-2-7 15,8 7-3-15</inkml:trace>
          <inkml:trace contextRef="#ctx0" brushRef="#br0" timeOffset="1078.0827">6507 131 253 0,'-19'-42'119'15,"-5"12"1"-15,-8-11 0 16,1 18-96-16,-14-1-6 15,2 16-3-15,-14 7-3 16,0 17 2-16,-1 11-4 16,-5 22 0-16,1 7-5 15,7 6 0-15,6 2 3 0,13 0-2 16,12-10 1-16,20-5-6 16,11-13 3-16,26-21-5 15,12-17 4-15,12-13-2 16,11-21 0-1,3-11 4-15,5-11-6 0,-1-12 0 16,-3-10-1-16,-11-16 1 16,-10-11-1-16,-10 0 1 15,-11 9 0-15,-9 12-5 16,-9 14 5-16,-12 23-1 16,-10 29 1-16,-5 38 0 15,-2 39-2-15,-4 24 8 16,-3 28-3-16,1 7-1 0,2 6 1 15,6 0 0-15,8-13-1 16,3-13-5-16,9-11-14 16,-5-27-84-1,16-13-28-15,-11-22-3 0,3-7-8 16</inkml:trace>
          <inkml:trace contextRef="#ctx0" brushRef="#br0" timeOffset="3031.2338">7395-275 41 0,'9'-25'76'15,"-3"-7"11"-15,3 0 1 16,3 4-28-16,-8-13-4 16,9 22-2-16,-11-17-6 15,-2 36-6-15,7-24-9 16,-7 24-8-16,-11 36-5 15,-2 5-3-15,-12 14-4 16,-1 16-2-16,-14 12 0 16,-3 20 2-16,-12 4-3 15,0 6-1-15,-9-4 0 16,3 5-3-16,-3-6-1 16,7-5-3-16,5-11-5 15,6-15-9-15,10-6-7 0,0-22-19 16,23 0-83-16,-6-26-3 15,10-6-1-15,9-17-4 16</inkml:trace>
          <inkml:trace contextRef="#ctx0" brushRef="#br0" timeOffset="-2649.1504">297 102 1 0,'24'-9'41'0,"-24"9"23"16,0 0-22-16,13-19 0 15,-13 19 2 1,0 0 2-16,0 0 2 0,0 0 0 15,8-20-6-15,-8 20 0 16,0 0-4-16,0 0-4 16,-8-29-7-16,8 29-1 15,-17-16-9-15,17 16-1 16,-35-12-4-16,8 12-4 16,-3 4-4-16,-4 2 0 0,-2 3-1 15,2 4-1-15,2 2 2 16,7 2 2-16,10 4 1 15,13 3 2-15,10-3-1 16,15 15 4-16,7-4-5 16,9 9 0-16,5 0 0 15,3 8-6-15,0 0 2 16,-5 0-3-16,-6 2 1 16,-12-5-3-16,-9 1 3 15,-9-1 1-15,-12-7-2 16,-9-1 1-16,-9-8-1 15,-10-8-2-15,-8-11-3 0,-7-12-4 16,0-9-5-16,-6-16-14 16,14 11-29-16,-5-21-65 15,20 8-2-15,5-11-1 16,21 3 2-16</inkml:trace>
          <inkml:trace contextRef="#ctx0" brushRef="#br0" timeOffset="-2414.8313">697-63 245 0,'0'0'123'16,"0"0"-7"-16,-13 25 7 0,-10 3-99 16,16 32-1-16,-5 6-3 15,10 18-7-15,-1 3-3 16,3 7-3-16,2-2-4 15,-4-2-11-15,4-4-9 16,-10-28-29-16,14 1-74 16,-14-27-3-16,4-6 1 15,4-26-3-15</inkml:trace>
          <inkml:trace contextRef="#ctx0" brushRef="#br0" timeOffset="-2062.5251">374 471 265 0,'11'-32'123'0,"22"5"-2"16,6-16 2-16,22 8-96 16,7-11-6-1,13 13 0-15,2 3-10 0,2 9 3 16,-4 15-7-16,-9 18-2 16,-12 20-3-16,-12 13-5 15,-18 11 3-15,-9 12-4 16,-14 3 4-16,-9 4-4 15,-5-9 5-15,-3-6 3 16,-3-11-2-16,2-12 2 16,-1-18-1-16,12-19 0 0,0 0 1 15,-3-47-1-15,10 4 1 16,12-6-3-16,6-5 1 31,7-3 0-31,6 5-2 16,3 3-5-16,8 15-11 0,-3-11-19 15,16 32-36-15,-19-8-56 16,12 16-5-16,-13-3 2 16,5 14-1-16</inkml:trace>
          <inkml:trace contextRef="#ctx0" brushRef="#br0" timeOffset="-1468.7666">1846 326 231 0,'0'0'122'0,"32"-9"0"16,-32 9 3-16,0 0-75 0,-25 11-26 15,6 13-1-15,-13 3-7 16,2 18-1-16,-8 6-4 16,6 11 0-1,2 1-2-15,11 7 0 0,9-10-2 16,14-4 0-16,11-12-3 16,17-16 0-16,10-19-2 15,7-14-1-15,4-16-4 16,-2-11 1-16,-4-11 0 15,-7-8-5-15,-12-3 1 16,-16-5-4-16,-12 5 2 16,-12 1 0-16,-5 12 3 0,-7 1-2 15,-1 10 2-15,2 8 2 16,8 5 2 0,15 17 3-16,2-19-2 15,15 10 1-15,10-6 0 0,7-2 6 16,5 4-6-16,5 9 5 15,-1 6-4-15,-1 11 1 16,-4 8-1-16,-6 12 1 16,-10 14-2-16,-5 12-4 15,-9 1 4-15,-1-8-3 16,-5-5 3-16,-2-7-1 16,2-20 1-16,-2-20 0 15,0 0-1-15,32-30 0 0,-9-9 2 16,2-14-3-1,5-9 3-15,6-5 3 16,3 6-3-16,3 9 3 16,-3 11-3-16,1 12 4 0,0 24-3 15,-4 16 1-15,-8 19-1 16,-3 17-4-16,-8 4 4 16,-2 9-5-16,-6-2 2 15,-1-1-9-15,1-3-16 16,-13-26-78-16,16 10-33 15,-12-38-3-15,9 26-3 16</inkml:trace>
          <inkml:trace contextRef="#ctx0" brushRef="#br0" timeOffset="-765.6796">3549 272 203 0,'17'-36'112'15,"-4"6"4"-15,-7-6-1 16,-4 6-84-16,-17 0-8 16,-2 21 7-16,-17 1-10 15,-4 16-3-15,-17 10-1 16,2 18-8-16,-7 11 3 15,5 19 1-15,2 0 1 16,12 12-8-16,7-2 4 16,21-3-5-16,13-20 3 15,18-12-1-15,16-19-1 16,14-16-2-16,6-17-3 0,5-19-1 16,0-10 0-16,-3-10-2 15,-7-3 0-15,-9-11-1 16,-14 8 1-16,-9 3 4 15,-9 12-3-15,-10 20 6 16,2 21-4-16,0 0 2 16,-23 32 1-16,20 21 4 15,3 10-1-15,7 18-3 16,5 6 3-16,5-1-3 16,-2 1 2-16,2-1 2 15,-6-3-4-15,-3-1 2 16,-12-5-5-16,-9-7-3 0,-12-8 3 15,-11-6-4-15,-13-9 3 16,-13-9-6-16,-8-10 2 16,-6-11-8-16,4-4-4 15,1-17-15-15,23 8-37 16,1-21-64-16,47 17-5 16,-15-45-3-16,43 15 6 15</inkml:trace>
          <inkml:trace contextRef="#ctx0" brushRef="#br0" timeOffset="44780.4338">13466-44 101 0,'0'0'88'0,"7"-19"8"16,-7 19-3-16,0 0-30 16,6-34-30-16,-6 34-1 0,-4-28-4 15,4 28-4-15,-13-31-5 16,13 31-6-16,-32-22-3 15,9 20-5 1,-9 2 0-16,0 9-3 0,-4 3 1 16,4 8 0-16,4 3 0 15,5 2 3-15,10 1 1 16,15 2 0-16,9 1 3 16,14-1-1-16,5-3 0 15,11 3 1-15,3-3-1 16,1 1-2-16,-5 8-1 15,-2 2-3-15,-10-4 0 0,-9 4-2 16,-13 0 1-16,-10 3-3 16,-15-1 2-1,-6 2-3-15,-9-14 2 16,-7-3 0-16,-6-6-2 0,-6-11-2 16,4-6-3-16,-1-12-4 15,13 3-13-15,-3-18-27 16,23 9-67-16,2-20 1 15,21 13-4-15,7-11 3 16</inkml:trace>
          <inkml:trace contextRef="#ctx0" brushRef="#br0" timeOffset="45046.0412">13779-224 251 0,'0'-22'108'16,"0"22"8"-16,-3 21-7 16,6 16-89-16,1 5-1 15,8 22 1-15,-5 6-6 16,8 11-5-16,-3-3-1 16,1 3-6-16,-4-6-3 15,-1-10-9-15,1-5-13 16,-11-22-31-16,8-8-61 15,-6-30-1-15,-8 17-2 16,8-17 1-16</inkml:trace>
          <inkml:trace contextRef="#ctx0" brushRef="#br0" timeOffset="45378.7895">13660 211 257 0,'2'-25'116'0,"-2"25"-2"16,32-41 0-16,-1 22-93 15,8-13-3-15,12 15-1 16,0 2-9-16,6 7-1 16,-6 10-1-16,-2 9 0 0,-9 18-1 15,-4 8-4-15,-14 7 2 16,-7 5-1-16,-5-4 3 16,-4 1-2-16,-5-12 1 15,1-6-3-15,-2-28 3 16,0 0 2-16,0 0-1 15,15-30-1-15,-5-6 0 16,5-6 0-16,4-3-4 16,5-2 2-16,9 0-3 0,2 1 0 15,9 7-10-15,-3 8-7 16,14 18-26-16,-11-8-45 16,10 21-30-16,-8-5-7 15,3 18 0-15,-9-7 1 16</inkml:trace>
          <inkml:trace contextRef="#ctx0" brushRef="#br0" timeOffset="46347.5072">14845 45 182 0,'0'0'110'15,"0"0"2"-15,0 0 4 16,-27 2-65-16,14 18-23 16,-11 7-3-16,10 14-4 15,-3-1-1-15,14 9-6 0,-1-2-3 16,11 1-4-16,7-13 0 15,8-2-5-15,8-20 1 16,4-11-1 0,2-12-2-16,0-14-4 0,-4-7 1 15,-11-6 1-15,-8-3-7 16,-13-5 1-16,-7 1-2 16,-14 1 3-16,-4 9-3 15,-5 4 5-15,4 7 0 16,5 4 3-16,21 19 3 15,-15-25 2-15,15 25 1 0,26-17 0 16,3 10 0-16,7 1-1 16,-1 4 0-16,5 6-2 15,-2 4 1 1,-4 11 1-16,-4 5 2 0,-3 8-2 16,-12 12 2-16,-6 5-3 15,-3-2 2-15,-2-2-4 16,-4-11 3-16,1-7-3 15,-1-27-1-15,0 0-2 16,29-8 2-16,-10-20 1 16,3-10-3-16,5-3 2 15,3-3-2-15,0 3 3 16,2 7-3-16,-3 11 3 16,-5 12-2-16,-1 11 2 0,-2 11 5 15,-4 10-2 1,-2 15 1-16,0 5-3 15,0 4 2-15,4 3-1 16,7-5 1-16,6-7-2 0,8-8-1 16,5-7 0-16,6-17 0 15,4-12 1-15,4-12 0 16,-3-13 2-16,-1-8-6 16,-6-8 1-16,-5-6-1 15,-12-9-1-15,-8 1 1 16,-10 1 1-16,-11 9-2 15,-12 12-1-15,-8 12 4 0,-6 14 0 16,-1 17 2 0,-3 15 1-16,5 13 0 15,1 12 2-15,6 7 2 16,9 15 2-16,4 0-1 0,8 10 0 16,5 4 2-16,6 8-1 15,2 3 0-15,2 9-3 16,-2-1-2-16,-2-5-2 15,-2-7 1-15,-4-2 0 16,-9-11-6-16,-11-19 0 16,-5-11-2-16,-6-18 1 15,-9-16-1-15,-8-14 0 16,-3-13 0-16,-5-15 1 16,5-7 3-16,8-9 0 15,7-4 4-15,12-5 0 16,13 1 2-16,13-1-2 15,14 2 2-15,14 4-1 0,5 4 0 16,1 6-5-16,2 7-5 16,-8 2-14-16,5 17-31 15,-18-4-72-15,0 10-4 16,-28 11-2-16,23-17-4 16</inkml:trace>
          <inkml:trace contextRef="#ctx0" brushRef="#br0" timeOffset="47081.8932">17406-63 178 0,'-13'-26'109'0,"-4"7"-5"16,-2 2 8-16,-8-2-77 16,1 13-17-16,-6 6 0 0,0 17-2 15,-4 2-6-15,2 21 3 16,-2 1-2-16,4 22 0 16,2-3-3-16,9 6 0 15,2-5 0-15,13-5-1 16,8-12 2-16,11-12-4 15,12-13 0-15,11-19-4 16,5-21 2-16,7-9-1 16,5-10-2-16,-1-5 1 15,1-6-2-15,-7-2 1 16,-7 4-2-16,-10 3 1 16,-7 20 0-16,-22 26 0 0,17-17 2 15,-17 17 0-15,-5 38 1 16,-5 5 1-16,3 8-2 15,-1 6-2-15,4-1-5 16,2-3-12 0,14 2-24-16,-10-17-78 0,15-4-3 15,2-23-3-15,11-5-1 16</inkml:trace>
          <inkml:trace contextRef="#ctx0" brushRef="#br0" timeOffset="47519.4154">18060-14 203 0,'-10'-17'117'0,"-11"6"4"0,-3 9-1 16,-20 4-101-16,10 15 2 16,-7 4 3-16,9 16-1 15,-6 7-2-15,17 12-4 16,2-6-4-16,17 2-4 15,10-8 1-15,15-3-4 16,11-12 0-16,11-12-2 16,10-19 0-16,3-15-3 15,3-10 0-15,-3-5-2 16,-1-9 0-16,-8-6 0 16,-9-3 0-16,-10 5 2 15,-9 4-4-15,-8 12 2 16,-6 10 0-16,-7 19 2 15,0 0 3-15,-11 17-1 16,4 12 3-16,3 16 1 0,-2 2-1 16,6 2 0-16,2-1 0 15,6-5-2-15,1-9-6 16,0-9-7-16,7-8-12 16,-16-17-22-16,28-16-51 15,-21-14-38-15,7 0-5 16,-16-17 0-16,6 1 9 15</inkml:trace>
          <inkml:trace contextRef="#ctx0" brushRef="#br0" timeOffset="47660.0718">18358-188 249 0,'0'-20'124'0,"0"20"-5"0,-2-23 5 16,2 23-78-16,0 0-57 15,0 0-33-15,13 23-75 16,2-3 1-16,-1 5-7 15,6 3 3-15</inkml:trace>
          <inkml:trace contextRef="#ctx0" brushRef="#br0" timeOffset="48175.6464">19223 54 142 0,'2'-21'115'0,"-11"-7"6"16,-7 2-1-16,-18-14-66 16,12 21-7-16,-18-13-17 15,6 19-8-15,-13 1-6 16,5 18 1-16,-9 3-7 16,4 18 2-16,-6 11-1 15,6 9-1-15,4 13 1 16,7 3 0-16,9-9-1 15,18 1-1-15,13-11-1 16,20-10-2-16,16-17-1 16,11-15-3-16,9-23-2 15,6-9-1-15,4-8-1 0,-4-13 0 16,-5-12 0-16,-10-8-3 16,-10-16 2-16,-9-8 0 15,-7-3 1-15,-10 2-2 16,-5 11 2-16,-9 11-1 15,-1 19 2-15,-5 21 3 16,5 34 0-16,-15 38 2 16,7 23-1-16,2 18 3 15,1 8-1-15,1 13 1 16,2 2-2-16,2 7 0 16,2-12-1-16,2-12-4 15,1-10-7-15,-3-16-18 16,12 3-51-16,-13-28-60 0,7-5-4 15,-8-29-1-15,0 0-7 16</inkml:trace>
          <inkml:trace contextRef="#ctx0" brushRef="#br0" timeOffset="48693.7674">20039-418 141 0,'15'-44'120'0,"2"1"1"0,-2 3 4 15,-5 1-61-15,-10 39-32 16,15-29 0-16,-15 29-4 31,0 34-8-31,-6 17-1 0,-11 15-5 0,2 23-1 32,-10 11-3-32,-1 17 0 15,-10 10-3-15,0 1 1 16,-2-9-5-16,1-7 0 15,3-12-8-15,-2-15-6 0,11-2-26 16,-11-34-77-16,23-5-22 0,-2-22-3 16,15-22-5-16</inkml:trace>
        </inkml:traceGroup>
      </inkml:traceGroup>
    </inkml:traceGroup>
    <inkml:traceGroup>
      <inkml:annotationXML>
        <emma:emma xmlns:emma="http://www.w3.org/2003/04/emma" version="1.0">
          <emma:interpretation id="{B22B2C5F-1466-4D54-8285-4C22EBEA9CCD}" emma:medium="tactile" emma:mode="ink">
            <msink:context xmlns:msink="http://schemas.microsoft.com/ink/2010/main" type="paragraph" rotatedBoundingBox="11545,2179 31168,1751 31204,3363 11581,37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8EF9CE-2557-4525-8E29-583A0FA9F5AD}" emma:medium="tactile" emma:mode="ink">
              <msink:context xmlns:msink="http://schemas.microsoft.com/ink/2010/main" type="line" rotatedBoundingBox="11545,2179 31168,1751 31204,3363 11581,3791"/>
            </emma:interpretation>
          </emma:emma>
        </inkml:annotationXML>
        <inkml:traceGroup>
          <inkml:annotationXML>
            <emma:emma xmlns:emma="http://www.w3.org/2003/04/emma" version="1.0">
              <emma:interpretation id="{58C84AEC-B145-4D9E-A8C3-CF97D7D03CF6}" emma:medium="tactile" emma:mode="ink">
                <msink:context xmlns:msink="http://schemas.microsoft.com/ink/2010/main" type="inkWord" rotatedBoundingBox="11546,2228 15655,2138 15689,3702 11581,3791">
                  <msink:destinationLink direction="with" ref="{7A455D87-8A36-4516-9D31-F07FDD163088}"/>
                </msink:context>
              </emma:interpretation>
              <emma:one-of disjunction-type="recognition" id="oneOf1">
                <emma:interpretation id="interp5" emma:lang="en-GB" emma:confidence="0">
                  <emma:literal>strong</emma:literal>
                </emma:interpretation>
                <emma:interpretation id="interp6" emma:lang="en-GB" emma:confidence="0">
                  <emma:literal>Strong</emma:literal>
                </emma:interpretation>
                <emma:interpretation id="interp7" emma:lang="en-GB" emma:confidence="0">
                  <emma:literal>string</emma:literal>
                </emma:interpretation>
                <emma:interpretation id="interp8" emma:lang="en-GB" emma:confidence="0">
                  <emma:literal>String</emma:literal>
                </emma:interpretation>
                <emma:interpretation id="interp9" emma:lang="en-GB" emma:confidence="0">
                  <emma:literal>strange</emma:literal>
                </emma:interpretation>
              </emma:one-of>
            </emma:emma>
          </inkml:annotationXML>
          <inkml:trace contextRef="#ctx0" brushRef="#br0" timeOffset="5189.9165">539 1644 128 0,'7'-28'107'16,"-7"28"1"-16,-2-38 2 16,2 38-56-16,-13-43-20 15,4 24-6-15,-12-6-8 16,4 10-5-16,-8 2-5 16,1 7-4-16,-3 6-2 15,3 8-1-15,3 5-1 16,8 8 1-16,7 5-1 15,8 7 1-15,9 1 1 0,8 7 1 16,8 3 1-16,3 3 2 16,2 2-1-16,-2 2 0 15,-3-4-1-15,-6 0 0 16,-8 1-1-16,-9-7 0 16,-10-5-2-1,-9-6-1-15,-10-5 0 0,-7-6-3 16,-6-8-2-1,-9-11-4-15,-2-2-8 16,-6-15-17-16,16 4-62 0,-7-19-30 16,24 0-2-16,3-16-4 15</inkml:trace>
          <inkml:trace contextRef="#ctx0" brushRef="#br0" timeOffset="5754.7278">664 1845 202 0,'10'-29'118'16,"14"9"1"-16,9-14-1 0,17 7-77 15,5-11-17-15,15 10-5 16,6 2-5-16,3 10-3 16,-6 13-2-16,-5 12 1 15,-11 18-3-15,-8 18 0 16,-13 10-2-16,-8 9 0 16,-13 2-2-16,-3 0 2 15,-7-9-3-15,-3-6 2 16,0-15-2-16,-2-14 1 15,0-22 0-15,0 0 0 0,13-20 1 16,-1-11-2-16,5-8 1 16,7-9-2-16,6-6 1 15,6 3-3-15,8 3-6 16,-1 1-13-16,10 23-38 16,-14-5-71-16,7 18-2 15,-14-2-4-15,0 18-4 16</inkml:trace>
          <inkml:trace contextRef="#ctx0" brushRef="#br0" timeOffset="5424.2485">1043 1320 238 0,'4'37'126'0,"-14"11"-5"15,3 18-2-15,-10 7-105 16,7 16 1-16,1 0-5 16,5 2-2-16,-1-6-6 15,-1-8-3-15,2-9-12 16,-9-17-17-16,11-6-43 15,-13-24-47-15,15-21 1 16,-34 10-3-16,11-22 3 16</inkml:trace>
          <inkml:trace contextRef="#ctx0" brushRef="#br0" timeOffset="6483.035">2323 1784 202 0,'0'0'110'16,"-37"-9"-1"-16,10 18 1 15,-11 8-91-15,5 15-1 0,-1 4-2 16,7 13-1-16,1-1-2 15,14 6 1-15,5-12-2 16,14-4-2 0,10-16-1-16,15-10-2 15,4-18-4-15,8-11-2 16,-1-11-1-16,1-8-3 16,-3-6-2-16,-11-5-1 15,-7 2 0-15,-14 3-1 0,-7 8 2 16,-7 10-1-16,5 24 2 15,-25-27 0-15,25 27 4 16,-17 0 1 0,17 0 0-16,0 0-1 0,25-2 1 15,1-7 1-15,8-4 1 16,4 3-1-16,5 1 1 16,1 7-2-16,-3 9 2 15,-1 12 1-15,-8 10-1 16,-4 8 1-16,-7 9-3 15,-6 3 3-15,-8-2-2 16,1-5 3-16,-2-10-3 0,3-12 1 16,-9-20-2-16,25 10 1 15,-3-25 1-15,5-8-1 16,5-9 0 0,2-4-2-16,7 0 3 0,1 4 1 15,-1 6 2-15,1 11 0 16,-6 11 2-16,0 17 1 15,-8 10 1-15,-4 13-1 16,-7 7-3-16,-1 6-2 16,-5 4-11-16,-5-11-12 15,11 10-42-15,-12-23-74 16,14-1 3-16,-19-28-5 16,40 17 2-16</inkml:trace>
          <inkml:trace contextRef="#ctx0" brushRef="#br0" timeOffset="7071.6826">4169 1809 225 0,'-13'-36'121'16,"2"8"0"-16,-12-3-1 15,2 18-92-15,-18 4-5 16,-1 18-6-16,-9 16-5 0,2 14-1 16,-6 12-4-16,8 8 2 15,5 1-3-15,14 1 1 16,10-8-2-16,22-8 1 15,13-15-2-15,19-15-1 16,11-18-3-16,7-14-2 16,5-12-1-16,-1-10-3 15,-3-9 1-15,-10-8-2 16,-13-3 1-16,-11 4 0 16,-10 12 3-16,-9 7 1 15,-8 17 2-15,4 19 3 16,-17 19 2-16,11 24 3 15,2 12 0-15,10 15 2 0,0 6 0 16,7 11 6-16,0-2-3 16,8 3-7-16,-4-3 2 15,0-5-6-15,-6-3 4 16,-7-7-7-16,-10-4 4 0,-7-9-10 16,-13-8 4-16,-10-11 2 15,-15-14-1-15,-11-11-2 16,-8-11-3-16,-4-11-3 0,6-6-7 15,0-15-18-15,29 7-47 16,1-21-49-16,30 9-5 16,16-11 2-16,28 5-3 15</inkml:trace>
        </inkml:traceGroup>
        <inkml:traceGroup>
          <inkml:annotationXML>
            <emma:emma xmlns:emma="http://www.w3.org/2003/04/emma" version="1.0">
              <emma:interpretation id="{8E1DFC7D-F437-4D6F-A52D-EE02312132CD}" emma:medium="tactile" emma:mode="ink">
                <msink:context xmlns:msink="http://schemas.microsoft.com/ink/2010/main" type="inkWord" rotatedBoundingBox="16571,2069 19292,2010 19312,2919 16591,2978">
                  <msink:destinationLink direction="with" ref="{E00BEE98-5A8F-4BC1-A46B-20B90BEC9B01}"/>
                </msink:context>
              </emma:interpretation>
              <emma:one-of disjunction-type="recognition" id="oneOf2">
                <emma:interpretation id="interp10" emma:lang="en-GB" emma:confidence="0">
                  <emma:literal>base</emma:literal>
                </emma:interpretation>
                <emma:interpretation id="interp11" emma:lang="en-GB" emma:confidence="0">
                  <emma:literal>baser</emma:literal>
                </emma:interpretation>
                <emma:interpretation id="interp12" emma:lang="en-GB" emma:confidence="0">
                  <emma:literal>bases</emma:literal>
                </emma:interpretation>
                <emma:interpretation id="interp13" emma:lang="en-GB" emma:confidence="0">
                  <emma:literal>bake</emma:literal>
                </emma:interpretation>
                <emma:interpretation id="interp14" emma:lang="en-GB" emma:confidence="0">
                  <emma:literal>bade</emma:literal>
                </emma:interpretation>
              </emma:one-of>
            </emma:emma>
          </inkml:annotationXML>
          <inkml:trace contextRef="#ctx0" brushRef="#br0" timeOffset="7727.9351">5234 1253 131 0,'-3'-26'110'0,"-3"1"0"16,6 25 3-16,-2-22-49 15,2 22-31-15,8 36-3 16,-1 7-8-16,-3 14-8 16,0 16-8-16,-8 9 2 15,0 3-5-15,-1-4 2 16,-3-4 0-16,-1-11-3 16,-1-11 3-16,1-23-2 15,5-15 3-15,4-17-4 16,6-24 0-16,3-14 0 15,6-11 0-15,8-8 2 16,5-5-2-16,8 3 2 16,9 6-1-16,4 12 0 0,4 13 0 15,0 18-1-15,-2 20 0 16,-4 14-1 0,-9 14 1-16,-9 13-1 0,-16 7 0 15,-13 9-2-15,-12-3 2 16,-10-4-1-16,-12-7 2 15,-6-9-3-15,-1-10 1 16,-5-16-4-16,5-14-2 16,10-9-9-16,3-18-19 15,28 6-70-15,2-13-19 16,24 7-1-16,8-7-4 0</inkml:trace>
          <inkml:trace contextRef="#ctx0" brushRef="#br0" timeOffset="8146.3431">6551 1593 246 0,'9'-26'122'16,"-12"5"-4"-16,-22-5 0 16,2 9-95-16,-20 2-7 15,-1 15-4-15,-10 9-3 16,-3 14-1-16,-5 9 0 15,7 13 1-15,4 6-1 0,11 6 0 16,12-6 0-16,17-2-1 16,14-17-1-1,20-9 2-15,15-16-4 16,11-18-1-16,8-12-1 0,7-11 0 16,-2-9-1-16,-1-8-1 15,-9-4 2-15,-8-2-4 16,-10 8 3-16,-8 10-2 15,-9 8 1-15,-17 31-1 16,0 0 0-16,0 0 0 16,-9 36-1-16,-1 13 1 15,1 12-2-15,3 1-1 0,3 6-6 16,3-11-7 0,11 1-23-16,-5-24-66 15,16-5-21-15,1-25-1 16,9-6-2-16</inkml:trace>
          <inkml:trace contextRef="#ctx0" brushRef="#br0" timeOffset="8726.4205">7085 1444 293 0,'0'-38'127'16,"-3"18"-1"-16,-26 3-1 15,7 13-110-15,-18 8-2 16,8 13-1-16,0 0-4 15,11 7 0-15,10 5 0 16,13 3-1-16,9 4-1 16,15 1 0-16,6 7 0 15,6 3 0-15,-2 6-2 16,0 0 0-16,-8-2-3 16,-9-2 1-16,-9-4-2 15,-12-1 0-15,-13-10-2 16,-6-10 0-16,-9-11-1 0,-4-7 0 15,2-8-1-15,1-9 1 16,9-2-1 0,10-6 2-1,12 19-1-15,12-32 1 16,16 17 1-16,12-1 0 0,13 1 3 0,7-2-2 16,8-5 3-16,2-3-2 15,7-9 2 1,-1-4-1-16,-2-7 1 15,-6-2-2-15,-8-4 1 0,-11-4-2 16,-13 2 1-16,-13-2-1 16,-20 10 1-16,-10 11-1 15,-20 11 1-15,-8 16-1 16,-13 18 1-16,-3 21 1 16,-5 17-1-16,5 17 3 15,5 8 0-15,12 7 3 16,15-1 0-16,16-5 1 15,16-7-2-15,23-13 1 16,15-12-4-16,13-14-5 16,12-7-18-16,-8-25-60 15,11 5-59-15,-15-19-6 16,0-2-4-16,-16-17-7 16</inkml:trace>
        </inkml:traceGroup>
        <inkml:traceGroup>
          <inkml:annotationXML>
            <emma:emma xmlns:emma="http://www.w3.org/2003/04/emma" version="1.0">
              <emma:interpretation id="{7FE7BBCE-C441-4816-BF2C-C445CBA10485}" emma:medium="tactile" emma:mode="ink">
                <msink:context xmlns:msink="http://schemas.microsoft.com/ink/2010/main" type="inkWord" rotatedBoundingBox="24636,2155 27545,2091 27563,2878 24653,2942">
                  <msink:destinationLink direction="with" ref="{4A8A0C1B-215C-4B1B-9F78-0247B634D37C}"/>
                </msink:context>
              </emma:interpretation>
              <emma:one-of disjunction-type="recognition" id="oneOf3">
                <emma:interpretation id="interp15" emma:lang="en-GB" emma:confidence="0">
                  <emma:literal>weak</emma:literal>
                </emma:interpretation>
                <emma:interpretation id="interp16" emma:lang="en-GB" emma:confidence="0">
                  <emma:literal>wear</emma:literal>
                </emma:interpretation>
                <emma:interpretation id="interp17" emma:lang="en-GB" emma:confidence="0">
                  <emma:literal>heale</emma:literal>
                </emma:interpretation>
                <emma:interpretation id="interp18" emma:lang="en-GB" emma:confidence="0">
                  <emma:literal>weat</emma:literal>
                </emma:interpretation>
              </emma:one-of>
            </emma:emma>
          </inkml:annotationXML>
          <inkml:trace contextRef="#ctx0" brushRef="#br0" timeOffset="50080.5322">13243 1289 129 0,'0'0'100'15,"0"0"-1"-15,4-19 9 16,-4 19-64-16,4 23-16 16,5 5 0-16,-7 8-7 15,9 17-1-15,-9 0-4 0,9 13 0 16,-5-2-9 0,4 3 1-16,-3-7-4 15,4-9 2-15,-1-11-2 16,3-16 0-16,4-14-1 0,4-14-2 15,0-13-1-15,1-11-1 16,1-12 1-16,0-5-2 16,-1-3 2-16,-3 5-3 15,-4 7 2-15,0 13-1 16,-15 23 0-16,33-3 1 16,-15 25-1-16,3 16 1 15,4 15-1-15,3 4 1 0,2 3 0 16,4-5 1-1,-2-4-1-15,1-13 1 16,1-10 0-16,-4-17 1 16,0-16 0-16,-2-11 0 15,-5-12 1-15,-4-10-1 0,-6-9 1 16,-2-10-2-16,-9-5 4 16,2 2-3-16,-6 1 3 15,2 10-3-15,-2 6 3 16,4 10-1-16,0 13 2 15,-2 20-1-15,21 2 0 16,-21-2-1-16,34 35 1 16,-11-8 0-16,5 1 0 0,4 1 0 15,2-3 0 1,8-3-1-16,-1-6-1 16,4-6 1-16,1-7-1 0,1-8 0 15,0-9-2-15,-3-6 0 16,-7-8 0-16,-3-5 0 15,-7-4-1-15,-10-5-1 16,-10 1 0-16,-12-1-2 16,-8 5 3-16,-12 7-1 15,-1 12 0-15,-7 12 1 16,-1 16 0-16,0 17 2 16,4 16 0-16,6 14 2 15,1 10-3-15,8 6 2 16,4 0-2-16,7-4 2 15,8-8-5-15,5-9-3 16,14-10-13-16,1-16-15 0,25-1-37 16,-1-18-51-16,10-4 0 15,1-12-3-15,5-3 2 16</inkml:trace>
          <inkml:trace contextRef="#ctx0" brushRef="#br0" timeOffset="50465.2596">15122 1525 220 0,'-9'-34'114'16,"-14"12"-1"-16,-9 7-1 15,-4 18-97-15,-5 13 2 16,3 23 1-16,-7 10-3 16,7 14 1-16,0 1-6 0,12 2 2 15,7-7-4-15,13-5 2 16,10-20-3-16,15-13-1 15,15-21 0-15,9-17-3 16,8-9-1-16,2-12-2 16,0-7 0-16,-6-10-3 15,-5 6 3-15,-8 1-3 16,-13 11 1-16,-10 12 0 16,-11 25 2-16,0 0 0 15,0 0 1-15,-21 30 0 16,6 14 0-16,0 9 1 15,0 5-2-15,2 1 1 16,5-4-7-16,0-8-4 0,10-4-14 16,-2-20-19-1,19-4-54-15,-19-19-26 16,42-21 0-16,-20-13-2 16</inkml:trace>
          <inkml:trace contextRef="#ctx0" brushRef="#br0" timeOffset="50895.6078">15404 1219 258 0,'0'0'119'15,"0"0"-2"-15,-4 38-1 16,-3 11-104-16,-5 16 1 16,5 16 0-16,-5 4-1 15,5 5-3-15,-3-6 0 0,5-5-1 0,1-13-4 16,6-17 0-16,3-17-1 15,-5-32-1-15,34 2 0 16,-7-26-1-16,7-12 0 16,6-10-2-16,5-8 1 15,2 1-2 1,0-2 2-16,-3 8-1 0,-5 7 0 16,-6 10 0-16,-15 9 0 15,-18 21 1-15,0 0 0 16,0 0 0-1,-26 34 2-15,-4 2 1 0,-2 9 2 16,1 6 3-16,5-2-1 16,11 4 3-16,11-6-2 15,15-5 1-15,16-12-2 16,18-7-1-16,14-12-6 16,9-11-5-16,13 2-24 15,-9-17-99-15,9 4-5 16,-11-8-5-16,-4 2-2 0</inkml:trace>
        </inkml:traceGroup>
        <inkml:traceGroup>
          <inkml:annotationXML>
            <emma:emma xmlns:emma="http://www.w3.org/2003/04/emma" version="1.0">
              <emma:interpretation id="{08729378-EBE2-4E26-8410-E29C4E439D8D}" emma:medium="tactile" emma:mode="ink">
                <msink:context xmlns:msink="http://schemas.microsoft.com/ink/2010/main" type="inkWord" rotatedBoundingBox="28631,1845 31169,1789 31188,2672 28650,2728">
                  <msink:destinationLink direction="with" ref="{BB9EB1F5-4C16-4C6D-B246-E4842859BEB2}"/>
                </msink:context>
              </emma:interpretation>
              <emma:one-of disjunction-type="recognition" id="oneOf4">
                <emma:interpretation id="interp19" emma:lang="en-GB" emma:confidence="0">
                  <emma:literal>base</emma:literal>
                </emma:interpretation>
                <emma:interpretation id="interp20" emma:lang="en-GB" emma:confidence="0">
                  <emma:literal>hase</emma:literal>
                </emma:interpretation>
                <emma:interpretation id="interp21" emma:lang="en-GB" emma:confidence="0">
                  <emma:literal>basc</emma:literal>
                </emma:interpretation>
                <emma:interpretation id="interp22" emma:lang="en-GB" emma:confidence="0">
                  <emma:literal>ban</emma:literal>
                </emma:interpretation>
                <emma:interpretation id="interp23" emma:lang="en-GB" emma:confidence="0">
                  <emma:literal>basi</emma:literal>
                </emma:interpretation>
              </emma:one-of>
            </emma:emma>
          </inkml:annotationXML>
          <inkml:trace contextRef="#ctx0" brushRef="#br0" timeOffset="51676.8852">17393 953 261 0,'0'0'113'0,"0"0"3"16,-23 6-27-16,10 30-77 15,-4 15-1-15,4 17-1 16,-6 3 1-16,6 9 0 15,-4-7 1-15,7 3-2 16,-1-16 0-16,7-5-2 16,2-17 1-16,8-13 0 15,-6-25-4-15,22 3-2 16,-5-22-1-16,4-11-1 16,6-9 0-16,3-7-2 15,6-3 1-15,2 2 0 0,-3 7-1 16,3 12-2-16,0 15 4 15,-4 15-1-15,-6 16 1 16,-5 15 2-16,-12 10 1 16,-7 10-2-16,-8 7 3 15,-5 1 2-15,-8-5-4 16,-4-3 1-16,-3-11-1 16,1-8-2-16,0-11-3 15,2-16-6-15,21-7-10 16,-26-23-14-16,32 5-22 15,-8-20-63-15,23 4-11 0,1-6 1 16,18 8 0-16</inkml:trace>
          <inkml:trace contextRef="#ctx0" brushRef="#br0" timeOffset="52083.1135">18373 1340 188 0,'8'-24'111'16,"-14"-3"8"-16,-9 8 0 16,-17 1-97-16,2 16-3 15,-16 4 4-15,5 16 0 16,-12 7-1-16,7 18-5 0,1 3-7 16,11 9-3-16,6-4 0 15,15-2 5-15,11-13-5 16,15-10-1-16,15-17 0 15,14-12-3-15,5-14 0 16,8-10-1-16,1-7-2 16,1-9 0-16,-4-3 0 15,-4 5 0-15,-13 5-1 16,-8 8 1-16,-9 11-1 16,-19 17 0-16,0 0 1 15,6 30 1-15,-19 11-2 16,-4 14 3-16,-6 6-3 15,2 3 1-15,4 2-6 0,2-7-5 16,11-3-18-16,1-24-28 16,21-3-71-16,1-26-1 15,17-4-3-15,4-18 2 16</inkml:trace>
          <inkml:trace contextRef="#ctx0" brushRef="#br0" timeOffset="52692.5025">18945 1282 163 0,'-15'-27'119'0,"-7"10"4"15,-9 2 3-15,3 15-61 16,-4 2-51-16,11 13 5 0,21-15 0 16,-9 44-3-16,18-20 0 15,18 10-6-15,3-2-3 16,8 8 3-1,-2-2-4-15,-2 3-1 0,-10 1-2 16,-9-2 0-16,-11-5-1 16,-12-2-1-16,-9-7-1 15,-9-7-1-15,-4-4-1 16,0-7 0-16,1-8-1 16,7-4 0-16,22 4 1 15,-17-13 0-15,17 13 1 0,34-17 0 16,1 3 0-16,11 1 1 15,9-4 2-15,3-2 1 16,3-5 0 0,1-3-1-16,-2-5 1 0,-1-2-1 15,-4-6 0-15,-4-1 0 16,-6-4-2-16,-9-5 3 16,-8-1-2-16,-9 2 1 15,-10 8-1-15,-9 5 2 16,-11 11-2-16,-10 12 4 15,-7 15-3-15,-6 17-2 16,-4 15 5-16,2 15 1 16,-1 8 3-16,5 9 0 15,7 0 1-15,12 6 1 0,9-6-2 16,17-6 3 0,14-9-6-16,18-9-1 15,12-16-3-15,7-9-3 0,6-7-6 16,-4-18-10-16,2 8-22 15,-29-19-104-15,9 4-3 16,-24-11-5-16,-12-1-6 16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1:26:48.14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A455D87-8A36-4516-9D31-F07FDD163088}" emma:medium="tactile" emma:mode="ink">
          <msink:context xmlns:msink="http://schemas.microsoft.com/ink/2010/main" type="inkDrawing" rotatedBoundingBox="13503,8663 13685,4157 13812,4162 13630,8668" semanticType="callout" shapeName="Other">
            <msink:sourceLink direction="with" ref="{58C84AEC-B145-4D9E-A8C3-CF97D7D03CF6}"/>
            <msink:sourceLink direction="with" ref="{D5304FF8-21C3-48AA-9E0A-45CF874B5155}"/>
          </msink:context>
        </emma:interpretation>
      </emma:emma>
    </inkml:annotationXML>
    <inkml:trace contextRef="#ctx0" brushRef="#br0">189 43 98 0,'-2'-20'43'15,"2"20"5"-15,0-21 3 16,0 21-4-16,0-17-3 15,0 17-4-15,0 0-4 0,0 0 0 16,11 17-2-16,-1 11-9 16,-8 4 2-16,11 23-5 15,-11 11 0-15,7 32-5 16,-7 20-1-16,2 23-4 16,-4 20 3-16,-2 24-3 15,-4 19-2-15,2 17-1 16,-1 2 2-16,-1-4-3 15,2-6-1-15,1-3-1 16,-3-10-4-16,-2-15 4 0,-1-11-2 16,-1-10 2-16,-1-7-6 15,-2-6 2-15,0-9 0 16,-1-6 0-16,1-6-2 16,2-7 2-16,1-10 0 15,3-3-4-15,-3-6 4 16,3-8-2-16,-1-11 2 15,1-11-3-15,-1-12 3 16,3-11-5-16,1-13-1 16,-2-17-5-16,6-21-13 15,0 0-26-15,-9-19-88 0,1-6 1 16,2-5-4-16,-5-8-1 16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1:26:48.99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5304FF8-21C3-48AA-9E0A-45CF874B5155}" emma:medium="tactile" emma:mode="ink">
          <msink:context xmlns:msink="http://schemas.microsoft.com/ink/2010/main" type="inkDrawing" rotatedBoundingBox="13437,8659 19695,8648 19696,8768 13438,8779" shapeName="Other">
            <msink:destinationLink direction="with" ref="{7A455D87-8A36-4516-9D31-F07FDD163088}"/>
            <msink:destinationLink direction="with" ref="{E00BEE98-5A8F-4BC1-A46B-20B90BEC9B01}"/>
          </msink:context>
        </emma:interpretation>
      </emma:emma>
    </inkml:annotationXML>
    <inkml:trace contextRef="#ctx0" brushRef="#br0">0-5 16 0,'0'0'91'15,"25"-2"1"-15,-25 2 0 0,30-4-50 16,-7 6-33 0,7 2 0-16,8 3 0 15,3 1 1-15,8 1-4 16,6 1 0-16,9 1 1 0,6 0 1 15,13 1 2-15,6-5 2 16,13 4 2-16,9-5 1 16,16 2 2-16,5-5-1 15,19 3-2-15,8-6-1 16,15 2-1-16,5-2-3 16,14 0-2-16,3-4-1 15,14 4-2-15,5-4-2 0,3 3 0 16,3-3 0-1,3-2-2-15,3-1 2 16,-2-1 0-16,-1-3 2 16,-4 3 0-16,-5-3 1 0,-2 1 1 15,-11 3 0-15,-11 1-1 16,-11 2 1-16,-10 4-2 16,-17 0 0-16,-12 2-2 15,-18 2 0-15,-11-2 0 16,-16 2 0-16,-11 1 0 15,-17-1 0-15,-8 0 0 16,-12 0-2-16,-11-2-7 16,-5 5-21-16,-32-7-69 15,27-2-27-15,-27 2 0 16,0 0-4-16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1:26:53.96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00BEE98-5A8F-4BC1-A46B-20B90BEC9B01}" emma:medium="tactile" emma:mode="ink">
          <msink:context xmlns:msink="http://schemas.microsoft.com/ink/2010/main" type="inkDrawing" rotatedBoundingBox="13965,8334 18072,3094 19638,4322 15531,9561" semanticType="callout" shapeName="Other">
            <msink:sourceLink direction="with" ref="{8E1DFC7D-F437-4D6F-A52D-EE02312132CD}"/>
            <msink:sourceLink direction="with" ref="{D5304FF8-21C3-48AA-9E0A-45CF874B5155}"/>
          </msink:context>
        </emma:interpretation>
      </emma:emma>
    </inkml:annotationXML>
    <inkml:trace contextRef="#ctx0" brushRef="#br0">0 4041 42 0,'19'-8'87'0,"-19"8"-19"16,0 0-18-16,0 0-7 16,17-3-3-16,-17 3-1 15,25 3-7-15,-8 5-1 0,-17-8-5 16,34 11-1-16,-34-11-5 16,37 14-3-16,-12-9-5 15,3 3-4-15,2-3 3 0,6 1-8 16,2-2-1-16,6 2-1 15,1-5 6-15,2 3-6 16,0 2 5-16,1-2-5 16,-3 3 0-16,-2-1-1 0,3 1 6 15,-1-1-4-15,-3 4-2 16,1-7 2-16,0 1-1 16,1 4-1-16,1-5 1 15,1 3 0-15,-3-4-1 16,-1 6 0-16,1-7 0 15,-3 5-1-15,3-2 0 16,-3-2 0-16,-1 0 2 16,-1-2-1-16,0 2 0 15,-2-2 1-15,0-2-1 16,0 2 1-16,-2-2-1 16,0 0 1-16,2 0-2 0,-2-4 3 15,0 4-3-15,0-3 2 16,3 1-1-16,-5-2 2 15,2 4-1-15,-3-5-1 16,-1 3 1-16,-2 2-1 16,1-3-4-16,-3 1 4 15,0 0 1-15,1-2-1 16,-1-1-4-16,-1-1 4 16,1-1-3-16,1 3 4 15,-1-5-1-15,1 1 0 16,-1-1-4-16,1 0 5 15,1-1-1-15,0-1 1 16,2 0-1-16,-1-2 0 16,-1 2 0-16,2-3 0 0,-3 1 1 15,1-2-1-15,-1 0 1 16,-1 0-2-16,-1-2 3 16,1-1-3-16,0-3 2 15,-1 0-1-15,0 1 2 16,-1-3-4-16,-3 1 3 15,0-1 0-15,-2 1-1 16,-2-1 0-16,-2-1 1 16,0-1-1-16,-2 1 1 15,0-3 0-15,0-3 1 16,3 2-2-16,-3-4 2 0,2 4 0 16,2-2 1-16,-4 0 0 15,4 1 1-15,0 3 0 16,-2-2 0-16,0-2 0 15,0-2-2-15,1-2 0 16,-3-2 0-16,4 0 0 16,-4-1 0-16,0-1 0 15,0-2 1-15,3 6 0 16,-5 1 1-16,2 1 1 16,-2-4 0-16,-1 2-2 15,-1-4 0-15,1-3-1 16,-5-1 1-16,3-1-2 15,-2-4 4-15,-1 2-3 0,1-1 2 16,2 1 0-16,-5-2 1 16,5 6-2-16,-2-1 2 15,1 3-2 1,-1-3 0-16,1 3 1 0,-3-5-8 16,2 1 2-16,-2 0-2 15,1 1 3-15,-3 1-3 16,2-1 1-16,-2 3-3 15,2-3 2-15,-1 1 6 16,-1-1-2-16,2 1 1 16,0-6-1-16,-2 2 1 15,0-4-1-15,-1 2 3 16,1-1-2-16,-2 3 0 0,0 0 0 16,0 0 0-1,2 3-1-15,-2-1-2 16,2 3 7-16,2 1-8 0,0 1 4 15,-1 2-4-15,3 3 4 16,-2-1-4-16,3 4 4 16,-1-2 0-16,0-2-6 15,1 0 7-15,-1 0-2 16,0-2 1-16,1 2-1 16,-1 0 1-16,0 2-1 15,-3 0 1-15,1 4-1 16,2-2 0-16,-2 2 0 0,3 0 1 15,1-1 0 1,1 1 0-16,2 0 0 16,-1 0 0-16,1 1-1 15,0 3 1-15,3 1-1 16,1-1 1-16,4 0-1 16,1-1 1-16,5 3-1 15,3-1 1-15,4 2 0 16,1 3 0-16,1 3-1 15,0 0 0-15,0 1 0 16,0 3 0-16,0 0 0 16,0 4 0-16,3-3 0 15,5 3 1-15,-1-1 0 0,-1 3-1 16,2 1 2-16,-1 0-1 16,1 3-1-16,-1 1 0 15,1 0 1-15,-2 2-1 16,1 0 0-16,4 0 0 15,1 2-1-15,3 0 1 16,6-2 1-16,1 0-1 16,5 0 5-16,1 0-5 0,0 2 0 15,-1-2 0 1,1-2 1-16,2 4 0 16,-3-2-1-16,-1 0 0 15,-3 0-4-15,0 3 4 16,-3-3 0-16,-1 2 0 0,0 0 0 15,-4 0 0-15,-1 0 0 16,-5 2 0-16,-1-2 0 16,-5-2 1-16,1 0-1 15,-4 0 1-15,-2 0-1 16,-3-2 0-16,-7 2 1 16,1-2-1-16,-4 0 0 15,-19 2 0-15,26-2 0 0,-26 2-1 16,0 0-4-1,17-4-11-15,-17 4-39 16,0 0-73-16,-26-9 0 16,7 5-11-16,-4-5-2 0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1:27:02.78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3213C96-CECE-4120-BB6F-F4141EC83854}" emma:medium="tactile" emma:mode="ink">
          <msink:context xmlns:msink="http://schemas.microsoft.com/ink/2010/main" type="writingRegion" rotatedBoundingBox="11193,9435 31597,8559 31875,15030 11471,15906"/>
        </emma:interpretation>
      </emma:emma>
    </inkml:annotationXML>
    <inkml:traceGroup>
      <inkml:annotationXML>
        <emma:emma xmlns:emma="http://www.w3.org/2003/04/emma" version="1.0">
          <emma:interpretation id="{CAA44F9B-890C-4C31-AA67-5677D777221A}" emma:medium="tactile" emma:mode="ink">
            <msink:context xmlns:msink="http://schemas.microsoft.com/ink/2010/main" type="paragraph" rotatedBoundingBox="14287,9113 31653,9325 31644,10047 14278,983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916EBA8F-08F0-4B65-BD13-DA9167369C7D}" emma:medium="tactile" emma:mode="ink">
              <msink:context xmlns:msink="http://schemas.microsoft.com/ink/2010/main" type="line" rotatedBoundingBox="14287,9113 31653,9325 31644,10047 14278,9835"/>
            </emma:interpretation>
          </emma:emma>
        </inkml:annotationXML>
        <inkml:traceGroup>
          <inkml:annotationXML>
            <emma:emma xmlns:emma="http://www.w3.org/2003/04/emma" version="1.0">
              <emma:interpretation id="{43115AD9-9F54-440A-8A79-98D479A18FFE}" emma:medium="tactile" emma:mode="ink">
                <msink:context xmlns:msink="http://schemas.microsoft.com/ink/2010/main" type="inkWord" rotatedBoundingBox="14285,9245 17204,9280 17197,9871 14278,9835"/>
              </emma:interpretation>
              <emma:one-of disjunction-type="recognition" id="oneOf0">
                <emma:interpretation id="interp0" emma:lang="en-GB" emma:confidence="0">
                  <emma:literal>volume</emma:literal>
                </emma:interpretation>
                <emma:interpretation id="interp1" emma:lang="en-GB" emma:confidence="0">
                  <emma:literal>Volume</emma:literal>
                </emma:interpretation>
                <emma:interpretation id="interp2" emma:lang="en-GB" emma:confidence="0">
                  <emma:literal>volumes</emma:literal>
                </emma:interpretation>
                <emma:interpretation id="interp3" emma:lang="en-GB" emma:confidence="0">
                  <emma:literal>Volumes</emma:literal>
                </emma:interpretation>
                <emma:interpretation id="interp4" emma:lang="en-GB" emma:confidence="0">
                  <emma:literal>volute</emma:literal>
                </emma:interpretation>
              </emma:one-of>
            </emma:emma>
          </inkml:annotationXML>
          <inkml:trace contextRef="#ctx0" brushRef="#br0">-1 144 1 0,'0'0'50'15,"2"-23"18"-15,0 6-17 16,-2 17-8-16,2-23 1 16,-2 23-2-16,4-19-1 15,-4 19-5-15,0 0-3 16,17 17-7-16,-13 2-2 0,9 15-3 15,-6 2-2-15,9 11-3 16,-3 1-4-16,6 3-3 16,-4-10 0-16,7 1 0 15,-1-16-1-15,4-5-1 16,-3-15 0-16,3-8-2 16,0-12 1-16,-3-6-3 15,1-9 0-15,-4-8-1 16,-4-7 0-16,-2-3 2 15,-3 0 0-15,-3-1-1 16,1 7-1-16,-5 3 1 16,3 6-3-16,-4 7-2 0,-2 25-7 15,11-26-11-15,6 28-12 16,-17-2-11-16,31 13-28 16,-31-13-28-16,37 32-23 15,-10-9 6-15,-1-6 18 16</inkml:trace>
          <inkml:trace contextRef="#ctx0" brushRef="#br0" timeOffset="346.5">708 147 1 0,'0'0'78'0,"7"-28"25"16,-14 11-2-16,-5 0-46 16,12 17-11-16,-26-9-13 15,26 9-4-15,-34 15-5 0,19 9-6 16,-6 3-5-16,8 10 1 15,-4 3-2-15,9 5 0 16,-1-1 3 0,11-3-4-16,3-8 3 0,11-9-1 15,2-11-2-15,9-5-1 16,1-14-2-16,2-5-2 16,1-8-1-16,-5-4-2 15,-5-3 1-15,-8-6-2 16,-5-4 0-16,-8 0 3 15,-8 4-2-15,-3 0-3 16,-1 5-5-16,-5 1-7 0,8 9-15 31,-6-2-13-31,15 19-44 16,0 0-36-16,0 0 4 16,0 0-1-16</inkml:trace>
          <inkml:trace contextRef="#ctx0" brushRef="#br0" timeOffset="940.2001">1012-102 31 0,'21'-9'98'0,"-21"9"7"16,13-19-3 0,-13 19-44-16,0 0-22 15,2 24-2-15,-8-1-9 0,6 11-3 16,-2 9-7-16,4 12-3 15,-2 0-3-15,4 7-3 16,0-3 0-16,7-1-1 16,0-7-1-16,10-7-2 15,4-18 1-15,5-9 1 16,8-13-1-16,7-12-2 16,0-12 1-16,3-11-1 0,-3-3 0 15,-5-11-1 1,-3-2 1-16,-8 2 1 15,-7 1-2-15,-10 8 1 16,-3 6-1-16,-9 15 1 0,0 15-1 16,0 0-2-16,-28 13 1 15,16 19-1-15,-5 6 2 16,2 5 0-16,0 1 0 16,8-1 0-16,3-5 2 15,8-6 1-15,7-15 0 16,8-11-1-16,7-12 0 15,8-9-1-15,2-6 1 16,2-11 0-16,-2-2-2 16,-2-4 1-16,-6 1-2 15,-5 3 2-15,-8 7-2 16,-4 5 2-16,-11 22-3 16,0 0-1-16,0 0 3 0,4 24-3 15,-10 10 4-15,1 6-3 16,-1 1 2-16,4 3-4 15,4 1-6-15,2-11-15 16,13-4-28-16,-6-7-65 16,10-15-4-16,2-8 1 15,1-14-3-15</inkml:trace>
          <inkml:trace contextRef="#ctx0" brushRef="#br0" timeOffset="1612.0837">1977 140 107 0,'8'38'114'0,"-10"-8"-1"16,-6-2 5-16,3-3-70 15,3 9-30-15,-2-12 1 16,8 7-2-16,-4-29-6 16,3 20-4-16,-3-20-2 15,17-13-5-15,-3-6-1 16,1-11 1-16,4-4-2 15,1 0 3-15,5-2-2 16,-2 4 2-16,1 9-4 16,-3 8 2-16,-4 13 0 15,0 14-2-15,-8 9 4 16,-3 7-3-16,-6 4 2 0,-2 4-2 16,-3-2 3-16,-1-2 0 15,0-13 0-15,6-19 0 16,-2 19-1-16,2-19 0 15,17-15-1-15,-5-10-2 16,7 1 1-16,-1-9 2 16,3 5-2-16,-2 0 2 15,0 9-2-15,-19 19-1 16,30-19 1-16,-30 19 2 16,23 19 1-16,-14 2-2 15,3 3 2-15,-1 5 0 16,2-9 2-16,6 5 1 15,6-10 0-15,9-4 1 0,2-7-2 16,5-6-1-16,3-7 0 16,-1-10-1-16,2-4 1 15,-1-5 0-15,-10-4-2 16,-6-4 1-16,-9-2-2 16,-8 2 3-16,-7 4-3 15,-8 11 2-15,-7 2-1 16,-6 14 3-16,-6 9 1 15,1 11 2-15,-3 11 4 16,2 16-2-16,1-1 4 16,10 8-1-16,3-3 1 0,13 1-3 15,7-9-1-15,12-6-6 16,11-8-15-16,-2-18-37 16,8 0-80-16,3-8-4 15,-5-11-4-15,-6-8-1 16</inkml:trace>
        </inkml:traceGroup>
        <inkml:traceGroup>
          <inkml:annotationXML>
            <emma:emma xmlns:emma="http://www.w3.org/2003/04/emma" version="1.0">
              <emma:interpretation id="{8562AAB5-E8BB-489C-B94D-D54A3595F9E5}" emma:medium="tactile" emma:mode="ink">
                <msink:context xmlns:msink="http://schemas.microsoft.com/ink/2010/main" type="inkWord" rotatedBoundingBox="17769,9155 20249,9186 20241,9823 17761,9793"/>
              </emma:interpretation>
              <emma:one-of disjunction-type="recognition" id="oneOf1">
                <emma:interpretation id="interp5" emma:lang="en-GB" emma:confidence="0">
                  <emma:literal>alkali</emma:literal>
                </emma:interpretation>
                <emma:interpretation id="interp6" emma:lang="en-GB" emma:confidence="0">
                  <emma:literal>alkalis</emma:literal>
                </emma:interpretation>
                <emma:interpretation id="interp7" emma:lang="en-GB" emma:confidence="0">
                  <emma:literal>Alkali</emma:literal>
                </emma:interpretation>
                <emma:interpretation id="interp8" emma:lang="en-GB" emma:confidence="0">
                  <emma:literal>Alkalis</emma:literal>
                </emma:interpretation>
                <emma:interpretation id="interp9" emma:lang="en-GB" emma:confidence="0">
                  <emma:literal>alkanes</emma:literal>
                </emma:interpretation>
              </emma:one-of>
            </emma:emma>
          </inkml:annotationXML>
          <inkml:trace contextRef="#ctx0" brushRef="#br0" timeOffset="3954.758">3807 251 21 0,'0'-24'92'16,"0"24"7"-16,4-31 3 0,-6 11-53 15,4 1-18-15,-6-4-1 16,4 23 0-16,-5-38-5 15,5 38-2-15,-21-26-6 16,21 26-5-16,-40-10-3 16,12 16-3-16,-4 9-3 15,-4 6-3-15,0 9 1 16,2 8-1-16,2 2 2 16,4 3-2-16,7-1 2 15,9-5 0-15,9-12 2 16,8-4 0-16,-5-21 0 15,38 7-1-15,-10-16 0 0,8-8-1 16,0-6 0-16,2-9 0 16,-4-2-1-16,-4 0 1 15,-7 0-3-15,-2 6 4 16,-8 3-4-16,-13 25 4 16,11-19-3-16,-11 19-1 15,-2 29 3-15,0-3-2 16,1 6 2-16,-1 4-2 15,2 2-1-15,2-2-7 16,3-6-10-16,-5-30-17 16,19 34-35-16,-19-34-48 0,25 4-3 0,-25-4 1 15,28-32 22-15</inkml:trace>
          <inkml:trace contextRef="#ctx0" brushRef="#br0" timeOffset="4189.0773">3985-98 144 0,'0'0'113'0,"0"0"7"15,0 22-2-15,0 7-83 16,-8 3-11-16,10 15-4 16,-6 0-3-16,4 4-7 15,-1-2-1-15,2 2-7 0,-2-3-3 16,1-9-8-16,1-7-13 15,-1-32-14-15,4 33-31 16,-4-33-53-16,0 0-5 16,13-21 3-16,-5-6 13 15</inkml:trace>
          <inkml:trace contextRef="#ctx0" brushRef="#br0" timeOffset="4642.2369">4229-96 44 0,'24'-23'103'16,"-13"-2"3"-16,-11 25 4 16,25-17-61-16,-25 17-16 0,6 17-1 15,-12 2-4-15,6 15-5 16,-8 10-8-16,5 7-2 16,-7 0-4-16,5 2-1 15,-5-4 0-15,6-4-3 16,1-7 2-16,4-10-5 15,-1-28 1-15,14 19 0 16,-14-19-3-16,32-17 2 16,-10-6-4-16,3-3 2 15,1-4-3-15,3-2 2 16,-1-2-2-16,-1 2 2 16,-5 3 0-16,-3 5-1 0,-6 5 2 15,-13 19-1-15,8-19 1 16,-8 19 1-16,-17 11 0 15,2 6 2-15,-4 10 1 16,-2 7-1-16,2 5 4 16,2 3-1-16,4-1 2 15,5-1-2-15,7-4 0 16,6-2-7-16,10-9-9 16,2-12-21-16,15 0-52 15,1-5-43-15,1-12-4 16,1-4 1-16</inkml:trace>
          <inkml:trace contextRef="#ctx0" brushRef="#br0" timeOffset="5423.4702">5050 94 105 0,'-26'-20'114'16,"1"18"-3"-16,-9-2 6 15,0 0-78-15,-2 16-19 16,0 6 0-16,6 13-3 16,4-3-3-16,9 4-4 15,4-2 0-15,9-1-5 16,8-9 2-16,11-3-4 16,4-13-2-16,9-6-2 0,0-7-3 15,1-12 0-15,1 0-2 16,-6-5 1-16,1-1-3 15,-6 3 3-15,-4 1 1 16,-15 23 3-16,9-21 1 16,-9 21 2-16,-9 17 2 15,1 8-1-15,-5 1 4 16,4 8-1-16,-3 0 3 16,9 2-1-16,3-9 0 15,9 1-4-15,-9-28 2 16,42 25-2-16,-12-27-1 15,8-8-2-15,5-9-2 0,4-13-1 16,4-5-3-16,-4-11-2 16,-1-6-3-16,-7-11 0 15,-1 3-2 1,-9-2 3-16,-5 3 0 0,-9 10 0 16,-5 12 4-16,-7 12 4 15,-3 27 4-15,0 0 2 16,-15 23 0-16,4 15 1 15,-2 9-1-15,1 8 1 16,-1 5 2-16,8 2-2 16,1-5 2-16,9 0-3 15,3-10 2-15,11-5-2 16,4-12 2-16,7-8-2 0,4-12-3 16,4-12-3-16,3-6-2 15,-1-7-3 1,-1-5-2-16,-1-13 3 15,-6 1-3-15,-5-2 2 0,-5 4-2 16,-6 6 5-16,-16 24 1 16,13-21 6-16,-13 21 2 15,-4 22-1-15,0 5 2 16,0 11-1-16,-3-1 3 16,3 9-3-16,0-10 0 15,1 3-6-15,3-8-9 16,-4-14-21-16,11 1-54 0,-7-18-41 15,0 0-3-15,14-18 1 16</inkml:trace>
          <inkml:trace contextRef="#ctx0" brushRef="#br0" timeOffset="5579.7222">5966-149 213 0,'-3'-25'136'0,"3"25"-2"16,-23-5-7-16,4 5-90 16,19 0-162-16,-23 9-5 15,23-9-5-15,-24 11-4 16</inkml:trace>
        </inkml:traceGroup>
        <inkml:traceGroup>
          <inkml:annotationXML>
            <emma:emma xmlns:emma="http://www.w3.org/2003/04/emma" version="1.0">
              <emma:interpretation id="{CC2985BF-75DB-47F4-AD53-223F1DCA6F26}" emma:medium="tactile" emma:mode="ink">
                <msink:context xmlns:msink="http://schemas.microsoft.com/ink/2010/main" type="inkWord" rotatedBoundingBox="25009,9304 28364,9345 28356,10007 25001,9966"/>
              </emma:interpretation>
              <emma:one-of disjunction-type="recognition" id="oneOf2">
                <emma:interpretation id="interp10" emma:lang="en-GB" emma:confidence="0">
                  <emma:literal>volume</emma:literal>
                </emma:interpretation>
                <emma:interpretation id="interp11" emma:lang="en-GB" emma:confidence="0">
                  <emma:literal>Volume</emma:literal>
                </emma:interpretation>
                <emma:interpretation id="interp12" emma:lang="en-GB" emma:confidence="0">
                  <emma:literal>volumes</emma:literal>
                </emma:interpretation>
                <emma:interpretation id="interp13" emma:lang="en-GB" emma:confidence="0">
                  <emma:literal>Volumes</emma:literal>
                </emma:interpretation>
                <emma:interpretation id="interp14" emma:lang="en-GB" emma:confidence="0">
                  <emma:literal>volute</emma:literal>
                </emma:interpretation>
              </emma:one-of>
            </emma:emma>
          </inkml:annotationXML>
          <inkml:trace contextRef="#ctx0" brushRef="#br0" timeOffset="48482.5775">10722 264 51 0,'0'0'97'0,"0"0"5"15,21 27-1-15,-21-27-43 16,28 41-37-1,-12-12 0-15,8 7-1 0,-3-2-3 16,7 2-2-16,-5-2-3 16,1-4 0-16,-3-8-3 15,2-3 0-15,-4-11 0 16,0-6-2-16,-2-10-1 16,-17 8-2-16,26-41 0 15,-15 10-1-15,1-8 2 16,1-3-1-16,-5-1 2 15,5 3-2-15,-8 4 1 0,9 6-1 16,-7 5 0 0,5 7-6-16,-12 18-8 15,18-16-17-15,1 24-26 0,-19-8-63 16,29 19-3-16,-10-2 0 16,3 2-3-16</inkml:trace>
          <inkml:trace contextRef="#ctx0" brushRef="#br0" timeOffset="48810.6688">11570 289 87 0,'0'0'108'16,"-13"-26"-1"0,13 26 4-16,-34-4-66 15,8 8-22-15,5 14 0 0,-4 5-3 16,10 11 0-16,0 4-5 15,11 3-1-15,3 1-3 16,12-2 2-16,4-10-2 16,11-7 1-16,7-14-4 15,4-5-1-15,1-14-2 16,2-5-2-16,-6-11 0 16,-6-4-2-16,-5-6 2 15,-10 0-5-15,-9 0 0 0,-8 2-5 16,-4 4-9-1,-10 1-20-15,18 29-41 16,-27-26-45-16,27 26-4 0,-23-6 2 16,23 6-2-16</inkml:trace>
          <inkml:trace contextRef="#ctx0" brushRef="#br0" timeOffset="49638.7841">12012-38 78 0,'2'-30'103'0,"-2"30"1"15,0 0 4-15,0 0-73 0,-2 28 1 16,1 8-8-16,4 19-7 16,-5 4-3-16,2 12-6 15,-3 5-5-15,-1-1-4 16,-2-5-1-16,4-7-2 16,2-14-4-16,0-15-5 15,8-12-11-15,-8-22-10 16,30-5-14-16,-15-20-13 15,14-1-13-15,-5-12-4 16,6 2 0-16,-5-7 10 16,5 5 21-16,-3-2 21 15,-5 6 30-15,1 4 21 16,-4 5 21-16,-2 7 9 0,-17 18 8 16,28-14-1-16,-28 14-6 15,19 23-10-15,-19-2-13 16,8 13-8-16,-10-2-5 15,5 11-5-15,-3-9-6 16,8 0-1-16,1-9-5 16,7-6-1-16,2-12-2 15,7-10-1-15,1-13-2 16,3-4 0-16,1-11 0 16,-4-3-1-16,1-5 1 15,-4 1-2-15,-3 4 2 16,-6 11-2-16,-14 23 2 15,18-19-2-15,-18 19 2 0,4 31 1 16,-4-1-1-16,0 10 2 16,0-1-1-16,2 1 2 15,4-4-2-15,5-8 1 16,2-5-5-16,4-14-9 16,4 1-25-16,-21-10-81 15,23-12-3-15,-23 12-3 16,22-24-2-16</inkml:trace>
          <inkml:trace contextRef="#ctx0" brushRef="#br0" timeOffset="50482.5516">13061 179 91 0,'0'0'104'0,"0"0"5"0,-6 21-1 15,-5 0-68-15,7 17-12 16,-9-2-5-16,5 7-2 16,-5-7-6-1,7-2-2-15,-1-9-5 0,7-25-1 16,-2 18-2-16,2-18-1 16,19-26-2-16,-4 1-2 15,2-7-1-15,2-4 0 16,5 2-1-16,-3 6 0 15,0 9 0-15,-4 8 0 16,-17 11 0-16,24 15 2 16,-14 8-1-16,-6 7 1 15,-6 6-1-15,0-4 1 0,-2 0-1 16,4-9 1 0,0-23 0-16,13 17 0 15,-13-17 0-15,29-27-1 16,-9 3 0-16,5-7 0 0,1-3 1 15,5 2-1-15,-3 2 0 16,0 7 0-16,1 6 0 16,-5 12 1-16,-1 7 0 15,-2 11 2-15,-3 10-1 16,-2 9 0-16,-5 5 0 16,4 5 0-16,0 0 0 15,6-7 1-15,3-2-2 0,7-11 1 16,5-9-2-1,3-11 1-15,3-9 1 16,-3-10-1-16,-1-8 0 16,0-5-1-16,-8-6 1 0,-3-5-2 15,-8-3 0-15,-8-1 4 16,-5 1-3-16,-6 7 1 16,-4 8 0-16,-8 8 0 15,12 21 4-15,-32 4 2 16,12 17 3-16,3 13-1 15,0 6 4-15,7 9-2 16,3-4 1-16,12 4 1 16,7-11-5-16,10-6-3 15,8-4-11-15,3-14-24 16,10-1-93-16,-5-9-3 16,-4-6-3-16,-4-4-2 0</inkml:trace>
        </inkml:traceGroup>
        <inkml:traceGroup>
          <inkml:annotationXML>
            <emma:emma xmlns:emma="http://www.w3.org/2003/04/emma" version="1.0">
              <emma:interpretation id="{AB1A5970-D0F8-43CC-9BF5-7C8A7DE911B8}" emma:medium="tactile" emma:mode="ink">
                <msink:context xmlns:msink="http://schemas.microsoft.com/ink/2010/main" type="inkWord" rotatedBoundingBox="29113,9427 31651,9458 31644,10025 29106,9994"/>
              </emma:interpretation>
              <emma:one-of disjunction-type="recognition" id="oneOf3">
                <emma:interpretation id="interp15" emma:lang="en-GB" emma:confidence="0">
                  <emma:literal>alkali</emma:literal>
                </emma:interpretation>
                <emma:interpretation id="interp16" emma:lang="en-GB" emma:confidence="0">
                  <emma:literal>al hats</emma:literal>
                </emma:interpretation>
                <emma:interpretation id="interp17" emma:lang="en-GB" emma:confidence="0">
                  <emma:literal>al Kalis</emma:literal>
                </emma:interpretation>
                <emma:interpretation id="interp18" emma:lang="en-GB" emma:confidence="0">
                  <emma:literal>alkalis</emma:literal>
                </emma:interpretation>
                <emma:interpretation id="interp19" emma:lang="en-GB" emma:confidence="0">
                  <emma:literal>al Kats</emma:literal>
                </emma:interpretation>
              </emma:one-of>
            </emma:emma>
          </inkml:annotationXML>
          <inkml:trace contextRef="#ctx0" brushRef="#br0" timeOffset="51091.9869">15252 266 49 0,'-19'-24'95'16,"2"9"8"-16,-10-6-1 15,-5 10-71-15,4 12-1 16,-12 5 0-16,4 19-3 16,-7-1-4-16,3 18 0 0,-3 1-7 15,7 8 0-15,2-5-4 16,15-3-1-16,6-7-3 15,17-12-2-15,-4-24-2 16,39 10-1-16,-3-25-2 16,6-10 0-16,5-11-1 15,0-5-3-15,-1-5 2 16,-7-3-2-16,-5 4 3 16,-9 7-3-16,-6 14 3 15,-19 24-1-15,13-17 2 16,-13 17 1-16,-6 37 0 15,2 5 1-15,-3 9-4 0,1 4 0 16,4-2-8-16,2-8-8 16,14 2-20-16,-7-20-43 15,14-8-40-15,2-18 1 16,1-12-1-16</inkml:trace>
          <inkml:trace contextRef="#ctx0" brushRef="#br0" timeOffset="51302.4174">15528 60 126 0,'0'0'115'15,"0"0"2"-15,17-7 0 16,-19 30-62-16,-2 14-44 0,-2 9 1 16,2 10 0-16,-3 7-4 31,1-1-4-31,2 2-10 15,-1-9-16-15,9-2-34 0,-6-17-62 16,5-15-2-16,-3-21-1 16,21 1-2-16</inkml:trace>
          <inkml:trace contextRef="#ctx0" brushRef="#br0" timeOffset="51771.1755">15973 53 136 0,'0'0'113'16,"-24"0"-3"-16,24 0 4 0,-32 34-90 16,22 7-7-16,-1 5-1 15,5 9-4-15,-3 1-3 16,5 7-2-16,-2-5-3 15,6-3 0-15,0-12-4 16,6-11 1-16,3-11-2 16,-9-21 1-16,31 4 1 0,-11-19-2 15,3-10 2 1,5-3-2-16,3-8 2 16,1-2-2-16,4-1 2 15,-2 5-2-15,0 2 4 16,0-1-3-16,-8 11 2 0,-3 5-3 15,-6 5 3-15,-17 12-2 16,0 0 0-16,0 17 1 16,-17 4-1-16,-4 11 6 15,-2 0-4-15,3 4 5 16,-1 2-4-16,8-2 3 16,5-2-1-16,10-6-4 15,7 1-12-15,-9-29-23 16,40 28-68-16,-14-24-19 15,5-6-2-15,-3-6-1 16</inkml:trace>
          <inkml:trace contextRef="#ctx0" brushRef="#br0" timeOffset="52583.6285">16776 321 90 0,'-30'-23'103'0,"9"16"3"15,-9 1 0-15,-2 4-55 16,-4 10-43-16,-4 5 2 16,8 8 3-16,-4 3 2 15,12 7 3-15,-1-1-3 0,14 0-3 16,5-5-1-16,14-3-1 15,-8-22-2-15,37 21-2 16,-6-21-4-16,1-9-3 16,4-8 0-16,-2-2-1 15,-2-8-1-15,-2 1-1 16,-4-2 0-16,-7 1-1 16,-4 8 1-16,-15 19 1 15,14-17 0-15,-14 17 3 16,-10 17 1-16,-1 4 3 15,-2 5 0-15,3 7 2 16,1 1 0-16,7-4 1 16,2-2-1-16,9-3 0 0,-9-25-3 15,40 19 1-15,-14-23-3 16,5-8 0-16,1-8-1 16,0-9-3-1,-2-7-2-15,-4-7-5 0,1-6 1 16,-6-10 1-16,-2 1 0 15,-4 1 3-15,-2 8-1 16,-6 7 4-16,-1 16 0 16,-6 26 5-16,0 0 4 15,-4 17-2-15,-3 21 3 16,3 11-2-16,-4 2 1 16,8 6-1-16,0-6 1 0,8 0 1 15,1-12-4-15,8-5-1 16,2-9-2-16,6-10 0 15,-1-11-1 1,3-8-1-16,5-11 3 0,-6-6-4 16,5-5 4-16,-5-3-2 15,1-1 1-15,-7 4-1 16,1 3 2-16,-4 8 0 16,-17 15-2-16,0 0 5 15,0 0-3-15,13 39 2 16,-20-8-1-16,-1 6-2 15,-1 5 1-15,-3 0-1 16,7-1-4-16,-7-7-11 0,12 2-18 16,0-36-51-16,-18 25-41 15,18-25-2-15,0 0-1 16</inkml:trace>
          <inkml:trace contextRef="#ctx0" brushRef="#br0" timeOffset="52739.8807">17322 155 263 0,'0'0'118'0,"-19"-13"-11"0,2 5-89 16,17 8-147-16,0 0 2 15,-17 13-15 1</inkml:trace>
        </inkml:traceGroup>
      </inkml:traceGroup>
    </inkml:traceGroup>
    <inkml:traceGroup>
      <inkml:annotationXML>
        <emma:emma xmlns:emma="http://www.w3.org/2003/04/emma" version="1.0">
          <emma:interpretation id="{57B83459-1D79-432D-8159-1B83D1A2C575}" emma:medium="tactile" emma:mode="ink">
            <msink:context xmlns:msink="http://schemas.microsoft.com/ink/2010/main" type="paragraph" rotatedBoundingBox="11251,10789 16389,10569 16449,11984 11312,122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1F45F3-ABD0-48FE-9E56-B8791FAF00BE}" emma:medium="tactile" emma:mode="ink">
              <msink:context xmlns:msink="http://schemas.microsoft.com/ink/2010/main" type="line" rotatedBoundingBox="11251,10789 16389,10569 16449,11984 11312,12204"/>
            </emma:interpretation>
          </emma:emma>
        </inkml:annotationXML>
        <inkml:traceGroup>
          <inkml:annotationXML>
            <emma:emma xmlns:emma="http://www.w3.org/2003/04/emma" version="1.0">
              <emma:interpretation id="{8A70159B-4107-4142-B977-60C4F3E73FF3}" emma:medium="tactile" emma:mode="ink">
                <msink:context xmlns:msink="http://schemas.microsoft.com/ink/2010/main" type="inkWord" rotatedBoundingBox="11251,10893 13630,10723 13694,11612 11315,11782"/>
              </emma:interpretation>
              <emma:one-of disjunction-type="recognition" id="oneOf4">
                <emma:interpretation id="interp20" emma:lang="en-GB" emma:confidence="0">
                  <emma:literal>weak</emma:literal>
                </emma:interpretation>
                <emma:interpretation id="interp21" emma:lang="en-GB" emma:confidence="0">
                  <emma:literal>Weak</emma:literal>
                </emma:interpretation>
                <emma:interpretation id="interp22" emma:lang="en-GB" emma:confidence="0">
                  <emma:literal>wreak</emma:literal>
                </emma:interpretation>
                <emma:interpretation id="interp23" emma:lang="en-GB" emma:confidence="0">
                  <emma:literal>Wreak</emma:literal>
                </emma:interpretation>
                <emma:interpretation id="interp24" emma:lang="en-GB" emma:confidence="0">
                  <emma:literal>weal</emma:literal>
                </emma:interpretation>
              </emma:one-of>
            </emma:emma>
          </inkml:annotationXML>
          <inkml:trace contextRef="#ctx0" brushRef="#br0" timeOffset="60190.8367">-3021 1640 1 0,'0'0'62'0,"0"0"27"15,0 0 2-15,0 0-49 16,0 0-7-16,2 43 0 15,2-7-4-15,9 17-1 16,-2 3-7-16,6 14-3 16,-3 0-4-16,6 4 0 15,-4-8-3-15,2-4-4 16,-2-11 0-16,1-13-6 16,-2-13 5-16,-15-25-7 15,30 5 2-15,-30-5-2 16,26-41-2-16,-12 7 3 15,-5-10-3-15,-1-3 3 16,-5-4-4-16,1 4 3 0,-2 9-1 16,-2 12-1-16,0 26 1 15,0 0 0-15,19 2 0 16,-8 28 2-16,8 13-3 16,2 8 3-16,2 2 1 15,3 2-3-15,0-10 5 16,3-3-5-16,-5-14 6 15,3-9-5-15,-5-13 3 16,1-12-3-16,-4-15 0 16,-4-7 3-16,-2-8-3 15,-1-9 1-15,-7-8-4 16,-3-6 3-16,-2-1-1 0,-2 3 1 16,0 4 0-16,1 4-3 31,-1 11 2-31,4 10-1 15,-2 28 3-15,0 0-1 0,24-2 0 16,-9 21 1-16,6 7-1 16,2 5 2-16,3-3 0 15,6 2 1-15,4-7-1 16,2-6 1-16,0-6-1 16,1-5 1-16,1-8-1 15,-2-7 0-15,-2-8-1 16,-4-8-1-16,-6-3 0 15,-3-4-1-15,-8-4 0 16,-9-2-1-16,-8 0 1 16,-8 2-2-16,-7 6 1 15,-3 9 0-15,-7 10 0 16,-3 15 0-16,-2 16 0 0,2 16 1 16,5 19 0-16,2 13 2 15,6 6-2-15,6 5 2 16,7 0 0-1,8-7-5-15,13-10-4 0,4-14-14 16,17-11-19-16,1-20-70 16,14-11-3-16,6-10-8 15,5-11 3-15</inkml:trace>
          <inkml:trace contextRef="#ctx0" brushRef="#br0" timeOffset="60581.4099">-1368 1755 111 0,'-25'-21'99'0,"-5"15"1"15,-9 16-11 1,-9 3-76-16,9 19 1 0,-5 8 1 16,10 15 4-16,0 1-4 15,10 7 1-15,5-9-6 16,13 1 2-16,8-15-3 15,11-10 0-15,12-19-1 16,9-11-3-16,4-15-2 16,5-11-2-16,-1-8 2 0,1-10-4 15,-3-1 0-15,-4-4 0 16,-10 5-1-16,-7 7 1 16,-6 10 0-1,-13 27 1-15,0 0-1 16,0 0 3-16,4 40-1 0,-12 5 1 15,1 10-1-15,-1 2-2 16,4 1-8-16,3-11-12 16,12-3-18-16,-2-18-72 15,10-18 3-15,8-14-4 16,-1-15 3-16</inkml:trace>
          <inkml:trace contextRef="#ctx0" brushRef="#br0" timeOffset="61003.3183">-1053 1364 89 0,'0'0'102'0,"17"38"3"0,-13 18-1 16,2 18-77-16,-12 11-9 16,2 11 4-16,-1-5-2 15,3 0 2-15,2-14-9 16,4-11-3-16,1-22-3 15,10-20-1-15,-15-24-2 16,38-9-1-16,-11-18-1 16,1-9-3-16,0-11 0 0,1-6-1 15,-3-3 2 1,-1-1-2-16,-5 6 2 16,-3 6-2-16,-5 12 1 15,-8 11 1-15,-4 22 0 0,0 0 0 16,-16 19 1-16,3 17 2 15,-4 11-1-15,-2 9 2 16,2 1 1-16,4 4 3 16,4-7-1-16,7-3 2 15,9-11-3-15,8-8 1 16,8-13-8-16,5-13-13 16,16-3-36-16,-4-8-67 15,1-9 1-15,-1 1-6 16,-4-4 0-16</inkml:trace>
        </inkml:traceGroup>
        <inkml:traceGroup>
          <inkml:annotationXML>
            <emma:emma xmlns:emma="http://www.w3.org/2003/04/emma" version="1.0">
              <emma:interpretation id="{3DFF28DB-FE48-4D06-884C-7AFCE9B8D071}" emma:medium="tactile" emma:mode="ink">
                <msink:context xmlns:msink="http://schemas.microsoft.com/ink/2010/main" type="inkWord" rotatedBoundingBox="13943,10825 16389,10569 16533,11949 14087,12205"/>
              </emma:interpretation>
              <emma:one-of disjunction-type="recognition" id="oneOf5">
                <emma:interpretation id="interp25" emma:lang="en-GB" emma:confidence="0">
                  <emma:literal>acid</emma:literal>
                </emma:interpretation>
                <emma:interpretation id="interp26" emma:lang="en-GB" emma:confidence="0">
                  <emma:literal>aid</emma:literal>
                </emma:interpretation>
                <emma:interpretation id="interp27" emma:lang="en-GB" emma:confidence="0">
                  <emma:literal>acid/</emma:literal>
                </emma:interpretation>
                <emma:interpretation id="interp28" emma:lang="en-GB" emma:confidence="0">
                  <emma:literal>aid/</emma:literal>
                </emma:interpretation>
                <emma:interpretation id="interp29" emma:lang="en-GB" emma:confidence="0">
                  <emma:literal>aids</emma:literal>
                </emma:interpretation>
              </emma:one-of>
            </emma:emma>
          </inkml:annotationXML>
          <inkml:trace contextRef="#ctx0" brushRef="#br0" timeOffset="61612.6732">202 1783 55 0,'-16'-30'92'16,"1"5"4"-16,-15-1 3 15,-8-1-63-15,6 14-5 16,-11 4-4-16,5 14-3 16,-7 14-2-16,5 19-2 15,-2 11-4-15,10 19-2 16,-2 2-3-16,8 8 2 15,7-9-3-15,8-1 2 0,7-15-2 16,11-13 0-16,10-19-4 16,8-14 1-16,9-16-3 15,6-14-4-15,3-11 1 16,2-9-2-16,1-8 1 16,-3-12-3-16,-3-1 3 15,-4 4-2-15,-8 3 1 16,-5 12-1-16,-6 15 2 15,-4 13 0-15,-13 17 0 16,8 30 0-16,-10 13 0 16,-2 14 2-16,0 5-4 15,-2 2-3-15,6 1-11 16,0-14-9-16,14 0-15 0,-5-23-38 16,12-13-35-16,5-13-6 15,5-15 6-15</inkml:trace>
          <inkml:trace contextRef="#ctx0" brushRef="#br0" timeOffset="62005.6609">572 1813 105 0,'9'-34'107'16,"-5"10"3"-16,-4 24 1 16,0 0-74-16,-23 7-1 15,8 24-8-15,2 18-3 16,-6 4-10-16,4 7-1 15,6-3-4-15,7-1 1 0,4-14-3 16,16-10-1-16,3-17-1 16,15-13-2-16,4-15 0 15,5-10-4-15,-1-11-1 16,-1-9-1-16,-1-6 0 16,-7-6-1-16,-4 2 2 15,-11 4-2-15,-3 9 1 0,-9 8 0 16,-8 32 1-16,0 0 0 15,0 0 2 1,-13 34 1-16,3 8-1 16,3 7 2-16,1 4-1 0,4-2 1 15,6-10-3-15,2-5-4 16,3-10-12-16,-9-26-19 16,28 14-30-16,-28-14-56 15,29-34 2-15,-18 3-4 16,-3-8 2-16</inkml:trace>
          <inkml:trace contextRef="#ctx0" brushRef="#br0" timeOffset="62146.2266">815 1460 123 0,'0'0'99'0,"0"0"-8"15,0 0-10-15,0 0-132 16,4 23-42-16,11-1-2 0,-1 1-4 15</inkml:trace>
          <inkml:trace contextRef="#ctx0" brushRef="#br0" timeOffset="62760.0712">1516 1759 85 0,'-15'-27'96'15,"15"27"0"-15,-15-28-34 16,-2 9-25-16,17 19-3 15,-34-23-9-15,13 25-3 16,-9 6-3-16,2 14-3 16,-8 9-1-16,4 18 1 15,-4 4-3-15,7 11 1 16,3-6-4-16,9-1 1 16,8-10-2-16,12-9-2 15,12-19-3-15,10-15-2 0,7-18-1 0,8-16-3 16,1-9 0-16,1-14-4 15,1-6 0-15,-7-11-5 16,-2-3 1-16,-13-7-3 16,-2 5 4-16,-10 5 0 15,1 11 2-15,-10 14 0 16,-4 18 5-16,4 27 3 16,0 0 5-16,-17 48 2 15,6 10 0-15,5 16 3 16,-3 7-2-16,5 4 3 15,0-2-4-15,4-3-1 16,6-9-12-16,-4-16-21 0,11-11-64 16,-2-12-26-16,-11-32 1 15,30 20-6-15</inkml:trace>
          <inkml:trace contextRef="#ctx0" brushRef="#br0" timeOffset="63066.6012">2106 1181 111 0,'0'0'109'16,"0"0"8"-16,-6 34-5 15,-2 18-80-15,-16 13 1 16,7 27-7-16,-12 14-2 16,5 19-6-16,-8-3-4 15,3 13-4-15,-5-1-5 16,2-6-6-16,2-11 0 15,4-17-10-15,5-13-17 16,-2-26-45-16,10-14-46 16,5-19-3-16,8-28-1 15,0 0 0-15</inkml:trace>
        </inkml:traceGroup>
      </inkml:traceGroup>
    </inkml:traceGroup>
    <inkml:traceGroup>
      <inkml:annotationXML>
        <emma:emma xmlns:emma="http://www.w3.org/2003/04/emma" version="1.0">
          <emma:interpretation id="{DB927CF6-FC14-4D4D-AAFE-921B8EDC48D3}" emma:medium="tactile" emma:mode="ink">
            <msink:context xmlns:msink="http://schemas.microsoft.com/ink/2010/main" type="paragraph" rotatedBoundingBox="13513,12143 30645,10351 30820,12026 13688,1381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5DE27CA-EFDD-4813-BCD3-3C1A61CDA172}" emma:medium="tactile" emma:mode="ink">
              <msink:context xmlns:msink="http://schemas.microsoft.com/ink/2010/main" type="line" rotatedBoundingBox="13513,12143 30645,10351 30820,12026 13688,13817"/>
            </emma:interpretation>
          </emma:emma>
        </inkml:annotationXML>
        <inkml:traceGroup>
          <inkml:annotationXML>
            <emma:emma xmlns:emma="http://www.w3.org/2003/04/emma" version="1.0">
              <emma:interpretation id="{FD7B1E7A-BD7C-4AC5-BEBC-CD4879F5E58A}" emma:medium="tactile" emma:mode="ink">
                <msink:context xmlns:msink="http://schemas.microsoft.com/ink/2010/main" type="inkWord" rotatedBoundingBox="13513,12143 16638,11816 16813,13490 13688,13817">
                  <msink:destinationLink direction="with" ref="{C5988CFE-F21B-4331-98E8-FB1A00BE7467}"/>
                </msink:context>
              </emma:interpretation>
              <emma:one-of disjunction-type="recognition" id="oneOf6">
                <emma:interpretation id="interp30" emma:lang="en-GB" emma:confidence="0">
                  <emma:literal>strong</emma:literal>
                </emma:interpretation>
                <emma:interpretation id="interp31" emma:lang="en-GB" emma:confidence="0">
                  <emma:literal>Strong</emma:literal>
                </emma:interpretation>
                <emma:interpretation id="interp32" emma:lang="en-GB" emma:confidence="0">
                  <emma:literal>Stronog</emma:literal>
                </emma:interpretation>
                <emma:interpretation id="interp33" emma:lang="en-GB" emma:confidence="0">
                  <emma:literal>stronog</emma:literal>
                </emma:interpretation>
                <emma:interpretation id="interp34" emma:lang="en-GB" emma:confidence="0">
                  <emma:literal>Stronag</emma:literal>
                </emma:interpretation>
              </emma:one-of>
            </emma:emma>
          </inkml:annotationXML>
          <inkml:trace contextRef="#ctx0" brushRef="#br0" timeOffset="65697.3996">-512 3079 102 0,'-10'-32'100'16,"5"1"0"-16,-12-4 3 15,-8-1-73-15,2 5-3 16,-9 5-6-16,4 7-4 16,-6 4-4-16,6 11-3 15,3 6-4-15,25-2 2 0,-17 30 0 16,28-1 0-16,14-1 1 15,15 10 1-15,3 0 0 16,6 5 3-16,0-1-1 16,-2 5-1-16,-9 2-4 15,-6 2 0-15,-15-2-2 16,-7 0-2-16,-12-4 0 16,-9-3-4-16,-8-6-2 15,-12-8-8-15,-3-5-3 16,-7-17-20-16,5-5-27 15,-4-21-59-15,10-11 2 16,11-12-3-16,8-8 3 16</inkml:trace>
          <inkml:trace contextRef="#ctx0" brushRef="#br0" timeOffset="66181.7814">-210 2709 106 0,'34'-16'110'0,"-6"16"4"15,-9 23 2-15,-6 24-56 16,-11 14-34-16,4 22 4 16,-10 0-9-16,2 11-3 15,-5-3-8-15,1-2-6 16,0-14-9-16,-1-14-11 16,5-12-10-16,-6-21-16 15,12-7-15-15,-4-21-22 0,-2-17-37 16,-5-7 3-16,1-7 50 15,-13-10 28-15,4 1 27 16,-4-1 20-16,-2-1 23 16,8 8 25-16,4 2 41 15,10 2 4-15,9-2-45 16,20 11-17-16,4-6-14 16,17 10-6-16,0 2-5 15,8 11-3-15,-5 6-3 16,1 15-2-16,-8 8-2 15,-5 9 0-15,-12 7-4 16,-3 7 0-16,-12-1-1 16,0-2-2-16,-6-7 2 0,1-10-3 15,-10-28 3-15,17 19 0 16,-17-19 2 0,22-28 1-16,-6-6-2 15,1-4 1-15,7-5-2 0,6-5 1 16,2 5-7-16,2-4-10 15,10 13-19-15,-12-6-43 16,10 17-44-16,-5 3-4 16,-1 10 1-16,-4 6-3 15</inkml:trace>
          <inkml:trace contextRef="#ctx0" brushRef="#br0" timeOffset="66759.9141">1023 3094 137 0,'2'28'110'0,"-11"4"5"0,-6 8-5 16,-2 3-87-16,-2 3-2 15,11-5-3-15,-1-12 1 16,14-7-10-16,-5-22-5 16,31 0-4-16,-9-17 0 15,3-7-4-15,-3-10-4 16,-8-6-4-16,-1 0-7 15,-19-5 0-15,-7 7 0 16,-15 1 0-16,1 8 3 0,-7 1 3 16,8 5 8-1,3 2 8-15,8 3 8 16,15 18 1-16,15-29 2 16,15 14 0-16,8-2-1 0,9 8 1 15,1 3-1-15,1 12 0 16,-6 5 0-16,1 15 0 15,-14 5-1-15,-4 16 0 16,-13 0-3-16,-1 4 0 16,-5-7-4-16,-1-7-1 15,2-10-2-15,-8-27-1 16,24 13-1-16,-5-26-1 16,6-14 0-16,1-7-2 15,6-5 2-15,2-3-1 16,-2 6 1-16,-2 8-1 15,-3 11 1-15,-3 11 1 0,-5 14 2 16,-2 11 1-16,-5 11-1 16,-3 10 2-16,-1 1-2 15,1 3 1-15,2-7-3 16,6-3-1-16,6-5-17 16,0-16-19-16,16-6-78 15,-5-7-5-15,4-9 1 16,0-6-6-16</inkml:trace>
          <inkml:trace contextRef="#ctx0" brushRef="#br0" timeOffset="67228.6433">2357 2907 141 0,'0'0'110'0,"-21"-4"5"16,-9 14-6-16,-14 20-88 15,-9 6 3-15,4 17 3 16,-5-1-4-16,10 9-3 16,8-8-8-16,17-2-3 15,14-15-2-15,20-10-1 16,15-18-3-16,13-14-3 16,10-17-1-16,2-9-2 15,2-9-2-15,-6-10-4 16,-6-4 1-16,-13-6-3 0,-13 9 4 15,-11 2 1-15,-12 16 5 16,-9 17 2-16,-6 16 6 16,-4 23 6-16,-1 16 1 15,8 21 5-15,1 12-2 16,13 16-2-16,1 2 0 16,8 11-2-16,3-2-3 15,5 1-3-15,-6 1-3 16,2 2-1-16,-9-14-2 15,-4-4 2-15,-11-13-4 16,-8-14-1-16,-9-14-7 16,-13-18-7-16,-1-16-14 15,-14-27-17-15,12 4-60 0,-6-18-27 16,12 0 1-16,2-9-3 16</inkml:trace>
        </inkml:traceGroup>
        <inkml:traceGroup>
          <inkml:annotationXML>
            <emma:emma xmlns:emma="http://www.w3.org/2003/04/emma" version="1.0">
              <emma:interpretation id="{115B5243-4748-49E6-9452-0BAD6373BC89}" emma:medium="tactile" emma:mode="ink">
                <msink:context xmlns:msink="http://schemas.microsoft.com/ink/2010/main" type="inkWord" rotatedBoundingBox="17705,11777 20020,11535 20113,12419 17798,12661">
                  <msink:destinationLink direction="with" ref="{9A8EC4E8-02E7-4E4E-8D52-62AB94C7DBB7}"/>
                  <msink:destinationLink direction="with" ref="{66A42BDD-C780-4E2E-93E5-32942388A15C}"/>
                </msink:context>
              </emma:interpretation>
              <emma:one-of disjunction-type="recognition" id="oneOf7">
                <emma:interpretation id="interp35" emma:lang="en-GB" emma:confidence="0">
                  <emma:literal>base</emma:literal>
                </emma:interpretation>
                <emma:interpretation id="interp36" emma:lang="en-GB" emma:confidence="0">
                  <emma:literal>bast</emma:literal>
                </emma:interpretation>
                <emma:interpretation id="interp37" emma:lang="en-GB" emma:confidence="0">
                  <emma:literal>bass</emma:literal>
                </emma:interpretation>
                <emma:interpretation id="interp38" emma:lang="en-GB" emma:confidence="0">
                  <emma:literal>bash</emma:literal>
                </emma:interpretation>
                <emma:interpretation id="interp39" emma:lang="en-GB" emma:confidence="0">
                  <emma:literal>basc</emma:literal>
                </emma:interpretation>
              </emma:one-of>
            </emma:emma>
          </inkml:annotationXML>
          <inkml:trace contextRef="#ctx0" brushRef="#br0" timeOffset="67853.6574">3554 2376 60 0,'0'0'98'0,"-7"30"7"0,-3 12 1 15,3 16-44-15,-3 22-38 16,-3 5 1-16,7 7 0 16,-5-9-3-1,9-1 0-15,0-16-8 0,8-15 0 16,1-27-6-16,-7-24-2 15,40-19 0-15,-8-18-4 16,2-12 0-16,6-12-3 16,3-3 3-16,1 3-4 15,1 9 3-15,-1 14-2 16,-7 17 2-16,-5 21 1 16,-5 17 0-16,-8 21 4 0,-10 15-1 15,-9 9 3-15,-9 8-3 16,-4 2 4-1,-10-6-4-15,0-8 2 16,-3-12-4-16,1-14-1 0,3-13-5 16,3-21-8-16,19 2-16 15,-25-42-25-15,29 10-67 16,0-6-7-16,9-1 2 16,10 5-3-16</inkml:trace>
          <inkml:trace contextRef="#ctx0" brushRef="#br0" timeOffset="68259.9344">4523 2737 128 0,'6'-23'111'16,"-16"2"2"-16,-8 3 1 0,-5 10-90 15,-11 2 2-15,0 18-2 16,-8 3-1-16,3 19-5 15,-5 7-3-15,8 14 1 16,4 0-5-16,13 3 1 16,8-5-4-16,17-7 2 15,11-14-5-15,19-15 1 16,5-17-3-16,12-15-3 0,2-16 0 16,1-10-3-1,-3-6 1-15,-5-6-3 16,-7 2 2-16,-11 5-2 0,-7 7 3 15,-10 12-1-15,-13 27 2 16,0 0 1-16,0 0 0 16,-4 48 3-16,-5-3-2 15,1 4 0-15,3 6-8 16,-1-8-7-16,14 4-19 16,-8-23-29-16,19-5-58 15,3-14-5-15,8-12 2 16,3-9-2-16</inkml:trace>
          <inkml:trace contextRef="#ctx0" brushRef="#br0" timeOffset="68806.8183">5088 2648 69 0,'8'-40'111'0,"-14"5"3"16,-7 12 2-16,-8 13-42 15,-6 5-43-15,10 18 4 16,-3 2-5-16,16 17-4 15,-2 0-6-15,16 10-2 16,3-1-4-16,10 7-1 16,-3-3-3-16,7 2-1 15,-6-1-4-15,-4-5-1 16,-8-5-1-16,-5-8-1 16,-10-7-4-16,6-21 0 15,-26 15-4-15,3-24-1 16,2-3 0-16,0-6-2 0,4-1 1 15,4-2 0-15,13 21 2 16,-2-32 1-16,2 32 2 16,42-23 1-16,-6 12 1 15,11-1 1-15,10-3-1 16,7-4 0-16,4-5 2 16,6-4-2-16,-5-6 2 15,3-4-2-15,-6-2 2 16,-7-1-2-16,-10 1 2 15,-11-4-2-15,-16 5 2 16,-10 3-2-16,-14 9 0 16,-13 10 3-16,-8 12-1 15,-9 10 2-15,-4 16 1 0,-2 17 4 16,2 11 0-16,8 13 4 16,7 3-2-16,12 5 1 15,7-4-2-15,17-4 1 16,8-7-9-16,13-14-9 15,9-1-31-15,-9-19-94 16,5-10-2-16,-8-11-4 16,-9-9-3-16</inkml:trace>
        </inkml:traceGroup>
        <inkml:traceGroup>
          <inkml:annotationXML>
            <emma:emma xmlns:emma="http://www.w3.org/2003/04/emma" version="1.0">
              <emma:interpretation id="{4AE70E97-B558-4A0C-8647-A961DBC2FC88}" emma:medium="tactile" emma:mode="ink">
                <msink:context xmlns:msink="http://schemas.microsoft.com/ink/2010/main" type="inkWord" rotatedBoundingBox="24269,11041 26856,10771 26929,11472 24343,11742"/>
              </emma:interpretation>
              <emma:one-of disjunction-type="recognition" id="oneOf8">
                <emma:interpretation id="interp40" emma:lang="en-GB" emma:confidence="0">
                  <emma:literal>weak</emma:literal>
                </emma:interpretation>
                <emma:interpretation id="interp41" emma:lang="en-GB" emma:confidence="0">
                  <emma:literal>wean</emma:literal>
                </emma:interpretation>
                <emma:interpretation id="interp42" emma:lang="en-GB" emma:confidence="0">
                  <emma:literal>weans</emma:literal>
                </emma:interpretation>
                <emma:interpretation id="interp43" emma:lang="en-GB" emma:confidence="0">
                  <emma:literal>weak.</emma:literal>
                </emma:interpretation>
                <emma:interpretation id="interp44" emma:lang="en-GB" emma:confidence="0">
                  <emma:literal>wean.</emma:literal>
                </emma:interpretation>
              </emma:one-of>
            </emma:emma>
          </inkml:annotationXML>
          <inkml:trace contextRef="#ctx0" brushRef="#br0" timeOffset="89825.6692">9991 1694 48 0,'0'0'94'15,"0"0"6"-15,0-17 3 16,0 17-56-16,15 21-4 16,-11 6-9-16,13 14-5 15,-9 6-6-15,7 16-1 16,-6-3-7-16,6 6-3 15,-3-7-5-15,-1-6 0 16,0-14-3-16,5-14 0 0,2-16-2 16,5-13 0-16,2-16-1 15,1-12-1-15,1-10 1 16,-1-11-2-16,-1-7 2 16,-5-1-2-16,-3 5 1 15,-3 5-1-15,-7 13 1 16,1 15 0-16,-8 23 0 15,0 0 0-15,20 40-1 16,-6 3 3-16,-1 6-2 16,4 4 3-16,7-2-2 15,3-3 3-15,5-14 0 16,2-10 0-16,2-14-1 0,0-10 0 16,0-12-1-16,-2-5 0 15,-4-9 0-15,-6-8-3 16,-7-4 1-16,-5-2-2 15,-7 1 2-15,-3 3-1 16,-4 6 0-16,1 7 0 16,1 23 0-16,0 0 0 15,0 0 0-15,22 2 1 16,-1 11 1-16,5 0-1 16,7-3 0-16,6-7 1 15,7-8 0-15,3-8-1 16,0-10 1-16,-2-5-1 0,-4-5 1 15,-3 1-1-15,-8-5 0 16,-9 1-1-16,-14 0 1 16,-9 7-1-16,-7 5 1 15,-8 7-2-15,-6 11 0 16,-7 10 2-16,1 13 0 16,-1 11 2-16,3 14 0 15,4 9 2-15,8 6-1 16,4 1 1-16,9-3 0 15,7-4-1-15,7-6-9 16,4-9-9-16,13-4-25 16,-5-17-63-16,8-3-16 0,6-9-3 15,-1-6 0-15</inkml:trace>
          <inkml:trace contextRef="#ctx0" brushRef="#br0" timeOffset="90231.9299">11910 1609 74 0,'-5'-24'101'15,"-8"7"5"-15,-14 5 5 16,-11 5-42-16,-7 18-47 16,-8 8 1-16,4 19 5 15,-6 3-1-15,16 14-2 16,-1 0-8-16,15 4-3 0,12-10-3 15,19-4-1-15,13-19-3 16,17-10-1-16,9-18-4 16,6-13-3-1,6-14 0-15,-3-7-2 0,-1-7 0 16,-6-4-1-16,-11-2 2 16,-9 5-2-16,-10 8 2 15,-10 12 0-15,-7 24 1 16,0 0 2-16,-17 15 0 15,2 21 1-15,-2 15-2 16,2 7 3-16,4 5-4 16,3-7-1-16,10-1-9 0,4-13-10 15,13-10-23-15,-2-27-33 16,11-8-41-16,4-16-3 16,4-13 2-1,0-14 2-15</inkml:trace>
          <inkml:trace contextRef="#ctx0" brushRef="#br0" timeOffset="90638.1798">12230 1473 115 0,'13'-24'110'0,"-13"24"2"15,0 0 4-15,15 45-57 16,-21 0-28-16,3 22-2 16,-9 1-7-16,7 9-3 15,-5-5-6-15,6-2-1 0,1-16-6 16,6-10-1-1,3-20-4-15,-6-24-1 16,36-1-2-16,-10-24-3 16,6-7 0-16,1-12-2 0,6-3 1 15,-3-4-1-15,0 6 4 16,-2 0-2-16,-6 7 4 16,-5 8-2-16,-8 9 4 15,-15 21 0-15,0 0 1 16,0 0 1-16,-15 41 1 15,-6-3 1-15,-3 9 0 16,-3 4 2-16,1 0 0 0,5 2 1 16,4-6-2-1,9-3 2-15,8-12-2 16,14-7-1-16,8-8-4 0,7-10-6 16,7 3-14-16,-6-16-32 15,8 2-72-15,-10-2-6 16,0-1 0-16,-11-3-4 15</inkml:trace>
        </inkml:traceGroup>
        <inkml:traceGroup>
          <inkml:annotationXML>
            <emma:emma xmlns:emma="http://www.w3.org/2003/04/emma" version="1.0">
              <emma:interpretation id="{E1C75FE1-C04A-433E-B966-71FE20E722C3}" emma:medium="tactile" emma:mode="ink">
                <msink:context xmlns:msink="http://schemas.microsoft.com/ink/2010/main" type="inkWord" rotatedBoundingBox="27599,10980 30678,10659 30784,11681 27705,12003"/>
              </emma:interpretation>
              <emma:one-of disjunction-type="recognition" id="oneOf9">
                <emma:interpretation id="interp45" emma:lang="en-GB" emma:confidence="0">
                  <emma:literal>arias</emma:literal>
                </emma:interpretation>
                <emma:interpretation id="interp46" emma:lang="en-GB" emma:confidence="0">
                  <emma:literal>aria</emma:literal>
                </emma:interpretation>
                <emma:interpretation id="interp47" emma:lang="en-GB" emma:confidence="0">
                  <emma:literal>aria,</emma:literal>
                </emma:interpretation>
                <emma:interpretation id="interp48" emma:lang="en-GB" emma:confidence="0">
                  <emma:literal>alias</emma:literal>
                </emma:interpretation>
                <emma:interpretation id="interp49" emma:lang="en-GB" emma:confidence="0">
                  <emma:literal>aria/</emma:literal>
                </emma:interpretation>
              </emma:one-of>
            </emma:emma>
          </inkml:annotationXML>
          <inkml:trace contextRef="#ctx0" brushRef="#br0" timeOffset="91231.9696">13767 1728 124 0,'-9'-28'102'0,"-6"7"5"16,-10 10-14-16,-9-2-68 0,2 16-1 16,-12 9 0-16,7 18 0 15,-11 8-3-15,9 18-1 16,-3 1-7-16,12 9 2 15,4-7-3-15,12-1 1 16,9-12-3-16,16-12-2 16,12-19-2-16,13-13-2 15,5-14-2-15,10-8-3 16,2-13 1-16,2-6-4 16,-2-8 2-16,-6-4-1 15,-7 0 2-15,-8 7-2 16,-8 4 3-16,-7 16 0 15,-17 24 1-15,0 0 1 0,10 21-1 16,-14 18 2-16,-4 10-4 16,5 4 0-16,1 8-11 15,-4-10-14-15,17 2-34 16,-7-14-63-16,7-9 1 16,3-7-5-16,3-12 1 15</inkml:trace>
          <inkml:trace contextRef="#ctx0" brushRef="#br0" timeOffset="91756.2466">14525 1675 134 0,'0'0'106'16,"-29"-18"5"-16,29 18-1 16,-26 9-88-16,7 12 2 15,9 15 2-15,-10 3-3 16,6 18 0-16,-3-4-5 0,8 5-4 15,3-3-4-15,10-6-2 16,7-13-2-16,14-13-2 16,9-16-1-16,8-14-2 15,1-12-1-15,4-9-2 16,2-10 0-16,-5-9-2 16,-5-8 1-16,-8 0-1 15,-5 4 3-15,-7 8 0 16,-6 9 1-16,-5 11 1 15,-8 23 1-15,0 0 2 16,0 40 1-16,-2 3 2 16,0 6-2-16,2 6 1 15,4-2-3-15,5-2 0 0,4-10-6 16,3-10-8-16,4-11-16 16,-20-20-20-16,34 4-31 15,-20-23-48-15,-1-5 0 16,-9-18-1-16,-4-11 11 15</inkml:trace>
          <inkml:trace contextRef="#ctx0" brushRef="#br0" timeOffset="91896.8761">14880 1507 206 0,'0'0'105'0,"0"0"-8"15,0 0-28-15,0 0-179 0,0 0-1 16,-8 32-2-16,16-5-2 15</inkml:trace>
          <inkml:trace contextRef="#ctx0" brushRef="#br0" timeOffset="94945.4473">15613 1725 183 0,'-17'-27'113'16,"-2"1"3"-16,-2-1 0 16,0 8-102-16,-7 4 0 15,3 11 0-15,-7 8 2 16,0 13-1-16,-10 10 0 15,7 12-1-15,-3 9-1 16,11 6 0-16,3 1-3 16,14 2 1-16,7-10-3 15,16-4 2-15,11-20-3 16,14-10-1-16,9-18-4 16,6-14 0-16,4-17-1 0,3-9-1 15,-3-12 0-15,-6-9-2 16,-9-4 1-16,-8-4-2 15,-14 6 3 1,-3 8-3-16,-13 11 2 0,-8 13-3 16,-3 17 2-16,7 19 1 15,-30 19 0-15,11 19 1 16,4 14-1-16,-2 15 2 16,5 2-1-16,7 7 3 15,5-2-3-15,5-3 2 16,7-10-2-16,6-10-4 15,5-10-11-15,-8-20-17 16,14 4-40-16,-9-21-60 0,-1-8 2 16,-6-13-5-16,4-6 1 15</inkml:trace>
          <inkml:trace contextRef="#ctx0" brushRef="#br0" timeOffset="94946.4473">16395 1271 229 0,'0'0'121'0,"-21"21"-2"15,2 7-7 1,0 27-102-16,-9 13 1 15,1 21 3-15,-11 5-5 0,6 14 3 16,-4 2-7-16,2-3-3 16,4 1-14-16,-6-23-25 15,14-6-87-15,-3-20 0 16,2-20-5-16,-1-12-2 16</inkml:trace>
        </inkml:traceGroup>
      </inkml:traceGroup>
    </inkml:traceGroup>
    <inkml:traceGroup>
      <inkml:annotationXML>
        <emma:emma xmlns:emma="http://www.w3.org/2003/04/emma" version="1.0">
          <emma:interpretation id="{C8200978-6D1B-49E4-9FCF-F87CF311B242}" emma:medium="tactile" emma:mode="ink">
            <msink:context xmlns:msink="http://schemas.microsoft.com/ink/2010/main" type="paragraph" rotatedBoundingBox="12447,15091 14126,15329 14022,16063 12343,1582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50563FD-AB2A-43CE-97A8-C36EF445671C}" emma:medium="tactile" emma:mode="ink">
              <msink:context xmlns:msink="http://schemas.microsoft.com/ink/2010/main" type="line" rotatedBoundingBox="12447,15091 14126,15329 14022,16063 12343,15824"/>
            </emma:interpretation>
          </emma:emma>
        </inkml:annotationXML>
        <inkml:traceGroup>
          <inkml:annotationXML>
            <emma:emma xmlns:emma="http://www.w3.org/2003/04/emma" version="1.0">
              <emma:interpretation id="{534320F7-7983-419E-BCE3-4BD8C9A5DAD0}" emma:medium="tactile" emma:mode="ink">
                <msink:context xmlns:msink="http://schemas.microsoft.com/ink/2010/main" type="inkWord" rotatedBoundingBox="12447,15091 14126,15329 14022,16063 12343,15824">
                  <msink:destinationLink direction="with" ref="{C5988CFE-F21B-4331-98E8-FB1A00BE7467}"/>
                  <msink:destinationLink direction="with" ref="{9A8EC4E8-02E7-4E4E-8D52-62AB94C7DBB7}"/>
                  <msink:destinationLink direction="with" ref="{66A42BDD-C780-4E2E-93E5-32942388A15C}"/>
                </msink:context>
              </emma:interpretation>
              <emma:one-of disjunction-type="recognition" id="oneOf10">
                <emma:interpretation id="interp50" emma:lang="en-GB" emma:confidence="0">
                  <emma:literal>7 t</emma:literal>
                </emma:interpretation>
                <emma:interpretation id="interp51" emma:lang="en-GB" emma:confidence="0">
                  <emma:literal>7-</emma:literal>
                </emma:interpretation>
                <emma:interpretation id="interp52" emma:lang="en-GB" emma:confidence="0">
                  <emma:literal>7</emma:literal>
                </emma:interpretation>
                <emma:interpretation id="interp53" emma:lang="en-GB" emma:confidence="0">
                  <emma:literal>7.</emma:literal>
                </emma:interpretation>
                <emma:interpretation id="interp54" emma:lang="en-GB" emma:confidence="0">
                  <emma:literal>1</emma:literal>
                </emma:interpretation>
              </emma:one-of>
            </emma:emma>
          </inkml:annotationXML>
          <inkml:trace contextRef="#ctx0" brushRef="#br0" timeOffset="76870.4957">-1848 5791 60 0,'0'0'91'16,"25"-17"-1"-16,-4 8-1 16,1 3-68-16,7-3-7 0,8 5 1 15,-3-4 1-15,6 6-2 16,-4 2 1-16,-2 8 2 15,-8 7 0-15,-1 11-1 16,-14 12-4-16,-5 11-1 16,-10 10-4-16,-5 9 1 15,-8 6-8-15,-10-1-10 16,3 8-31-16,-8-9-65 16,1-4-3-16,3-9-5 15,2-14-5-15</inkml:trace>
          <inkml:trace contextRef="#ctx0" brushRef="#br0" timeOffset="76261.1078">-764 6103 55 0,'0'0'94'0,"46"4"-1"15,-8-8 1 1,11-4-59-16,9 6-21 16,6-1-4-16,6-3-12 0,6 4-47 15,-3-2-39-15,-12-1-5 16,-6-1-4-16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1:27:26.17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A8A0C1B-215C-4B1B-9F78-0247B634D37C}" emma:medium="tactile" emma:mode="ink">
          <msink:context xmlns:msink="http://schemas.microsoft.com/ink/2010/main" type="inkDrawing" rotatedBoundingBox="24696,9020 24937,3688 25084,3694 24844,9027" semanticType="callout" shapeName="Other">
            <msink:sourceLink direction="with" ref="{7FE7BBCE-C441-4816-BF2C-C445CBA10485}"/>
            <msink:sourceLink direction="with" ref="{D951BBD9-555F-4662-A8AA-434AEB2E8B0E}"/>
          </msink:context>
        </emma:interpretation>
      </emma:emma>
    </inkml:annotationXML>
    <inkml:trace contextRef="#ctx0" brushRef="#br0">157 0 108 0,'0'0'90'0,"0"0"4"15,0 0-10-15,0 0-65 16,4 18 1-16,-4-18 3 16,21 31 0-16,-12-11 0 15,8 11-2-15,-7 3-4 16,3 11 1-16,-4 2-4 0,1 10 1 16,-6 5-3-16,1 10-3 15,-3 2 1-15,-2 9-3 16,-2 6 1-16,-1 7-4 15,-3 6 2-15,0 6-3 16,2-1-1-16,1 1 2 16,-1 1 2-16,2 3-4 15,0-3 2-15,0 1-3 16,0-4 3-16,-1 1-3 16,-3 1 2-16,-2 3-2 15,1-3-3-15,-5 4 4 16,3-3 1-16,-2-1 0 0,1-2-1 15,1-1 2-15,1-3-2 16,1 0 1-16,1 0 0 16,-2-5 0-16,3-1-5 15,-1-3 3-15,-1 1-3 16,1-5 0-16,-2-4 1 16,1-2-1-16,1-8 0 15,-1 1 1-15,1 0-1 16,2-3-1-16,0-3 2 15,1 0 1-15,1 0-2 16,0-2 3-16,-2 0-3 16,2-2 3-16,2-2-3 15,-2 0 3-15,0-1 2 0,2-5-4 16,0-1 4 0,0-2-5-16,0-2 5 15,0-4-4-15,0-4 3 16,0-3-3-16,-2-3-1 0,2-3 2 15,-1 4-2-15,1-1 3 16,-2-3-3-16,2-2 3 16,-2-2-3-16,-2 1 3 15,2-1-2-15,-2 0 1 16,1-10 0-16,-3-5-2 16,4 0-3-16,2-17-8 0,8 19-26 15,-8-19-85-15,0 0-1 16,30-20-3-1,-13-3-2-15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1:27:28.28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951BBD9-555F-4662-A8AA-434AEB2E8B0E}" emma:medium="tactile" emma:mode="ink">
          <msink:context xmlns:msink="http://schemas.microsoft.com/ink/2010/main" type="inkDrawing" rotatedBoundingBox="24813,8921 31926,9061 31921,9286 24809,9146" shapeName="Other">
            <msink:destinationLink direction="with" ref="{4A8A0C1B-215C-4B1B-9F78-0247B634D37C}"/>
            <msink:destinationLink direction="with" ref="{BB9EB1F5-4C16-4C6D-B246-E4842859BEB2}"/>
          </msink:context>
        </emma:interpretation>
      </emma:emma>
    </inkml:annotationXML>
    <inkml:trace contextRef="#ctx0" brushRef="#br0">0 79 25 0,'0'0'60'15,"0"0"-17"-15,0 0-3 16,0 0-2-16,0 0-6 16,0 0-1-16,0 0-2 15,17 9-2-15,-17-9-7 0,0 0-3 16,19 6-3-16,-19-6-2 15,22 6-4 1,-22-6-2-16,29 3-1 16,-10-1-3-16,-2-2 3 0,5 0-1 15,1-4 2-15,3 3 0 16,1-1 0-16,5 0 0 16,0-4-1-1,4 2-1-15,7-1 0 0,8-1 0 16,2-2 1-16,8 3 0 15,3-5-1-15,10 3 1 16,5-1 1-16,8 3-1 16,3 1-1-16,5-2-2 15,7 4 0-15,2-2-2 16,7 3 1-16,4 1-1 16,6-4 0-16,2 4 0 15,7-4 1-15,3 4-1 16,6-4 1-16,7 4-1 15,-3-2 0-15,9 2 0 16,0 0 0-16,5 0 0 16,2 0-1-16,1 2 2 0,1 0-1 15,3-2 0-15,3 4 0 16,1-4 1-16,-4 2-1 16,-3 0 0-16,-3 1 2 15,-1 1-1-15,-4 2 0 16,-6 0 0-16,-1-1 0 15,-6 3 0-15,-6-1 0 16,-2 3 0-16,-7-1 0 16,-3 1 0-16,-3-1 0 15,-3 1 1-15,-5 1-2 16,-5 0 2-16,-1 1-2 16,-4-1 2-16,-5 2-4 0,-7-2 1 15,-2 1 4-15,-8-1-5 16,-4-1 5-16,-5-1 1 15,-7-1 2-15,-5 1 0 16,-7-5 1-16,-2 3 1 16,-9-1-3-16,-2 2 4 15,-10-5-6-15,-5 3 1 16,-4 0-2-16,-19-6-5 16,24 11-13-16,-24-11-27 15,0 0-67-15,0 0-5 16,0 0 0-16,-22 17-8 15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1:27:31.58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E45D759-D19E-4294-B3C9-3532AC7B4F92}" emma:medium="tactile" emma:mode="ink">
          <msink:context xmlns:msink="http://schemas.microsoft.com/ink/2010/main" type="writingRegion" rotatedBoundingBox="12029,5984 14046,5984 14046,6704 12029,6704"/>
        </emma:interpretation>
      </emma:emma>
    </inkml:annotationXML>
    <inkml:traceGroup>
      <inkml:annotationXML>
        <emma:emma xmlns:emma="http://www.w3.org/2003/04/emma" version="1.0">
          <emma:interpretation id="{E1F108A4-D1A7-4AD9-8CE5-B122DFE4745A}" emma:medium="tactile" emma:mode="ink">
            <msink:context xmlns:msink="http://schemas.microsoft.com/ink/2010/main" type="paragraph" rotatedBoundingBox="12029,5984 14046,5984 14046,6704 12029,67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BAED46-FDE5-4586-92ED-A6D3069C47F9}" emma:medium="tactile" emma:mode="ink">
              <msink:context xmlns:msink="http://schemas.microsoft.com/ink/2010/main" type="line" rotatedBoundingBox="12029,5984 14046,5984 14046,6704 12029,6704"/>
            </emma:interpretation>
          </emma:emma>
        </inkml:annotationXML>
        <inkml:traceGroup>
          <inkml:annotationXML>
            <emma:emma xmlns:emma="http://www.w3.org/2003/04/emma" version="1.0">
              <emma:interpretation id="{24C0FF9C-B3CC-4825-8D77-A6DA02BA9D73}" emma:medium="tactile" emma:mode="ink">
                <msink:context xmlns:msink="http://schemas.microsoft.com/ink/2010/main" type="inkWord" rotatedBoundingBox="12029,5984 14046,5984 14046,6704 12029,6704"/>
              </emma:interpretation>
              <emma:one-of disjunction-type="recognition" id="oneOf0">
                <emma:interpretation id="interp0" emma:lang="en-GB" emma:confidence="0">
                  <emma:literal>7-</emma:literal>
                </emma:interpretation>
                <emma:interpretation id="interp1" emma:lang="en-GB" emma:confidence="0">
                  <emma:literal>7 -</emma:literal>
                </emma:interpretation>
                <emma:interpretation id="interp2" emma:lang="en-GB" emma:confidence="0">
                  <emma:literal>7</emma:literal>
                </emma:interpretation>
                <emma:interpretation id="interp3" emma:lang="en-GB" emma:confidence="0">
                  <emma:literal>7.</emma:literal>
                </emma:interpretation>
                <emma:interpretation id="interp4" emma:lang="en-GB" emma:confidence="0">
                  <emma:literal>T-</emma:literal>
                </emma:interpretation>
              </emma:one-of>
            </emma:emma>
          </inkml:annotationXML>
          <inkml:trace contextRef="#ctx0" brushRef="#br0">52 57 1 0,'0'0'79'0,"-30"-3"13"15,30 3 4-15,0 0-59 16,-23-8-3-16,23 8-4 16,17-2-3-16,9 2-4 0,12-2-5 15,17 2-5-15,20-2-2 16,16 1-2-16,13-1-9 15,9-8-17-15,4 8-43 16,-5-1-47-16,-12-7-4 16,-6-3 0-16</inkml:trace>
          <inkml:trace contextRef="#ctx0" brushRef="#br0" timeOffset="662.3117">-913-269 1 0,'-34'-15'62'0,"5"9"35"15,-1-7 3-15,-4 3-66 0,17 8-3 0,-2-3-3 16,19 5-2 0,0 0-8-16,17-6-4 15,13-2-6-15,10 5-2 16,11-7-3-16,6 3 1 0,5 1-1 16,0 0-2-16,1 8 0 15,-9 4-2-15,-8 11 0 16,-10 7 0-16,-12 14 0 15,-14 9 6-15,-12 8-1 16,-13 8-1-16,-16 3 0 16,-6 4-4-16,-7 5-18 15,-9 4-80-15,-1-14-3 0,10 1-10 16,1-19-2 0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1:27:34.14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EB4453E-52DB-42E5-9224-2EBEA63D274A}" emma:medium="tactile" emma:mode="ink">
          <msink:context xmlns:msink="http://schemas.microsoft.com/ink/2010/main" type="writingRegion" rotatedBoundingBox="23438,5737 25234,5737 25234,6468 23438,6468"/>
        </emma:interpretation>
      </emma:emma>
    </inkml:annotationXML>
    <inkml:traceGroup>
      <inkml:annotationXML>
        <emma:emma xmlns:emma="http://www.w3.org/2003/04/emma" version="1.0">
          <emma:interpretation id="{28A94734-8B8F-4076-9040-DB46EF5E0A9C}" emma:medium="tactile" emma:mode="ink">
            <msink:context xmlns:msink="http://schemas.microsoft.com/ink/2010/main" type="paragraph" rotatedBoundingBox="23438,5737 25234,5737 25234,6468 23438,64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B0D7FD-B48D-4B73-829D-BBC0DA95EB90}" emma:medium="tactile" emma:mode="ink">
              <msink:context xmlns:msink="http://schemas.microsoft.com/ink/2010/main" type="line" rotatedBoundingBox="23438,5737 25234,5737 25234,6468 23438,6468"/>
            </emma:interpretation>
          </emma:emma>
        </inkml:annotationXML>
        <inkml:traceGroup>
          <inkml:annotationXML>
            <emma:emma xmlns:emma="http://www.w3.org/2003/04/emma" version="1.0">
              <emma:interpretation id="{8C537600-E99D-42D6-9C85-B9AB623C3173}" emma:medium="tactile" emma:mode="ink">
                <msink:context xmlns:msink="http://schemas.microsoft.com/ink/2010/main" type="inkWord" rotatedBoundingBox="23438,5737 25234,5737 25234,6468 23438,6468"/>
              </emma:interpretation>
              <emma:one-of disjunction-type="recognition" id="oneOf0">
                <emma:interpretation id="interp0" emma:lang="en-GB" emma:confidence="0">
                  <emma:literal>+</emma:literal>
                </emma:interpretation>
                <emma:interpretation id="interp1" emma:lang="en-GB" emma:confidence="0">
                  <emma:literal>7 -</emma:literal>
                </emma:interpretation>
                <emma:interpretation id="interp2" emma:lang="en-GB" emma:confidence="0">
                  <emma:literal>] -</emma:literal>
                </emma:interpretation>
                <emma:interpretation id="interp3" emma:lang="en-GB" emma:confidence="0">
                  <emma:literal>6 -</emma:literal>
                </emma:interpretation>
                <emma:interpretation id="interp4" emma:lang="en-GB" emma:confidence="0">
                  <emma:literal>) -</emma:literal>
                </emma:interpretation>
              </emma:one-of>
            </emma:emma>
          </inkml:annotationXML>
          <inkml:trace contextRef="#ctx0" brushRef="#br0">2 101 111 0,'0'0'107'15,"-17"-6"7"-15,17 6-1 16,0 0-78-16,19-9-4 0,7 9-1 15,5-8-4-15,18 6-6 16,7-7-1-16,16 5-6 16,0-3-4-1,3-1-8-15,-1 6-18 16,-12-13-41-16,-1 9-63 0,-14-1-7 16,-13-3 1-16,-13-1-6 15</inkml:trace>
          <inkml:trace contextRef="#ctx0" brushRef="#br0" timeOffset="634.7628">-1078-384 105 0,'-17'3'107'16,"0"-3"1"-16,17 0 3 16,0 0-82-16,0 0-3 15,0 0 0-15,39-5-2 0,-1 5-7 16,2-4-3-16,7 4-4 16,4 0-4-16,-2 2-1 15,-4 0-1-15,-3 7 1 16,-10 2 0-16,-5 10 1 15,-10 4-1-15,-10 9 2 16,-9 4-2-16,-7 11 1 16,-12 4-3-16,-2 3 0 15,-7 7-5-15,-8-1-6 16,4 6-31-16,-11-4-78 16,3 0-6-16,5-5-2 15,-1-8-6-15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1T07:07:22.30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CC60C3AC-B124-4E5F-8AF4-D72C98C032B3}" emma:medium="tactile" emma:mode="ink">
          <msink:context xmlns:msink="http://schemas.microsoft.com/ink/2010/main" type="inkDrawing" rotatedBoundingBox="15956,11781 16140,11882 16136,11889 15952,11788" semanticType="callout" shapeName="Other">
            <msink:sourceLink direction="with" ref="{10468E7B-2A86-46CB-8829-CCA1FDDEBBF9}"/>
          </msink:context>
        </emma:interpretation>
      </emma:emma>
    </inkml:annotationXML>
    <inkml:trace contextRef="#ctx0" brushRef="#br0">0 0 1 0,'0'0'69'0,"0"0"19"16,0 0 6-16,0 0-45 15,0 0-5-15,27 19-10 16,-27-19-5-16,22 5-6 16,-22-5-5-16,29 14-10 15,-12-3-13-15,-17-11-22 16,34 21-74-16,-16-6-2 0,-18-15-4 15,38 15 0-15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1:27:48.37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B9EB1F5-4C16-4C6D-B246-E4842859BEB2}" emma:medium="tactile" emma:mode="ink">
          <msink:context xmlns:msink="http://schemas.microsoft.com/ink/2010/main" type="inkDrawing" rotatedBoundingBox="25508,8478 30590,4291 31626,5548 26543,9734" semanticType="callout" shapeName="Other">
            <msink:sourceLink direction="with" ref="{08729378-EBE2-4E26-8410-E29C4E439D8D}"/>
            <msink:sourceLink direction="with" ref="{D951BBD9-555F-4662-A8AA-434AEB2E8B0E}"/>
          </msink:context>
        </emma:interpretation>
      </emma:emma>
    </inkml:annotationXML>
    <inkml:trace contextRef="#ctx0" brushRef="#br0">0 2931 8 0,'0'0'82'0,"0"0"4"16,0 0-32-16,0 0-12 15,0 0-2-15,0 0 0 16,21-2-1-16,-21 2-6 0,24 0-8 15,-24 0-5-15,34-6-3 16,-13 2-3-16,3 4-2 16,5-7-8-16,3 7 6 15,-2-8-8-15,8 8 6 16,0-4-6-16,3 4 5 16,1-2-6-16,3 2 6 15,-1 2-2-15,1 0 0 16,0 0 5-16,2 0-7 15,-3 2 1-15,-3-2-1 16,1 0 0-16,-4-2 0 16,0 0-1-16,-1 0 0 15,-3 0 1-15,-2 1-1 0,-3-2 7 16,-1 4-8-16,0-1 6 16,-1 0-7-1,-3 0 7-15,3 2-6 16,1 1-2-16,-1-1 2 0,5 2-1 15,-2-4 1-15,2 3-1 16,0-1 1-16,2 0 0 16,-5-2-2-16,3 0 1 15,-2 0 0-15,0 0 0 16,0-2 0-16,4 0 0 16,-3-2 0-16,1 4 0 15,2-4 0-15,-2 0 1 0,0 2-1 16,-4 0 0-16,1-2 0 15,-3 2 0 1,-3 0 0-16,-1 0 0 16,1 0 0-16,-2 0 0 0,0-2 0 15,1-2 1-15,-1 2-1 16,2-1 0-16,1-1 0 16,-3-2 0-16,3 4 0 15,-1-2-1-15,4 3 1 16,-7-1-2-16,5 0 2 15,-4 0-7-15,-2-2 6 16,1 2-6-16,1-2 6 0,-2 1-6 31,-2-1 6-31,2 0-6 16,0-2 5-16,2 1-1 16,-1-3 0-16,5 3 0 15,-4-3-1-15,1 0 2 16,-1-1-2-16,0 1 2 15,-2 1 0-15,2-3 1 16,-4 3 0-16,1-3 0 16,1-1 0-16,2 0 0 15,-2-2 0-15,4-1 0 16,-1-1 0-16,-1 0 1 16,2-2-1-16,-4 0 1 15,0 0 0-15,-2 0 0 0,0-2 0 16,-2 2 0-16,0-4 0 15,-2-1 0-15,2-1-1 16,-2-1 2-16,1-3-1 16,-3 3 1-16,0-1-1 15,-1-3 1-15,-1 5-1 16,-1-1 0-16,-1 1 0 16,-1-2 1-16,1 6-1 15,-3-3 0-15,2 1 0 16,0 2 0-16,-3-2 0 15,-1 1 1-15,2-1-1 16,-2 0 1-16,0 0-1 16,0 0 1-16,1 1-2 0,-1-3 2 15,2 0-1-15,0 3 1 16,0-1-1-16,-1 0 0 16,1 2 2-16,-2-2-1 15,2-1 1-15,-2 1-2 16,-2-2 2-16,2-1-1 15,-2-1 1-15,2-1-2 16,-1-1 1-16,-1 3 0 16,2 1-1-16,0-2 1 15,2 1-1-15,-2 3 0 16,2 0 0-16,-1-1 1 16,1-5-2-16,0 3 2 0,-2-5-1 15,0 1 1-15,0-2-1 16,0-2 1-16,-2 0 0 15,-2-2-1 1,2 5 0-16,-2-1 1 0,0 0-1 16,2 1 1-16,0 3-1 15,-2-2 0-15,2 1 0 16,0-1 1-16,0 0-1 16,0 1 1-16,0 1-1 15,-2 1 1-15,0 1-2 16,2 1 2-16,0 0-1 15,2 2 1-15,0-1-2 0,0-1 1 16,4-1-1-16,-1-1-6 16,1-1 4-1,0 1-4-15,1-1 4 16,4 1-3-16,-1 0 3 16,1 3-2-16,-1 3 2 0,3 0 4 15,-2 0-1-15,2 0 0 16,3 0 0-16,-5 0 1 0,4 1-1 0,-2 1 0 15,2-2 1-15,-1 2-1 16,-1 0 0-16,0 0 2 16,0 0-2-16,2 0 0 15,-1 0 0-15,1-2 0 16,0 2 1-16,0 0-1 16,0 0 0-16,0 0 1 15,2 0-1-15,2-2 1 16,2 2-1-16,1-2 0 15,3 4 0-15,1-4 0 16,3 4 0-16,1 2 0 16,0 1 0-16,0 3 0 15,-1-1 0-15,1 3 1 0,-2-4-2 16,3 1 1-16,-1 1 0 16,0-3 0-16,0 1 0 15,2-2 1 1,2 1-1-16,-2-1 0 0,2 4 0 15,-1-3 0-15,1 3 0 16,0-2 2-16,1 3-1 16,-1 1 0-16,2-1 0 15,2 0 1-15,0 3-1 16,-2-1 0-16,3 0 0 16,-3 5-1-16,0-3 0 15,2 2-1-15,2 0 1 0,-1 0 0 16,5 0-1-16,1-2 1 15,6 3 0-15,2-1 0 16,2 0 0-16,0-2-1 16,-1 2 1-16,-1 2 0 15,0 0-1-15,-4 2 3 16,-2-2-3-16,-1 2 4 16,-1-2-1-16,-1 0 0 15,1 0 1-15,0 0-1 16,2 0 1-16,3 0-3 15,-1 2 3-15,0 0-3 16,-2 0 0-16,2-1 0 16,-2 1 0-16,2 0 0 0,-1-2-1 15,1 0 1-15,-2-2 0 16,0-1 0 0,-3 3 0-16,-1-2 1 15,-1 2 0-15,-7 0 1 0,-1 0-1 16,-3 0 1-16,-5 2 0 15,-1-1 3-15,-3-2-4 16,-1 1 2-16,-2-2-5 16,2 4-23-16,-21-2-88 15,0 0-2-15,19-8-4 16,-19 8-13-16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1:28:15.15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5988CFE-F21B-4331-98E8-FB1A00BE7467}" emma:medium="tactile" emma:mode="ink">
          <msink:context xmlns:msink="http://schemas.microsoft.com/ink/2010/main" type="inkDrawing" rotatedBoundingBox="13755,13412 14090,17735 13872,17752 13537,13428" semanticType="callout" shapeName="Other">
            <msink:sourceLink direction="with" ref="{FD7B1E7A-BD7C-4AC5-BEBC-CD4879F5E58A}"/>
            <msink:sourceLink direction="with" ref="{534320F7-7983-419E-BCE3-4BD8C9A5DAD0}"/>
          </msink:context>
        </emma:interpretation>
      </emma:emma>
    </inkml:annotationXML>
    <inkml:trace contextRef="#ctx0" brushRef="#br0">0 0 34 0,'0'0'88'16,"0"0"6"-16,0 0-1 15,21 19-58-15,-15 2-3 16,5 17-2-16,0 3-2 0,2 20-7 16,1 5 2-16,3 13-8 15,0 12 1-15,3 17-6 16,-3 11 1-16,6 13-3 16,-8 11-1-16,6 10 1 15,-6 10-4-15,4 7 2 16,-2 2-4-16,-2-1 2 15,2-4-1-15,-2-3-3 16,2-9 3-16,2-4-1 16,-2-6 0-16,0-5-1 15,-2-6 0-15,0-5 0 16,-2-5-3-16,-3-3 2 16,-3-2 1-16,-1-5-1 0,-4-7 1 15,-2-5 0-15,-2-11 3 16,-2-4-4-16,-1-8 4 15,-3-7 0-15,1-8-2 16,-3-5 0-16,-1-6 0 16,-2-6 1-16,-1-4-2 15,-1-5 1-15,2-10-3 16,-2-7-3-16,5-2-13 16,10-19-32-16,-16 6-72 15,16-6-4-15,-4-25-2 16,6 1-6-16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1:28:16.59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A8EC4E8-02E7-4E4E-8D52-62AB94C7DBB7}" emma:medium="tactile" emma:mode="ink">
          <msink:context xmlns:msink="http://schemas.microsoft.com/ink/2010/main" type="inkDrawing" rotatedBoundingBox="13849,17804 19961,17793 19962,17851 13850,17863" semanticType="callout" shapeName="Other">
            <msink:sourceLink direction="with" ref="{115B5243-4748-49E6-9452-0BAD6373BC89}"/>
            <msink:sourceLink direction="with" ref="{534320F7-7983-419E-BCE3-4BD8C9A5DAD0}"/>
          </msink:context>
        </emma:interpretation>
      </emma:emma>
    </inkml:annotationXML>
    <inkml:trace contextRef="#ctx0" brushRef="#br0">0 46 9 0,'21'4'85'0,"-21"-4"4"16,30 0 0-16,-11-2-61 16,5-1-11-16,10 3 1 15,2-4 2-15,11 4 1 0,6-4-1 16,12 4-2-16,4-6-3 16,15 4-2-1,8-1-1-15,18 1 0 16,9-6-1-16,15 3 0 0,9-1-1 15,12 4 0-15,10-4-2 16,10 3-1-16,3-1-2 16,9 4-2-16,2-2-2 15,5 4-1-15,3-2 0 16,5 0 0-16,4 2-1 16,0 1 0-16,1 1 1 15,-1-2-2-15,0 2 4 0,-2 0-1 16,-8-1 0-1,-5 3 1-15,-8-2 2 16,-5 0 1-16,-10-2 1 16,-5-1 1-16,-10-1-1 0,-10 4 1 15,-11-6-1-15,-7 2-1 16,-17-2-1-16,-12 1-1 16,-15-1-1-16,-11 0-2 15,-13 0 1-15,-16-2-1 16,-9 4 1-16,-11-4-3 15,-4 6-8-15,-17-2-21 16,0 0-86-16,0 0-5 16,-34-21 0-16,8 14-7 15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1:28:37.74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54C7F0C-4846-41F1-AE1E-1C2C1131A754}" emma:medium="tactile" emma:mode="ink">
          <msink:context xmlns:msink="http://schemas.microsoft.com/ink/2010/main" type="writingRegion" rotatedBoundingBox="25353,11863 31074,11790 31084,12620 25364,12693"/>
        </emma:interpretation>
      </emma:emma>
    </inkml:annotationXML>
    <inkml:traceGroup>
      <inkml:annotationXML>
        <emma:emma xmlns:emma="http://www.w3.org/2003/04/emma" version="1.0">
          <emma:interpretation id="{36201B50-95E4-4C3D-9D36-55D1FB42703C}" emma:medium="tactile" emma:mode="ink">
            <msink:context xmlns:msink="http://schemas.microsoft.com/ink/2010/main" type="paragraph" rotatedBoundingBox="25353,11863 31074,11790 31084,12620 25364,126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6B215E-AB36-425A-9D04-38B80CCFF291}" emma:medium="tactile" emma:mode="ink">
              <msink:context xmlns:msink="http://schemas.microsoft.com/ink/2010/main" type="line" rotatedBoundingBox="25353,11863 31074,11790 31084,12620 25364,12693"/>
            </emma:interpretation>
          </emma:emma>
        </inkml:annotationXML>
        <inkml:traceGroup>
          <inkml:annotationXML>
            <emma:emma xmlns:emma="http://www.w3.org/2003/04/emma" version="1.0">
              <emma:interpretation id="{3F92BC07-788E-4352-8C8D-11D9BCED03C9}" emma:medium="tactile" emma:mode="ink">
                <msink:context xmlns:msink="http://schemas.microsoft.com/ink/2010/main" type="inkWord" rotatedBoundingBox="25353,11863 27879,11831 27890,12661 25364,12693">
                  <msink:destinationLink direction="with" ref="{DD26F7F1-E16D-419F-9C76-F5EBF82A047A}"/>
                </msink:context>
              </emma:interpretation>
              <emma:one-of disjunction-type="recognition" id="oneOf0">
                <emma:interpretation id="interp0" emma:lang="en-GB" emma:confidence="0">
                  <emma:literal>weak</emma:literal>
                </emma:interpretation>
                <emma:interpretation id="interp1" emma:lang="en-GB" emma:confidence="0">
                  <emma:literal>wear</emma:literal>
                </emma:interpretation>
                <emma:interpretation id="interp2" emma:lang="en-GB" emma:confidence="0">
                  <emma:literal>weaK</emma:literal>
                </emma:interpretation>
                <emma:interpretation id="interp3" emma:lang="en-GB" emma:confidence="0">
                  <emma:literal>weat</emma:literal>
                </emma:interpretation>
              </emma:one-of>
            </emma:emma>
          </inkml:annotationXML>
          <inkml:trace contextRef="#ctx0" brushRef="#br0">-1 423 4 0,'4'-36'70'15,"-8"-9"-2"-15,4 3-19 16,2-1 2-16,-4-3-1 16,8 8-3-1,-6-3 1-15,8 14-2 0,-7 1-7 16,-1 26-9-16,0 0-5 16,25 19-5-16,-21 17-6 15,3 17-2-15,-3 13-6 16,4 4 2-16,-3 1-6 15,1-1 2-15,2-9-5 16,5-14-1-16,0-19 4 16,8-14-1-16,1-18 0 0,5-17 1 15,3-11 0-15,0-10-2 16,1-12 3 0,-3-3 1-16,-4 6-3 15,-3 4-1-15,-2 13 0 0,-6 13 0 16,-13 21-1-16,27 6 1 15,-16 22-1-15,0 8 1 16,5 7-2-16,-1 1 3 16,4-1-2-16,3-7 3 15,1-8-2-15,1-9 1 16,3-13 1-16,1-10-2 16,-3-9 2-16,-1-8-2 15,-5-9 1-15,-4-8-1 0,-3-5 1 16,-9-3-2-1,-1 5 2-15,-4 3-2 16,-1 10 1-16,3 7-1 16,0 21 0-16,0 0 1 0,22 0-1 15,1 15 0-15,3 2 0 16,8 0 1-16,6-6 0 16,2-3-1-16,3-8 2 15,-2-10-1-15,-1-7 1 16,-4-7-1-16,-8-6 2 15,-5-1-2-15,-8-4 1 16,-10-3 0-16,-11 4-1 0,-7 4 0 16,-8 7-1-1,-2 12 0-15,-3 9 0 16,1 11 2-16,2 16-2 16,4 14 3-16,4 10-3 0,9 6 3 15,6 2-3-15,2 0-1 16,11-1-9-16,4-10-14 15,11-3-18-15,-1-17-51 16,10-7-19-16,10-5-5 16,4-11 3-16</inkml:trace>
          <inkml:trace contextRef="#ctx0" brushRef="#br0" timeOffset="1">1714 62 153 0,'-28'-42'109'16,"-6"14"1"-16,-13 13 2 0,-2 15-70 16,-2 21-30-16,0 17 4 15,13 16 1-15,0 9-3 16,14 3 1-16,1-4-3 16,17-3-2-16,8-14-4 15,17-13 1-15,9-21-3 16,12-14-2-16,7-16-2 15,2-13 1-15,4-12-1 16,-4-7-2-16,-5-2 3 16,-10-3-3-16,-8 8 1 15,-9 7 0-15,-9 16 2 16,-8 25-2-16,0 0 1 0,-17 21 2 16,4 23-2-16,1 10 2 15,-1 7-3-15,2 3 0 16,7-4-5-16,4-7-4 15,9-5-12-15,3-22-11 16,14-7-20-16,-3-25-26 16,13-9-36-16,0-13-3 15,-2-14 6-15,-2-11 22 16</inkml:trace>
          <inkml:trace contextRef="#ctx0" brushRef="#br0" timeOffset="2">1994-208 137 0,'8'-32'107'0,"-8"32"1"0,0 0 1 16,15 28-73-16,-19 17-8 16,4 23-4-16,-8 8-9 15,3 7 0-15,-5 0-6 16,5-3 0-16,-1-11-3 16,4-12 0-16,4-15-2 15,4-23-1-15,-6-19 0 16,26-17-2-16,-3-16 2 15,3-10-3-15,2-12 2 16,3-1-3-16,-3-3 3 16,2 6-3-16,-3 4 3 15,-7 11-3-15,-6 10 1 0,-14 28 0 16,0 0 0-16,0 0 1 16,-10 19-1-16,-11 19 2 15,1 9 1-15,-1 8 3 16,4-1 1-16,9 5 1 15,6-6-1-15,12-4 0 16,11-11-1-16,14-12-5 16,9-7-11-16,5-15-22 15,13 1-63-15,-7-10-32 16,2-7 1-16,-4-3-6 16</inkml:trace>
        </inkml:traceGroup>
        <inkml:traceGroup>
          <inkml:annotationXML>
            <emma:emma xmlns:emma="http://www.w3.org/2003/04/emma" version="1.0">
              <emma:interpretation id="{66DDC8F7-8AD4-4519-A5C1-91AF4E1A23D9}" emma:medium="tactile" emma:mode="ink">
                <msink:context xmlns:msink="http://schemas.microsoft.com/ink/2010/main" type="inkWord" rotatedBoundingBox="28755,11857 31074,11827 31084,12601 28764,12631"/>
              </emma:interpretation>
              <emma:one-of disjunction-type="recognition" id="oneOf1">
                <emma:interpretation id="interp4" emma:lang="en-GB" emma:confidence="0">
                  <emma:literal>base</emma:literal>
                </emma:interpretation>
                <emma:interpretation id="interp5" emma:lang="en-GB" emma:confidence="0">
                  <emma:literal>basi</emma:literal>
                </emma:interpretation>
                <emma:interpretation id="interp6" emma:lang="en-GB" emma:confidence="0">
                  <emma:literal>basc</emma:literal>
                </emma:interpretation>
                <emma:interpretation id="interp7" emma:lang="en-GB" emma:confidence="0">
                  <emma:literal>baa</emma:literal>
                </emma:interpretation>
                <emma:interpretation id="interp8" emma:lang="en-GB" emma:confidence="0">
                  <emma:literal>berse</emma:literal>
                </emma:interpretation>
              </emma:one-of>
            </emma:emma>
          </inkml:annotationXML>
          <inkml:trace contextRef="#ctx0" brushRef="#br0" timeOffset="250.0618">3426-204 130 0,'-2'-17'103'16,"2"17"2"-16,-2 37 1 16,-2 1-75-16,4 19-9 15,-6 7-1-15,5 12-1 16,-5-3-6-16,6 3 2 16,-6-10-4-16,6-7-1 15,2-16-2-15,4-13-3 0,-6-30-2 16,24 4-2-1,-3-27 0-15,4-14-2 16,-3-16 2-16,7-2-2 16,3-6 1-16,4 5-2 0,1 7 3 15,-1 13-2-15,0 13 0 16,-2 19 0-16,-2 19 0 16,-3 12 1-16,-12 13 0 15,-8 9 1-15,-11 5-1 16,-7 3 1-16,-12 2 0 15,-5-3 1-15,-8-8-2 16,-6-7 1-16,-2-11-5 16,-3-9-5-16,5-8-16 15,-3-18-20-15,18-5-72 16,1-3-3-16,14-6-1 16,14-2-3-16</inkml:trace>
          <inkml:trace contextRef="#ctx0" brushRef="#br0" timeOffset="734.4404">4672 183 91 0,'-36'-27'96'0,"-9"-5"5"16,-2 8 5-16,-2 9-79 0,-6 3-7 16,10 20 8-16,-8 7 2 15,7 21-2-15,-1 7-3 16,9 12-3-16,3 0-8 16,8 0-1-16,10-6-5 15,11-8 0-15,14-14-2 16,15-12 0-16,9-19-3 15,7-9-1-15,7-12 0 16,3-11-1-16,0-9 0 16,0-8-1-16,-9 0 1 15,-6 6-1-15,-8 4 2 16,-7 14 1-16,-6 12 1 0,-13 17 0 16,10 23 0-16,-14 15 0 15,-2 9-1-15,-1 6-1 16,-1 7-6-16,3-3-4 15,6-2-13-15,1-19-13 16,19 3-27-16,-2-20-64 16,15-15 1-16,9-12-2 15,8-9 6-15</inkml:trace>
          <inkml:trace contextRef="#ctx0" brushRef="#br0" timeOffset="1234.4493">5114 13 146 0,'-20'-30'113'16,"-13"5"1"-16,-2 16 1 16,-7 9-65-16,4 5-38 15,10 16 2-15,9 2 0 16,15 7-1-16,12 4-3 16,13 6 1-16,3-1-2 15,10 7 0-15,-2-3-3 16,-3 2-1-16,-7-1-2 15,-9-1 1-15,-13-7-3 16,-7-4 1-16,-10-7-2 16,-8-8 0-16,1-4 0 15,-3-7 0-15,7-4-1 0,20-2 0 16,0 0 1-16,3-21-2 16,28 8 1-16,14-2 1 15,12-4 1-15,9-8-1 16,2-3 1-16,2-2-1 15,-2-8 1-15,-8-1 0 16,-7-5 2-16,-15 1-4 16,-14 0 3-16,-13 1-1 15,-14 5 4-15,-11 8 0 16,-10 12 2-16,-6 16 0 16,-6 10 1-16,0 22 1 15,2 12-2-15,11 16 2 16,8 5-3-16,13 2-1 0,14-1-2 15,12-7-3-15,18-3-12 16,7-23-22-16,23-7-96 16,-8-12-7-1,2-11-1-15,-9-11-7 0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1:28:40.30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D26F7F1-E16D-419F-9C76-F5EBF82A047A}" emma:medium="tactile" emma:mode="ink">
          <msink:context xmlns:msink="http://schemas.microsoft.com/ink/2010/main" type="inkDrawing" rotatedBoundingBox="25106,13037 25319,17646 25224,17650 25012,13041" semanticType="callout" shapeName="Other">
            <msink:sourceLink direction="with" ref="{3F92BC07-788E-4352-8C8D-11D9BCED03C9}"/>
            <msink:sourceLink direction="with" ref="{C39C9CD6-0912-40F8-B159-39D4924A3582}"/>
          </msink:context>
        </emma:interpretation>
      </emma:emma>
    </inkml:annotationXML>
    <inkml:trace contextRef="#ctx0" brushRef="#br0">-1 57 1 0,'0'0'0'15,"4"-25"57"-15,-4 25 18 16,9-17-36-16,-9 17 3 16,6-17-4-16,-6 17 1 0,0 0 0 15,0 0-2-15,9 43-2 16,-9-9-7-16,8 21-5 15,-5 8-6-15,9 12 2 16,-3 14-3-16,4 9-5 16,-1 10 3-16,3 18-2 15,-4 7 1-15,2 12-2 16,-3 6 6-16,1 12-7 16,-3 3 0-16,-1 8 0 15,-1-1-2-15,2-1 0 16,-3-9-2-16,1-5-1 15,0-7 0-15,-1-5-2 0,-1-6 1 16,0-10-1-16,0-4 0 16,-3-7-1-16,1-7 1 15,0-8-2-15,0-8-2 16,-2-5 3 0,0-2-2-16,0-6-1 0,-2-2 1 15,2-2 0-15,0-1 1 16,0-1-2-16,0-5 2 15,2-4-2-15,2-11 2 16,-2-6 0-16,2-4 0 16,-1-6-1-16,1 1-1 15,-2-2 2-15,2-1-2 16,-2 1 1-16,1 0-2 0,-1-8 0 16,2-4-3-16,-2-9-3 15,-2-19-14-15,0 0-33 16,23 0-67-1,-16-23-4-15,3-11 0 0,-1-5-6 16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1:28:41.74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39C9CD6-0912-40F8-B159-39D4924A3582}" emma:medium="tactile" emma:mode="ink">
          <msink:context xmlns:msink="http://schemas.microsoft.com/ink/2010/main" type="inkDrawing" rotatedBoundingBox="25344,17649 32229,17575 32230,17644 25345,17718" shapeName="Other">
            <msink:destinationLink direction="with" ref="{DD26F7F1-E16D-419F-9C76-F5EBF82A047A}"/>
          </msink:context>
        </emma:interpretation>
      </emma:emma>
    </inkml:annotationXML>
    <inkml:trace contextRef="#ctx0" brushRef="#br0">61 133 38 0,'-23'9'29'15,"23"-9"7"-15,-23 8 5 0,23-8 2 16,-19 0 2-16,19 0-3 15,0 0-4-15,-17-2-4 16,17 2-5-16,0 0-4 16,0 0-1-16,0 0-2 15,0 0-2-15,0 0-3 16,0 0 1-16,23-2-2 16,-4 4-1-16,-19-2-3 0,41-2-2 15,-12-2-2-15,10 4-2 16,5-4 1-1,9 1-2-15,9-1 0 16,10 0-1-16,13-2-1 0,7 5-1 16,12-3 0-16,8 0-1 15,9-4 1-15,11 5-1 16,11-3 0-16,9 0 0 16,10-1 0-16,6 3-3 15,6 0 1-15,7 0 0 16,12 4 0-16,-1 0 0 15,7-1-1-15,1-1 1 16,4 2-1-16,6-2 2 0,1 0-2 16,1 0 4-1,-4-2-4-15,-1 2 3 16,-3 0-2-16,-3 4 2 16,-9 0 0-16,-9 2 2 0,-7 0-2 15,-6-2 0-15,-9 1-2 16,-8-1 3-16,-14 2-3 15,-8-4 2-15,-9 0 3 16,-10 0 0-16,-12 0 1 16,-9 2 0-16,-10-2 2 15,-9 2-1-15,-8-2 0 16,-4 0 1-16,-5-2-5 16,-4 0-2-16,2-2 0 15,-6 1 0-15,-1-1-1 16,-7 0 1-16,-3-2-1 15,-4 3 0-15,-5-1 0 16,-7 0 1-16,-20 4-1 0,23-6-5 16,-23 6-15-16,0 0-42 15,0 0-61-15,0 0-3 16,-21-22-2-16,1 14-6 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1:28:49.62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C096643-2B32-404D-B389-616710538209}" emma:medium="tactile" emma:mode="ink">
          <msink:context xmlns:msink="http://schemas.microsoft.com/ink/2010/main" type="writingRegion" rotatedBoundingBox="23778,14701 25491,14701 25491,15530 23778,15530"/>
        </emma:interpretation>
      </emma:emma>
    </inkml:annotationXML>
    <inkml:traceGroup>
      <inkml:annotationXML>
        <emma:emma xmlns:emma="http://www.w3.org/2003/04/emma" version="1.0">
          <emma:interpretation id="{0D8A1E22-7261-4C65-AD74-49A25416A068}" emma:medium="tactile" emma:mode="ink">
            <msink:context xmlns:msink="http://schemas.microsoft.com/ink/2010/main" type="paragraph" rotatedBoundingBox="23778,14701 25491,14701 25491,15530 23778,155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D40A73-8E95-4155-8B75-D5A14F617DE6}" emma:medium="tactile" emma:mode="ink">
              <msink:context xmlns:msink="http://schemas.microsoft.com/ink/2010/main" type="line" rotatedBoundingBox="23778,14701 25491,14701 25491,15530 23778,15530"/>
            </emma:interpretation>
          </emma:emma>
        </inkml:annotationXML>
        <inkml:traceGroup>
          <inkml:annotationXML>
            <emma:emma xmlns:emma="http://www.w3.org/2003/04/emma" version="1.0">
              <emma:interpretation id="{D34D4991-4B6D-4446-8289-C872145D4AA5}" emma:medium="tactile" emma:mode="ink">
                <msink:context xmlns:msink="http://schemas.microsoft.com/ink/2010/main" type="inkWord" rotatedBoundingBox="23778,14701 25491,14701 25491,15530 23778,15530"/>
              </emma:interpretation>
              <emma:one-of disjunction-type="recognition" id="oneOf0">
                <emma:interpretation id="interp0" emma:lang="en-GB" emma:confidence="0">
                  <emma:literal>7 t</emma:literal>
                </emma:interpretation>
                <emma:interpretation id="interp1" emma:lang="en-GB" emma:confidence="0">
                  <emma:literal>7 -</emma:literal>
                </emma:interpretation>
                <emma:interpretation id="interp2" emma:lang="en-GB" emma:confidence="0">
                  <emma:literal>6 -</emma:literal>
                </emma:interpretation>
                <emma:interpretation id="interp3" emma:lang="en-GB" emma:confidence="0">
                  <emma:literal>7-</emma:literal>
                </emma:interpretation>
                <emma:interpretation id="interp4" emma:lang="en-GB" emma:confidence="0">
                  <emma:literal>) -</emma:literal>
                </emma:interpretation>
              </emma:one-of>
            </emma:emma>
          </inkml:annotationXML>
          <inkml:trace contextRef="#ctx0" brushRef="#br0">-981-391 1 0,'-32'-19'0'0,"32"19"59"0,-27-23 9 15,27 23-41-15,-7-22 3 16,7 22-3-16,0 0 1 15,17-21-4-15,-17 21 0 16,32-6-4-16,-4 6-2 16,0-2-5-16,10 2-3 15,-2 0-2-15,8 2-1 16,-7 0 0-16,3 6-1 16,-8 1 3-16,-2 8-2 15,-7 11 2-15,-4 10-3 16,-10 8 3-16,-1 8-2 15,-10 10 1-15,-4 8-2 16,-7 6-4-16,-2-1 2 0,-6 1-9 16,-2-9-16-16,3-6-69 15,1-5-3-15,-2-20-3 16,13-10-4-16</inkml:trace>
          <inkml:trace contextRef="#ctx0" brushRef="#br0" timeOffset="-609.3914">14 107 1 0,'0'0'74'15,"-28"2"9"-15,28-2 2 16,0 0-46-16,0 0-3 15,0 0 0-15,41-11-11 16,1 2-6-16,7-3-4 16,11 1-3-16,8 0-5 0,12-3-8 15,-3 9-19-15,-1-5-48 16,-6-1-27 0,-2 7-3-16,-19-7-4 0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1:28:52.63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6914D13-6B97-4DCD-9E64-25B369B0B7D5}" emma:medium="tactile" emma:mode="ink">
          <msink:context xmlns:msink="http://schemas.microsoft.com/ink/2010/main" type="inkDrawing" rotatedBoundingBox="25221,15889 32188,13460 32430,14154 25462,16582" shapeName="Other"/>
        </emma:interpretation>
      </emma:emma>
    </inkml:annotationXML>
    <inkml:trace contextRef="#ctx0" brushRef="#br0">0 1752 1 0,'0'0'42'0,"0"0"21"16,0 0 0-1,0 0-44-15,0 0 2 0,19-5-1 16,-19 5 3-16,17 2-1 15,-17-2 0-15,22 9-1 16,-3-5-1-16,-2 5-3 16,4-3-8-16,2 3-3 15,3-3-3-15,-1 3-6 16,3-3 4-16,0-2-5 16,-1 0 4-16,3-1 1 15,0-1 0-15,2-2-5 0,4 0 5 16,0 0 3-1,4-2-3-15,-1 1 3 16,7-1-4-16,-3 0 0 16,4 0 0-16,2 0 5 0,-3 0-5 15,3 0 0-15,-4 0-1 16,4 0 1-16,-3 1 0 16,-1-7 1-16,0 4-2 15,-1-1 1-15,1 1-1 16,-1-4 0-16,-3 4 1 15,1-1-2-15,-1 3 1 16,-1 0-1-16,-2 2 2 0,-2 0-1 16,1-2 2-1,-3 2-2-15,0 0 1 16,-2-2 0-16,2 2 0 16,-1 0 0-16,-1-2 0 0,-4 2 0 15,4-2 0-15,-2 1 1 16,2-1-1-16,1-2 0 15,-1 0 0-15,0 0-1 16,0 1-3-16,0-3 4 16,-2 0-5-16,0-1 4 15,-1-3-3-15,-1 3 1 16,-3-3-2-16,1 3 3 16,-3-3 1-16,1 1-1 15,1-1 1-15,-1 3-1 16,1-1 1-16,-2 1 1 15,-1-3 0-15,3 3 1 16,-4-3-1-16,3 1 1 0,-5 1-1 16,4-1 1-16,-4-1-1 15,3 1 0-15,-1-1 1 16,0-1-2-16,1 2 1 16,1-5 0-16,2 3 0 15,-3 0 0-15,1-2 0 16,0 1-1-16,-4 1 1 15,1 0 1-15,-1-1-1 16,-2 1-1-16,-17 11 2 16,30-21-1-16,-30 21 0 15,27-23 0-15,-27 23 0 0,28-26-1 16,-28 26 1-16,27-25 0 16,-27 25 0-16,26-24-1 15,-26 24 2-15,28-25-1 16,-28 25 0-16,29-22 0 15,-29 22 0-15,28-27 0 16,-28 27 0-16,32-24-1 16,-32 24 1-16,32-27 0 15,-15 12 0-15,0 0 0 16,0 6 0-16,0-5 0 16,0 1 0-16,0 0 1 15,0 2-1-15,2-5 0 16,-2 3 0-16,2 0 0 15,0-4 1-15,0 4 1 0,2-2 1 16,-2 0-2-16,-1 1 3 16,-1 1-3-16,2 2 2 15,0-2 0-15,2-1-1 16,0-1 1-16,-2 0-3 16,3 2 3-16,-3-4-1 15,6 2 1-15,-3-2 0 16,-3 2-2-16,4 0 2 15,0-1-2-15,-1 3 2 16,-1-2-1-16,4 2 0 16,-3-2-1-16,3 0-1 15,-1 2 3-15,-3-3-3 0,4 5 3 16,-6-2-5-16,1 2 5 16,-1-3-5-16,-2 3 4 15,-17 11-2-15,32-21 0 16,-13 10 0-16,0-2 0 15,4 1 0-15,-2-3 0 16,3 2 0-16,1 0 0 16,-3 0 0-16,3-1 0 15,-2 3 0-15,1 2 1 16,-3-3-1-16,0 5 0 16,0-3 0-16,1 1 0 15,1-3-1-15,1 1 1 16,1 0 0-16,0-1-1 0,3 3 4 15,-4-2-3-15,3 3 2 16,-4-1-2-16,-1 1 3 16,3-1-2-1,-3 1 2-15,1 1-2 0,-2-3 0 16,2 1 0-16,-5-1-1 16,7 1 2-16,-4-1-2 15,-2 1 1-15,1-1-1 16,-1 3 0-16,0-3-1 15,0 3 1-15,2-1 0 16,0-1 0-16,1-1 0 0,3 1 0 16,1 0 0-16,1-1 0 15,3 1 1-15,-2 1-2 16,1 1 1-16,-1 1 0 16,0 0 0-1,1 2 0-15,1-3 0 0,0 1 0 16,2-3 0-16,4 1 0 15,-2 1 1-15,2-3-1 16,0 3 1-16,-2-1 0 16,0 1-1-16,-2 1 2 15,0 2 2-15,-2-2-2 16,2 3 2-16,-1-3-1 16,1 0 1-16,-2 1-2 15,0 1 2-15,2 0 0 0,-3 0-4 16,-1 1 3-1,0 1-2-15,-1 2 1 16,-1-4-1-16,2 4 0 0,3-2 0 16,-1 0 0-16,4-2 0 15,-2 4 1-15,4-2-1 16,-2 1 1-16,0 1-1 16,0 0 1-16,0 0-1 15,0 0 0-15,0 1 1 16,0-1 0-16,2 0 0 15,5 0-1-15,1-1 3 16,3 2-2-16,2-2 5 0,4 2-2 16,-3-1 1-1,1 0-1-15,0 2 1 16,-4-2-2-16,4 2-1 16,-5-2 0-16,3 0-4 0,-4 0 0 15,5 0 0-15,-5 0 0 16,1 0 1-16,-3 0-1 15,-1 2 1-15,-4 0-1 16,-4 0 1-16,0 0-1 16,-8 0 1-16,3-2-1 15,-3 2 0-15,1-2 0 16,-6 0 1-16,2 0-1 16,-4-2 0-16,0 2 0 15,-17 0 0-15,22 0 1 16,-22 0-1-16,0 0 0 15,17 2-8-15,-17-2-20 16,0 0-72-16,0 0-1 0,0 0-6 16,-19-4-2-16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1:29:18.67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6A42BDD-C780-4E2E-93E5-32942388A15C}" emma:medium="tactile" emma:mode="ink">
          <msink:context xmlns:msink="http://schemas.microsoft.com/ink/2010/main" type="inkDrawing" rotatedBoundingBox="14434,16433 19010,12261 19984,13329 15407,17501" semanticType="callout" shapeName="Other">
            <msink:sourceLink direction="with" ref="{115B5243-4748-49E6-9452-0BAD6373BC89}"/>
            <msink:sourceLink direction="with" ref="{534320F7-7983-419E-BCE3-4BD8C9A5DAD0}"/>
          </msink:context>
        </emma:interpretation>
      </emma:emma>
    </inkml:annotationXML>
    <inkml:trace contextRef="#ctx0" brushRef="#br0">0 3108 79 0,'0'0'37'16,"0"0"1"-16,0 0 8 15,0 0-5-15,0 0-8 16,0 0-1-16,0 0-6 16,0 0-3-16,0 0-1 15,0 0-2-15,0 0 0 16,0 0-4-16,0 0-1 15,0 0-1-15,0 0 0 0,0 0-2 16,0 0-1-16,0 0-1 16,0 0-1-16,0 0 0 15,0 0-1-15,0 0 0 16,0 0-2-16,20-5-2 16,-20 5-1-16,0 0 0 15,27-2-2-15,-27 2 0 16,24-4-1-16,-24 4 0 15,29-2 1-15,-12 2-1 16,2-2 1-16,-1 0-1 16,3 2 0-16,6-2 1 15,-3 2-1-15,6-1 1 0,3 1 0 16,-1 0 0-16,2 0-1 16,3 0 1-16,1 0 0 15,-2 0-1-15,6-2 1 16,-1 2-1-16,1-2 0 15,1 0 0-15,1 0 0 16,3 0-1-16,2 0 1 16,2-2 0-16,0 3 0 15,0-3 0-15,0 2 0 16,2-2 0-16,-2 0 0 16,-4 2 0-16,-2 1 0 15,1 1 1-15,-1 0-1 0,-3 1 0 16,1-1 0-16,-3 2 0 15,1-2 0-15,-1 0 0 16,0 0 0 0,-3 2 0-16,1-4 0 0,2 0-1 15,0 1 1-15,-1-3 0 16,-1 0-1-16,2 0 1 16,-1-1 0-16,3-3 0 15,-1 0 0-15,-1 1 0 16,2-4 0-16,-1 1 0 15,3-1 0-15,-5-4 0 16,1 1-1-16,-2-1 2 16,-2 0-1-16,-2 0 0 0,-2-2-1 15,2 0 1-15,-2 0-1 16,0 0 1 0,-2 2 0-16,-1-2-1 0,-1 0 0 15,-2 0 1-15,-1 0-1 16,-4 0 1-16,-1 0-1 15,-1-2 1-15,0-2 2 16,-2 2-2-16,-2-1 2 16,2-3-2-16,-2 0 2 15,1 1-5-15,-1-1 5 16,-4 0-5-16,2 6 2 16,-1-5-2-16,-3 3 3 0,0 0-4 15,1 0 3 1,-3 0 1-16,1-4 0 15,0 1 0-15,-3-1-1 16,3-1 1-16,-3-3 0 0,1 1 0 16,0-3-1-16,-1 1 1 15,1-2-1-15,0 0 1 16,-3-3-2-16,1 1 3 16,-2 0-3-16,0 0 3 15,0 0-2-15,-2-2 1 16,0 2 0-16,-2 0 0 15,2 0-1-15,-2 0 1 16,2-1-1-16,-2 1 1 16,0 2-1-16,0-2 1 15,-1 0-1-15,-1 0 0 16,0-4 3-16,0 4-3 0,-1-4 2 16,1 2-1-16,-2-2 3 15,4 0-4-15,-1 2 4 16,1-2-3-16,0 2 0 15,2-3 1-15,0-1-1 16,0 0 0-16,2 0-2 16,0 2 2-16,0-1-1 15,-1 3 0-15,3 1 1 16,-2 3 0-16,2 4-1 16,-2 1 1-16,2 1-1 15,-4-1 1-15,1 1-1 16,1-1 2-16,0-5-4 15,2 3 3-15,0-3-1 0,1 0 1 16,1 2-2-16,2-3 2 16,-3 5-2-16,3-4 2 15,3 1-2-15,0 3 2 16,3-4-2-16,5-1 1 16,-1 1 5-16,7-2-6 15,1 0 5-15,7 4-5 16,-1-3 6-16,2 5-6 15,2 0 5-15,-4 3-5 0,4 2 1 16,-4 2 1-16,2 0-2 16,-2 4 2-16,2 0-1 15,4 0 1-15,-1 2 0 0,3 1 0 16,-2 1 0-16,1 2 1 16,3-1 0-16,-2 5-2 15,3-1 2-15,-3 2-1 16,3 0 0-16,3 1 0 15,1 1 0-15,6 0-1 16,0 2 0-16,5-2 1 16,3-2-1-16,1 2 1 15,2-2-1-15,2-1 1 0,-2 1 0 16,3 0 0-16,1-1 0 16,-4 1 0-16,0 0 0 15,0 0 0-15,0 0-1 16,4 1 1-16,-1-1 0 15,-1-2-1-15,-2 1 1 16,2 1-1-16,-4-4 1 16,1 4 0-16,-5 1-1 15,-3 1 1-15,-6 0 0 16,-4 2-1-16,-1 0 0 16,-4 4-7-16,-8-6-18 15,2 2-81-15,-8 2-7 0,-9-12 0 16,-17 10-7-16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1:49:53.33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CA5BFF5A-F754-4B0F-8132-B8711828BC7F}" emma:medium="tactile" emma:mode="ink">
          <msink:context xmlns:msink="http://schemas.microsoft.com/ink/2010/main" type="writingRegion" rotatedBoundingBox="929,873 32578,23 32920,12772 1271,13622"/>
        </emma:interpretation>
      </emma:emma>
    </inkml:annotationXML>
    <inkml:traceGroup>
      <inkml:annotationXML>
        <emma:emma xmlns:emma="http://www.w3.org/2003/04/emma" version="1.0">
          <emma:interpretation id="{09846A14-CEEC-4276-B6B9-856D269FFD6B}" emma:medium="tactile" emma:mode="ink">
            <msink:context xmlns:msink="http://schemas.microsoft.com/ink/2010/main" type="paragraph" rotatedBoundingBox="935,761 30517,771 30516,2803 934,27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76E876-D87D-4220-A6D8-BEF49A1342BA}" emma:medium="tactile" emma:mode="ink">
              <msink:context xmlns:msink="http://schemas.microsoft.com/ink/2010/main" type="line" rotatedBoundingBox="935,761 30517,771 30516,2803 934,2793"/>
            </emma:interpretation>
          </emma:emma>
        </inkml:annotationXML>
        <inkml:traceGroup>
          <inkml:annotationXML>
            <emma:emma xmlns:emma="http://www.w3.org/2003/04/emma" version="1.0">
              <emma:interpretation id="{C59F08C9-9B25-4369-89AA-6788867B97EE}" emma:medium="tactile" emma:mode="ink">
                <msink:context xmlns:msink="http://schemas.microsoft.com/ink/2010/main" type="inkWord" rotatedBoundingBox="935,841 9023,844 9022,2796 934,2793"/>
              </emma:interpretation>
              <emma:one-of disjunction-type="recognition" id="oneOf0">
                <emma:interpretation id="interp0" emma:lang="en-GB" emma:confidence="0">
                  <emma:literal>Equation:</emma:literal>
                </emma:interpretation>
                <emma:interpretation id="interp1" emma:lang="en-GB" emma:confidence="0">
                  <emma:literal>Equation.</emma:literal>
                </emma:interpretation>
                <emma:interpretation id="interp2" emma:lang="en-GB" emma:confidence="0">
                  <emma:literal>Equation</emma:literal>
                </emma:interpretation>
                <emma:interpretation id="interp3" emma:lang="en-GB" emma:confidence="0">
                  <emma:literal>Equations.</emma:literal>
                </emma:interpretation>
                <emma:interpretation id="interp4" emma:lang="en-GB" emma:confidence="0">
                  <emma:literal>Equations:</emma:literal>
                </emma:interpretation>
              </emma:one-of>
            </emma:emma>
          </inkml:annotationXML>
          <inkml:trace contextRef="#ctx0" brushRef="#br0">43 8 117 0,'0'0'111'0,"2"-29"-3"16,-2 29 4-16,0 0-60 16,0 0-27-16,0 0 1 15,6 56-6-15,-6-4-3 0,5 21-7 16,-10 12 3 0,1 19-6-16,-4 5 0 15,0 5-3-15,-3-3 2 16,3-7-8-16,0-15-8 0,-3-20-12 15,17-7-36-15,-6-37-63 16,0-25 0-16,0 0-4 16,30-48-1-16</inkml:trace>
          <inkml:trace contextRef="#ctx0" brushRef="#br0" timeOffset="249.9962">-59 77 136 0,'-31'-30'114'0,"31"30"5"0,-6-20-3 15,6 20-49-15,37-25-45 16,9 10-1-16,8-10-1 16,17 2-4-16,4-6-4 15,6 2-3-15,-2 0-3 16,-6 0-5-16,-3 12-7 15,-17-3-13-15,-1 22-25 16,-30-8-76-16,1 16-1 16,-23-12-4-16,-6 40 0 15</inkml:trace>
          <inkml:trace contextRef="#ctx0" brushRef="#br0" timeOffset="468.8077">95 356 192 0,'8'20'123'16,"11"-13"3"-16,23-5 1 15,4-21-95-15,16 9-15 16,7-9-7-16,10 2 3 16,-6 3-16-16,-9-1-6 15,-2 15-29-15,-30-8-42 16,-1 20-43-16,-31-12-3 15,-2 38 2-15,-29-13-4 16</inkml:trace>
          <inkml:trace contextRef="#ctx0" brushRef="#br0" timeOffset="651.4852">-34 964 148 0,'-17'48'124'0,"13"-17"2"16,19-2-1-16,12-27-58 15,23 0-45-15,10-17 0 16,19 1-5-16,2-7-10 16,1-6-12-16,5 12-26 0,-20-7-86 0,1 11-11 15,-16-3-1-15,-6 9-3 16</inkml:trace>
          <inkml:trace contextRef="#ctx0" brushRef="#br0" timeOffset="1385.7654">1564 614 87 0,'6'-23'104'0,"-4"-4"0"16,-2 0 4-16,0 6-56 16,-14-12-24-16,1 10-1 15,-16-4-4-15,0 12-5 0,-15 1-3 16,5 14-3-16,-11 6-3 16,2 17-5-16,-2 8 1 15,7 15-2 1,7 6-3-16,9 6 2 0,8-6-1 15,13-2 2-15,8-12 0 16,15-11 0-16,12-17 0 16,13-16 0-16,3-19 0 15,9-9-1-15,3-9 0 16,-1-5-1-16,-2-4 1 16,-6 0-1-16,-11 4 1 15,-8 10-2-15,-8 11 1 16,-21 27-1-16,19-10 0 15,-21 35 0-15,-9 19 0 16,-5 20 1-16,-7 24-2 16,-4 16 3-16,-9 12-1 15,1 7 4-15,-2 6 3 0,8-4-3 16,4-10 3-16,12-9-4 16,9-19 5-16,16-14-5 15,11-21 4-15,15-10-8 0,10-21-1 16,2-15-6-16,10-8-10 15,-10-19-23-15,18-2-80 16,-13-21-7-16,-1-3-2 16,-11-16-1-16</inkml:trace>
          <inkml:trace contextRef="#ctx0" brushRef="#br0" timeOffset="1776.3677">2147 468 255 0,'-19'-8'123'16,"7"29"-4"-16,-9 1-13 0,2 28-96 15,4 7-1 1,9 7 3-16,4 1-5 16,8-5 1-16,5-10-3 15,12-8 0-15,8-19-3 0,10-19 0 16,5-17 0-16,6-14-2 15,4-14 1-15,3-11-1 16,-3-9 2-16,-6-5-3 16,-6-1 3-16,-7 4-2 15,-8 11 2-15,-8 11 0 16,-9 14 2-16,-12 27 1 0,0 0 1 16,3 50 2-1,-12 6-1-15,5 13 2 16,-2 8-2-16,6 4 1 15,2-2-5-15,6-8-4 16,9-7-11-16,-1-18-13 0,20-2-36 16,-15-30-71-16,22-3-2 15,-5-24-1-15,14-1-1 16</inkml:trace>
          <inkml:trace contextRef="#ctx0" brushRef="#br0" timeOffset="2532.5837">3986 653 151 0,'0'-33'110'0,"-8"-2"-2"16,-9-5 5-16,-2 5-75 16,-20-7-13-16,1 17-3 15,-18 2-5-15,2 17-2 16,-14 6-1-16,1 21 0 16,-4 12-6-16,5 19 0 15,7 4-2-15,9 11 1 16,13 2-2-16,14-1 2 15,15-9-2-15,20-9 0 0,13-17 0 16,17-16-2-16,16-17-1 16,7-19 0-16,5-17-1 15,5-11 0-15,2-16 1 16,-4-6-2-16,-6-3 1 16,-13-3-3-16,-13 4 2 15,-9 6 3-15,-14 11-4 16,-7 15 4-16,-9 16-6 15,-2 23 2-15,-19 12-1 16,9 24 3-16,3 14 0 16,7 10-2-16,5 9 5 15,7-1-3-15,13-3 4 16,10-9-1-16,11-16 1 0,10-17-1 16,9-19-1-16,6-21-2 15,1-16 0-15,5-15-1 16,-2-15-2-16,-6-14-1 15,-2-10-2-15,-13-15 2 16,-15-8-3-16,-14-9 4 16,-10 15-5-16,-11 6 4 15,-10 21-1-15,-9 25 4 16,-6 33-2-16,3 38 1 16,1 39-1-1,7 32 4-15,-3 14 1 16,7 16-2-16,2 3 3 15,10-4-3-15,0-9 1 16,5-16-8-16,5-15-6 16,-10-21-23-16,17-5-28 15,-19-28-62-15,-4-25-3 16,0 0 0-16,0 0 1 0</inkml:trace>
          <inkml:trace contextRef="#ctx0" brushRef="#br0" timeOffset="2829.4583">4369 370 225 0,'0'0'122'16,"13"-21"1"-16,20 19 3 15,6-14-97-15,24 9-12 16,12-5-8-16,12 4 3 16,7-3-10-16,-1 1 5 15,-1 4-4-15,-9 8 2 0,-4 4-4 16,-12 13-5-16,-15 10 6 15,-13 8-4-15,-7 13 6 16,-7 8-2-16,-9 5 4 16,-3 4-4-16,-7-5 3 15,2-2 0-15,-4-8-8 16,-2-12-7-16,7-2-25 16,-9-38-43-16,0 0-51 15,0 0-1-15,-2-46-3 16,-13-11 1-16</inkml:trace>
          <inkml:trace contextRef="#ctx0" brushRef="#br0" timeOffset="2970.0876">5320 4 278 0,'8'-19'121'16,"-8"19"-17"-16,0 0-10 15,0 0-144-15,13 33-64 16,1-1-1-16,3 1-4 15,8 9 3-15</inkml:trace>
          <inkml:trace contextRef="#ctx0" brushRef="#br0" timeOffset="3673.1693">6121 374 192 0,'-18'-27'117'0,"-1"6"1"0,-14 1-1 15,2 11-87-15,-11 5-12 16,5 15-3-16,-7 11-4 16,9 14-1-16,1 10 0 15,12 8-6-15,5 2 4 16,13 4-6-16,6-10 4 15,17-8 0-15,8-15-2 16,12-16-1-16,5-18-3 16,6-14-1-16,-3-12-1 15,-1-13-3-15,-4-10-2 0,-15-8-4 16,-13-5 2 0,-18 0 4-16,-8 9-3 15,-11 8 5-15,-4 8-4 0,-2 13 9 16,4 8 1-16,25 23 6 15,-19-11-4-15,19 11-1 16,35 7 0-16,1-7 0 16,7-2 0-16,11-5-2 15,4 3 0-15,7 2-1 16,-1 4 0-16,1 7 1 16,-7 7 0-16,-2 11 0 0,-8 9 0 15,-11 9-4-15,-10 7 3 16,-10 3-3-1,-7-5 2-15,-8-3-4 16,0-7 4-16,-4-11-4 0,2-29 4 16,9 19 0-16,-9-19 1 15,31-44-4-15,-8 3 3 16,6-7 4-16,8-6-4 16,5-1 5-16,8 3-3 15,0 9 4-15,1 11-2 16,3 16 7-16,-4 16-3 15,-4 18 2-15,-11 14 0 16,-1 18-6-16,-16 6 3 0,-1 8-3 16,-11 3 0-1,-2-2-9-15,1 1-12 16,-10-22-34-16,16 4-80 16,-11-23-1-16,12-4-4 0,-12-21-2 15</inkml:trace>
          <inkml:trace contextRef="#ctx0" brushRef="#br0" timeOffset="4313.8035">7992 235 273 0,'0'0'129'0,"-23"-4"-7"16,23 4 2-16,0 0-104 16,0 0-16-16,-19 0-9 15,19 0-19-15,0 0-31 16,-6 23-73-16,8-5 5 16,-2-18-2-16,-2 40-1 15</inkml:trace>
          <inkml:trace contextRef="#ctx0" brushRef="#br0" timeOffset="4438.7989">7944 624 256 0,'6'19'123'0,"-6"-19"-4"0,0 0-12 16,-6 23-150-16,6-23-66 16,0 0-10-16,0 0-5 15,-29 0-10-15</inkml:trace>
        </inkml:traceGroup>
        <inkml:traceGroup>
          <inkml:annotationXML>
            <emma:emma xmlns:emma="http://www.w3.org/2003/04/emma" version="1.0">
              <emma:interpretation id="{4337DF98-8ECD-49DC-AF3E-8B5F195438DE}" emma:medium="tactile" emma:mode="ink">
                <msink:context xmlns:msink="http://schemas.microsoft.com/ink/2010/main" type="inkWord" rotatedBoundingBox="10297,765 19016,768 19015,2192 10296,2189"/>
              </emma:interpretation>
              <emma:one-of disjunction-type="recognition" id="oneOf1">
                <emma:interpretation id="interp5" emma:lang="en-GB" emma:confidence="0">
                  <emma:literal>HCHNa0H</emma:literal>
                </emma:interpretation>
                <emma:interpretation id="interp6" emma:lang="en-GB" emma:confidence="0">
                  <emma:literal>HCHNa01t</emma:literal>
                </emma:interpretation>
                <emma:interpretation id="interp7" emma:lang="en-GB" emma:confidence="0">
                  <emma:literal>HC1+Na0H</emma:literal>
                </emma:interpretation>
                <emma:interpretation id="interp8" emma:lang="en-GB" emma:confidence="0">
                  <emma:literal>HCI+Na0H</emma:literal>
                </emma:interpretation>
                <emma:interpretation id="interp9" emma:lang="en-GB" emma:confidence="0">
                  <emma:literal>Hc1+Na0H</emma:literal>
                </emma:interpretation>
              </emma:one-of>
            </emma:emma>
          </inkml:annotationXML>
          <inkml:trace contextRef="#ctx0" brushRef="#br0" timeOffset="7286.6006">9480 39 188 0,'-5'-25'110'16,"5"25"5"-16,-8-33-3 15,8 33-67-15,0 0-11 16,0 19-6-16,-6 8-9 16,2 18-4-16,-2 14-3 15,3 18-5-15,-7 6 1 0,4 11-3 16,-7 4-1-16,1-5-2 15,-1-3-1-15,5-7-7 16,-2-10-7 0,-1-23-19-16,16 6-39 0,-10-29-55 15,7-6-1-15,-2-21 0 16,0 0-1-16</inkml:trace>
          <inkml:trace contextRef="#ctx0" brushRef="#br0" timeOffset="7489.7287">9270 658 250 0,'-4'-34'127'0,"4"34"-1"0,29-23 3 15,10 15-103-15,5-7-6 16,22 9-4-16,5-6-3 16,8 3-8-16,0 1-9 15,-4-2-12-15,4 10-22 16,-27-17-38-16,4 11-51 15,-19-11 2-15,-4 7-4 16,-14-17 0-16</inkml:trace>
          <inkml:trace contextRef="#ctx0" brushRef="#br0" timeOffset="7692.8046">9989 89 238 0,'-19'-44'122'0,"9"21"11"15,-7 3-8-15,17 20-69 16,-17 29-31-16,15 12-4 15,-6 12-6-15,4 19-7 16,-6 14-1-16,3 12-4 16,-3 4-1-16,-3 0-5 15,5 0-4-15,-4-15-12 16,10 3-23-16,-15-28-87 16,21-8-4-16,-8-29 0 15,16-6-4-15</inkml:trace>
          <inkml:trace contextRef="#ctx0" brushRef="#br0" timeOffset="8056.6414">10860 326 277 0,'10'-29'126'0,"-14"-12"0"16,2 18-29-16,-15-15-76 16,5 13 5-16,-15 2-7 15,2 13 1-15,-15 12-9 16,1 13-2-16,-7 16-1 0,-2 17-7 16,-2 12 4-16,2 17-3 15,3 9 1-15,9 7-2 16,11 1 2-1,15 4-4-15,10-7 1 0,17-7 2 16,18-16-3-16,13-13-2 16,16-16-6-16,7-18-6 15,16-9-19-15,-14-32-31 16,20 1-66-16,-14-23-3 16,2-1 1-16,-16-22 1 15</inkml:trace>
          <inkml:trace contextRef="#ctx0" brushRef="#br0" timeOffset="8291.0265">11500 12 317 0,'0'-21'130'0,"0"21"2"16,-9 27-5 0,5 23-105-16,-8 11-2 15,5 24-10-15,-3 13 1 16,2 10-5-16,-3 7-1 0,3-1-3 15,2-8-2-15,2-8-7 16,4-10-6-16,-2-24-14 16,18 1-49-16,-10-34-61 15,13-2-2-15,-19-29-2 16,31-2-2-16</inkml:trace>
          <inkml:trace contextRef="#ctx0" brushRef="#br0" timeOffset="8791.0332">12277 708 141 0,'0'0'116'0,"-21"0"0"15,21 0 5-15,0 0-44 16,0 0-42-16,33 2-1 16,3-9-7-16,18 7-7 15,6-6-4-15,19 2-4 16,2-4-4-16,2 1-3 15,2-1-7-15,-6 0-6 16,-4 4-11-16,-19-11-19 16,2 23-40-16,-27-20-48 0,-6 10-4 15,-25 2 2-15,5-27 1 16</inkml:trace>
          <inkml:trace contextRef="#ctx0" brushRef="#br0" timeOffset="8994.1604">12726 268 285 0,'-23'0'123'15,"10"19"6"-15,-3 0-7 16,14 18-104-16,2 7-1 16,8 18-8-16,-2 5 1 0,7 12-4 15,-7 0 0-15,0 0-5 16,-2 3-12-16,-10-16-20 15,12 5-79-15,-16-21-21 16,8-6-3-16,-7-19-2 16</inkml:trace>
          <inkml:trace contextRef="#ctx0" brushRef="#br0" timeOffset="10005.5121">14108 54 195 0,'-7'-21'111'16,"7"21"-3"-16,0 0 3 16,-31 6-67-16,23 27-16 15,-9 7-4-15,9 25-13 16,-13 10 1-16,2 18-7 0,-8 9 3 15,3 4-5-15,-4-1 0 16,4-6-2-16,1-15 0 16,4-16 0-1,4-18-5-15,9-25-2 16,6-25-4-16,0 0-2 0,23-37 0 16,-10-15-4-16,3-8 4 15,-5-15-2-15,3-5 7 16,-6-7 1-16,3-3 9 15,1 3 7-15,-3 4 1 16,3 14 6-16,-4 9-3 16,11 20 5-16,-2 13-5 15,8 27 7-15,0 17-9 0,6 24-5 16,2 13 4-16,9 23-4 16,-1 11 2-1,5 8-4-15,-3-1 3 16,5-1-5-16,-4-11 3 0,0-10-2 15,-7-16-2-15,0-20 1 16,-3-22-2-16,-1-22 0 16,0-13 0-16,-4-18-1 15,-6-18 1-15,-2-17-2 16,-13-12 1-16,-4-11-3 16,-6-4 4-16,-6 4 2 15,-5 0-4-15,1 13 2 16,-3 16-8-16,-1 11-4 0,14 31-19 15,-9 4-28-15,11 21-68 16,11 36-6 0,10 10-1-16,-5-1-3 15</inkml:trace>
          <inkml:trace contextRef="#ctx0" brushRef="#br0" timeOffset="10489.9238">15569 633 196 0,'-7'-32'115'0,"-3"1"2"16,-11-6 4-16,0 10-74 15,-8-7-27-15,2 18-2 16,-10 1 0-16,1 17-2 16,-7 11-5-16,8 20-1 15,-5 13-5-15,5 10 1 16,1 4-2-16,12 5 2 16,7-7-1-16,11-6 1 15,12-12-3-15,15-22 0 16,10-13 0-16,11-16-2 15,8-16 0-15,2-14-1 16,2-12 1-16,-2-7 0 16,-4-4 0-16,-6 7-1 0,-9 3 2 15,-8 13-2-15,-6 18 1 16,-21 23-1-16,20 12 0 16,-20 30 0-16,-2 18-2 15,-6 15-4-15,4 13-11 16,-6-9-20-16,20 14-60 15,-6-26-33-15,21-7 0 16,0-26-4-16</inkml:trace>
          <inkml:trace contextRef="#ctx0" brushRef="#br0" timeOffset="10963.7089">16782 301 208 0,'2'-43'118'15,"-10"-9"1"-15,0 4 1 16,-19-6-86-16,6 16-3 15,-17 5-6-15,3 22-6 16,-13 9-4-16,3 25-3 0,-3 19-2 16,2 20-8-16,2 15 3 15,9 19-1-15,6 2 4 16,12 2-4-16,13-4 3 16,19-7-4-16,10-16 1 15,14-14 2-15,15-24-2 0,9-18-2 16,3-24-1-1,5-16-1-15,-1-16 2 0,-5-13-2 16,-9-13 2-16,-10-3-2 16,-19-9-2-16,-15-3 5 15,-12 3-3-15,-10 9-1 16,-11 9-7-16,-10 9-4 16,2 21-19-16,-11-4-27 15,40 33-66-15,-35-6-7 16,35 6 1-16,0 25-2 15</inkml:trace>
          <inkml:trace contextRef="#ctx0" brushRef="#br0" timeOffset="11213.7123">17374-32 301 0,'0'0'121'15,"0"0"5"-15,0 0-4 16,5 59-100-16,-14-3-4 16,5 23-7-16,-4 8-1 15,2 11-4-15,-1 0-3 0,3-4-6 16,2-11-8-16,-4-16-20 16,14-3-35-1,-12-35-61-15,14-6-2 16,-10-23 0-16,13-23-1 0</inkml:trace>
          <inkml:trace contextRef="#ctx0" brushRef="#br0" timeOffset="11385.5892">17385 414 310 0,'23'-2'125'16,"2"-2"5"-16,16 8-8 15,7-6-113-15,10 0-4 16,9 2-10-16,-3-9-19 0,7 11-30 15,-21-16-71-15,6 6 3 16,-19-13-6 0,-2-2 4-16</inkml:trace>
          <inkml:trace contextRef="#ctx0" brushRef="#br0" timeOffset="11588.7177">17985-244 285 0,'-16'-46'130'16,"16"46"2"-16,-25-2 1 15,21 54-68-15,-11 6-40 16,9 30-3-16,-7 10-8 16,5 12-4-16,-4 9-3 0,1-1-6 15,3-3-3 1,-2-11-8-16,7-2-12 16,-5-29-22-16,19 6-62 15,-9-35-33-15,18-9-3 0,-20-35 1 16</inkml:trace>
        </inkml:traceGroup>
        <inkml:traceGroup>
          <inkml:annotationXML>
            <emma:emma xmlns:emma="http://www.w3.org/2003/04/emma" version="1.0">
              <emma:interpretation id="{7B06834B-1B1E-426F-B2D5-AEF681ED1B60}" emma:medium="tactile" emma:mode="ink">
                <msink:context xmlns:msink="http://schemas.microsoft.com/ink/2010/main" type="inkWord" rotatedBoundingBox="19900,888 21225,889 21224,1826 19899,1825"/>
              </emma:interpretation>
              <emma:one-of disjunction-type="recognition" id="oneOf2">
                <emma:interpretation id="interp10" emma:lang="en-GB" emma:confidence="0">
                  <emma:literal>B</emma:literal>
                </emma:interpretation>
                <emma:interpretation id="interp11" emma:lang="en-GB" emma:confidence="0">
                  <emma:literal>A</emma:literal>
                </emma:interpretation>
                <emma:interpretation id="interp12" emma:lang="en-GB" emma:confidence="0">
                  <emma:literal>a</emma:literal>
                </emma:interpretation>
                <emma:interpretation id="interp13" emma:lang="en-GB" emma:confidence="0">
                  <emma:literal>b</emma:literal>
                </emma:interpretation>
                <emma:interpretation id="interp14" emma:lang="en-GB" emma:confidence="0">
                  <emma:literal>&amp;</emma:literal>
                </emma:interpretation>
              </emma:one-of>
            </emma:emma>
          </inkml:annotationXML>
          <inkml:trace contextRef="#ctx0" brushRef="#br0" timeOffset="18748.1424">19049 466 1 0,'0'0'53'0,"-20"-4"25"0,20 4-26 15,-23-4-1-15,4-3 9 16,19 7 2-16,-35-6 8 16,35 6-23-16,-34-2-8 15,34 2-5-15,-31-4-2 16,31 4-5-16,-18-2-2 16,18 2-6-16,0 0-4 15,0 0-4-15,27-2-1 16,-2 4-1-16,8-4-2 15,10 4 0-15,7-6-3 16,13 4 0-16,3-4-1 16,7 4-1-16,4-5-1 15,2 5 0-15,0 0 0 0,-2 2-1 16,-3 3 1-16,-5-1-2 16,-7 2 1-16,-6 0 1 15,-10-2 0-15,-6 3 2 16,-11-7 0-16,-9 2 1 15,-20-2 0-15,19-11-1 16,-19 11 1-16,-8-27-2 16,-9 6 0-16,-4-4 3 15,-10-6-5-15,-6-4 3 16,-9-11-3-16,-4 0 4 16,-4-6-4-16,-2-2 4 15,0 0-3-15,2 2-1 0,6 2 1 16,9 8-1-16,5 9 0 15,10 6 0-15,24 27 1 16,-19-25-1-16,19 25 0 16,19 14 0-16,8 7-1 15,10 6 1-15,11 7-1 16,10 3 1-16,6 5-2 16,5-3 2-16,4-1-1 15,-1 1 1-15,-5-5-1 16,-5-3-1-16,-6-4 1 15,-10-2 1-15,-4-2 0 16,-11 0-4-16,-10-5 4 0,-7 1-3 16,-8 0 3-16,-8 2-1 15,-6 0 2-15,-7 4-4 16,-9 2 4 0,-6 2 0-16,-7 2 0 15,-5 4 1-15,-3 5 0 0,-1 0-1 16,0-1-7-16,1-8-16 15,15 7-105-15,-5-15-4 16,14 0-7-16,3-19-5 16</inkml:trace>
        </inkml:traceGroup>
        <inkml:traceGroup>
          <inkml:annotationXML>
            <emma:emma xmlns:emma="http://www.w3.org/2003/04/emma" version="1.0">
              <emma:interpretation id="{8226D2AD-3EBD-4AD1-B112-E45FFE6A8A8E}" emma:medium="tactile" emma:mode="ink">
                <msink:context xmlns:msink="http://schemas.microsoft.com/ink/2010/main" type="inkWord" rotatedBoundingBox="22212,960 25263,962 25262,2137 22212,2136"/>
              </emma:interpretation>
              <emma:one-of disjunction-type="recognition" id="oneOf3">
                <emma:interpretation id="interp15" emma:lang="en-GB" emma:confidence="0">
                  <emma:literal>Naa</emma:literal>
                </emma:interpretation>
                <emma:interpretation id="interp16" emma:lang="en-GB" emma:confidence="0">
                  <emma:literal>Nad</emma:literal>
                </emma:interpretation>
                <emma:interpretation id="interp17" emma:lang="en-GB" emma:confidence="0">
                  <emma:literal>Nan</emma:literal>
                </emma:interpretation>
                <emma:interpretation id="interp18" emma:lang="en-GB" emma:confidence="0">
                  <emma:literal>Nah</emma:literal>
                </emma:interpretation>
                <emma:interpretation id="interp19" emma:lang="en-GB" emma:confidence="0">
                  <emma:literal>Nat</emma:literal>
                </emma:interpretation>
              </emma:one-of>
            </emma:emma>
          </inkml:annotationXML>
          <inkml:trace contextRef="#ctx0" brushRef="#br0" timeOffset="22364.6271">21468 324 118 0,'-2'-29'99'0,"0"11"0"0,4-3-11 16,-6-13-17 0,10 11-19-16,-12-8-13 0,12 12-1 15,-12-1-8-15,6 20-4 16,0 0-3-16,-19 39-4 0,1 5-4 16,1 21-6-16,-8 14 0 15,-2 18-4-15,-4 6 1 16,-2 5-3-16,1-4-1 15,5-10-1-15,5-13-1 16,5-15 2-16,7-22-2 16,7-21-1-16,3-23-1 15,17-23 0-15,-2-16 1 16,-1-20-1-16,1-16 2 16,-1-10-2-16,-3-11 3 0,-3-2-3 15,-2 3 4-15,0 5 1 16,-1 11-2-16,1 16 1 15,0 18-2-15,2 20 3 16,-8 25-3-16,32 16 5 16,-10 26-3-16,8 16-4 15,1 17 3-15,4 11-1 16,7 5 1-16,3 3-2 16,-1-7 2-16,2-8-2 15,-5-14 1-15,1-17 1 16,-5-23 0-16,-1-19 0 15,-9-20 0-15,-3-20-1 0,-3-18 2 16,-6-17-2-16,-7-12 3 16,-4-12-5-16,-4-7 4 15,-4 0 1 1,0 0-1-16,-2 8 1 16,0 11-3-16,3 14-1 0,6 21-7 15,3 15-4-15,-6 31-20 16,27 2-33-16,4 34-58 15,-4 1-7-15,17 24-2 16,-5-1 3-16</inkml:trace>
          <inkml:trace contextRef="#ctx0" brushRef="#br0" timeOffset="22770.8789">22769 508 266 0,'-4'-38'120'16,"-15"-6"4"-16,5 17 0 16,-19-4-97-16,10 23-8 15,-15 6 0-15,9 23-1 16,-6 14-6-16,2 19 1 16,-3 13-4-16,5 3-2 15,0-1 0-15,12 0 2 16,7-13-4-16,14-12-1 15,10-21-1-15,13-21-2 0,11-19 0 16,5-14-3-16,7-13 2 16,2-12-2-1,0-4 3-15,-5 1-2 16,-5 5 1-16,-5 10-1 0,-8 17 2 16,-6 15 1-16,-21 12 0 15,29 35 1-15,-23 15-1 16,-2 13 1-16,1 10-2 15,-3 8-3-15,4 2-15 16,-6-16-21-16,19 4-93 16,-13-26-4-16,8-7-3 15,-14-38-2-15</inkml:trace>
          <inkml:trace contextRef="#ctx0" brushRef="#br0" timeOffset="23427.1348">23738 212 250 0,'2'-38'120'16,"4"1"5"-16,-14-9-7 16,3 7-80-16,-20-9-9 15,5 14-6-15,-16 5-4 16,-1 19-5-16,-11 10-1 15,0 23-3-15,-2 18-3 16,7 22 0-16,-3 18-2 16,11 17-1-16,6 2 0 15,14 6-1-15,15-6-1 16,17-10-1-16,14-15 0 16,17-15-1-16,14-21-4 15,9-24-2-15,8-19-5 0,-4-21-3 16,8-13-1-16,-11-14-4 15,-1-8-2-15,-15-17-4 16,0-8 7-16,-14-11 5 16,-3 0 6-16,-5 0 7 15,-9 5 3-15,-3 14 7 16,-7 12 4-16,-1 25 5 16,-7 22 0-16,-7 18 2 15,8 54-2-15,-4 15 0 16,-10 14-2-16,4 19-2 15,-6 6-3-15,1 5-2 16,-1-3-3-16,4-6-4 16,0-14-1-16,0-11-9 0,8-13-15 15,-8-34-33-15,16 1-82 16,-12-33-3-16,0 0-3 16,19-17-3-16</inkml:trace>
        </inkml:traceGroup>
        <inkml:traceGroup>
          <inkml:annotationXML>
            <emma:emma xmlns:emma="http://www.w3.org/2003/04/emma" version="1.0">
              <emma:interpretation id="{C72AEF8D-AC64-4EA0-B2EC-2D2B9AD3607E}" emma:medium="tactile" emma:mode="ink">
                <msink:context xmlns:msink="http://schemas.microsoft.com/ink/2010/main" type="inkWord" rotatedBoundingBox="26130,1175 26722,1176 26721,1913 26129,1912"/>
              </emma:interpretation>
              <emma:one-of disjunction-type="recognition" id="oneOf4">
                <emma:interpretation id="interp20" emma:lang="en-GB" emma:confidence="0">
                  <emma:literal>+</emma:literal>
                </emma:interpretation>
                <emma:interpretation id="interp21" emma:lang="en-GB" emma:confidence="0">
                  <emma:literal>~</emma:literal>
                </emma:interpretation>
                <emma:interpretation id="interp22" emma:lang="en-GB" emma:confidence="0">
                  <emma:literal>5</emma:literal>
                </emma:interpretation>
                <emma:interpretation id="interp23" emma:lang="en-GB" emma:confidence="0">
                  <emma:literal>*</emma:literal>
                </emma:interpretation>
                <emma:interpretation id="interp24" emma:lang="en-GB" emma:confidence="0">
                  <emma:literal>X</emma:literal>
                </emma:interpretation>
              </emma:one-of>
            </emma:emma>
          </inkml:annotationXML>
          <inkml:trace contextRef="#ctx0" brushRef="#br0" timeOffset="23919.6311">25120 526 232 0,'-21'9'116'0,"21"-9"4"16,0 0-1-16,0 0-86 15,0 0 0-15,48 12-7 16,8-8-8-16,2-8-3 15,12 4-4-15,3-2-7 16,-4-4-8-16,-5 6-11 16,-16-11-16-16,4 14-28 15,-27-14-62-15,0 5-5 16,-21-13 3-16,-4 19-2 16</inkml:trace>
          <inkml:trace contextRef="#ctx0" brushRef="#br0" timeOffset="24107.7681">25454 122 275 0,'0'0'122'0,"-21"-6"-2"15,21 31 4-15,-8 0-90 16,14 27-6-16,-8 2-9 16,8 17-5-16,-6 2-4 15,0 6-8-15,0-2-9 16,-6-6-23-16,14 6-96 15,-14-25-3-15,8 0-5 0,-4-23-2 16</inkml:trace>
        </inkml:traceGroup>
        <inkml:traceGroup>
          <inkml:annotationXML>
            <emma:emma xmlns:emma="http://www.w3.org/2003/04/emma" version="1.0">
              <emma:interpretation id="{8FCD4049-A6DB-4CC8-B7A0-282F55FC9E75}" emma:medium="tactile" emma:mode="ink">
                <msink:context xmlns:msink="http://schemas.microsoft.com/ink/2010/main" type="inkWord" rotatedBoundingBox="27684,1092 30517,1093 30516,2611 27683,2610"/>
              </emma:interpretation>
              <emma:one-of disjunction-type="recognition" id="oneOf5">
                <emma:interpretation id="interp25" emma:lang="en-GB" emma:confidence="0">
                  <emma:literal>€20</emma:literal>
                </emma:interpretation>
                <emma:interpretation id="interp26" emma:lang="en-GB" emma:confidence="0">
                  <emma:literal>F20</emma:literal>
                </emma:interpretation>
                <emma:interpretation id="interp27" emma:lang="en-GB" emma:confidence="0">
                  <emma:literal>#120</emma:literal>
                </emma:interpretation>
                <emma:interpretation id="interp28" emma:lang="en-GB" emma:confidence="0">
                  <emma:literal>Hero</emma:literal>
                </emma:interpretation>
                <emma:interpretation id="interp29" emma:lang="en-GB" emma:confidence="0">
                  <emma:literal>#20</emma:literal>
                </emma:interpretation>
              </emma:one-of>
            </emma:emma>
          </inkml:annotationXML>
          <inkml:trace contextRef="#ctx0" brushRef="#br0" timeOffset="24704.1264">26653 576 279 0,'0'0'125'15,"6"-25"3"-15,19 30 0 32,-4-10-92-32,25 12-15 15,10-3-4-15,17 8-3 0,1-5-7 16,3 3-7-16,0 0-12 16,-14-10-20-16,7 13-34 15,-26-22-61-15,-3 5-4 16,-20-19 1-16,0 1 0 15</inkml:trace>
          <inkml:trace contextRef="#ctx0" brushRef="#br0" timeOffset="24524.9948">26834 33 278 0,'0'0'122'0,"-21"29"-2"16,17 15 2-16,-15 4-100 15,17 22-6-15,-2 10-1 16,2 15-3-16,-4 1-3 0,-3 4-1 0,-1 0-5 15,-4-13-10-15,3-3-15 16,-8-28-20-16,22-4-50 16,-3-52-33-16,-7 25-1 15,7-25-1-15</inkml:trace>
          <inkml:trace contextRef="#ctx0" brushRef="#br0" timeOffset="24891.6564">27326 125 275 0,'-4'-30'129'0,"-6"10"-4"16,10 20 7-16,-17 20-90 15,17 24-15-15,-10 8-6 0,6 21-4 16,-5 10-4-16,1 13-3 15,-4-4-3-15,1 1-7 16,3 1-9-16,-2-19-20 16,14 0-85-16,-13-25-22 15,14-8-3-15,-5-42-4 16</inkml:trace>
          <inkml:trace contextRef="#ctx0" brushRef="#br0" timeOffset="25485.3609">27807 943 152 0,'-28'-2'114'0,"6"4"5"16,-1-8 1-16,23 6-41 16,-33 0-43-16,33 0-1 15,0 0-5-15,0 0-5 16,20-19-6-16,7 15-5 16,-2-3-5-16,9 5-3 15,-3 2-2-15,0 2-2 16,-6 11-2-16,-25-13-1 15,21 39 1-15,-28-7 0 16,-9 5-1-16,-9 9 1 0,-6 2 0 16,-3 4 1-16,-1 2 0 15,6 4 2-15,10-1 2 16,11-3-5-16,14-8 5 16,17-7-5-16,14-8 1 15,13-10-12-15,17-4-11 16,-3-30-50-16,19 9-61 15,-10-23-2-15,8-2-4 16,-14-17 0-16</inkml:trace>
          <inkml:trace contextRef="#ctx0" brushRef="#br0" timeOffset="25938.487">29176 416 160 0,'-6'-21'119'0,"-3"2"2"16,-7-8 2-16,16 27-44 16,-46-45-47-16,21 28 1 15,-14-6-8-15,1 15 0 16,-12-1-8-16,3 14-4 15,-5 5-2-15,-4 17-4 0,-1 6-1 16,5 13-2-16,7 12 1 16,7 11-2-16,7 6 1 15,17 8 0-15,14 3-1 16,20-1 3-16,18-8-2 16,16-8 1-16,17-17-2 15,14-15 0-15,8-14-1 16,9-16 0-16,-4-22-1 15,-5-16-1-15,-10-11 0 16,-10-10 0-16,-19-8 2 16,-12-9-1-16,-22-6 1 15,-15-4-3-15,-20 4 0 0,-10 4-6 16,-4 15-16-16,-19-11-50 16,13 36-67-16,-11 0-1 15,7 22-10 1,-3 7 0-16</inkml:trace>
        </inkml:traceGroup>
      </inkml:traceGroup>
    </inkml:traceGroup>
    <inkml:traceGroup>
      <inkml:annotationXML>
        <emma:emma xmlns:emma="http://www.w3.org/2003/04/emma" version="1.0">
          <emma:interpretation id="{A8FB6A87-10E6-4F2A-86B0-5EB8309D4F35}" emma:medium="tactile" emma:mode="ink">
            <msink:context xmlns:msink="http://schemas.microsoft.com/ink/2010/main" type="paragraph" rotatedBoundingBox="1047,3825 32657,2976 32745,6276 1135,71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20F7C2-50F7-42F0-A796-781764EE4241}" emma:medium="tactile" emma:mode="ink">
              <msink:context xmlns:msink="http://schemas.microsoft.com/ink/2010/main" type="line" rotatedBoundingBox="1047,3825 30322,3039 30383,5334 1108,6120"/>
            </emma:interpretation>
          </emma:emma>
        </inkml:annotationXML>
        <inkml:traceGroup>
          <inkml:annotationXML>
            <emma:emma xmlns:emma="http://www.w3.org/2003/04/emma" version="1.0">
              <emma:interpretation id="{335F62B2-E11F-43FE-9E45-EECB09F7FF03}" emma:medium="tactile" emma:mode="ink">
                <msink:context xmlns:msink="http://schemas.microsoft.com/ink/2010/main" type="inkWord" rotatedBoundingBox="1047,3825 9459,3599 9520,5894 1108,6120"/>
              </emma:interpretation>
              <emma:one-of disjunction-type="recognition" id="oneOf6">
                <emma:interpretation id="interp30" emma:lang="en-GB" emma:confidence="0">
                  <emma:literal>equivalence</emma:literal>
                </emma:interpretation>
                <emma:interpretation id="interp31" emma:lang="en-GB" emma:confidence="0">
                  <emma:literal>equivalency</emma:literal>
                </emma:interpretation>
                <emma:interpretation id="interp32" emma:lang="en-GB" emma:confidence="0">
                  <emma:literal>equivalent</emma:literal>
                </emma:interpretation>
                <emma:interpretation id="interp33" emma:lang="en-GB" emma:confidence="0">
                  <emma:literal>equivalents</emma:literal>
                </emma:interpretation>
                <emma:interpretation id="interp34" emma:lang="en-GB" emma:confidence="0">
                  <emma:literal>equivalently</emma:literal>
                </emma:interpretation>
              </emma:one-of>
            </emma:emma>
          </inkml:annotationXML>
          <inkml:trace contextRef="#ctx0" brushRef="#br0" timeOffset="38425.5552">3719 3456 158 0,'-12'-31'123'0,"3"6"4"16,-1 6-2-16,10 19-91 15,0 0-5-15,10 35-8 0,-1 9-10 16,5 12-3-16,1 9 0 16,1 6-8-16,3-1 4 15,4-5-4 1,-2-9 3-16,4-14-3 0,4-19 3 16,0-15 1-16,2-14-9 15,0-17 6-15,-2-10-7 16,-2-17 3-16,-6-7-3 15,-4-9 4-15,-5-1-3 16,-4 3-1-16,-1 7 5 16,1 3 0-16,4 11 3 15,9 7-2-15,10 13 1 0,11 9-1 16,14 5 1-16,13 1-1 16,12 0 1-1,12-1 0-15,3-3-1 16,4-1 1-16,-5-1 0 0,-5-3-1 15,-11 3 1-15,-17 1-1 16,-18 5 1-16,-20 4-1 16,-24 4 0-16,-20 10 0 15,-18 9-2-15,-16 12 2 16,-12 9-2-16,-9 12 2 16,-2 8 0-16,2 7 4 15,13-1-1-15,12 5 4 16,17-13-2-16,16-1 2 0,21-20 0 15,19-12-1 1,17-17-1-16,16-12-2 16,8-15-3-16,7-14-1 15,6-11 2-15,-2-10-3 0,-5-4 1 16,-7-9-2-16,-12 5 2 16,-11 4-1-16,-13 12 2 15,-10 15-2-15,-17 31 1 16,0 0 2-16,-7 22-1 15,-5 24 2-15,-5 15-1 16,1 9 2-16,-1 5-1 16,5-2-10-16,7-2-7 0,1-25-28 15,19 2-88 1,-3-25 0-16,13-17 0 16,4-21-8-16</inkml:trace>
          <inkml:trace contextRef="#ctx0" brushRef="#br0" timeOffset="38863.0773">5766 2611 196 0,'0'0'120'0,"0"0"-4"15,0 0 0-15,-21 50-105 16,5 0 0-16,1 22-4 15,-8 20 3-15,7 14-2 16,-5 11 0-16,8 6 0 16,3-7-1-16,12-1 4 0,6-15-4 15,17-15 4-15,9-22-5 16,15-20 1-16,12-26-3 16,7-15-2-16,5-21 0 15,2-12-2-15,-2-13 1 16,-7-16-3-16,-6-9 1 15,-14-8-2-15,-15 2 3 16,-12 4-2-16,-15 13 1 16,-12 14-2-16,-11 17 2 15,-10 25 0-15,-2 25 2 16,-2 23 1-16,1 14-1 16,7 9 2-16,5 6-3 0,9-4-2 15,13-2-11-15,5-22-19 16,22 1-56-16,-2-29-44 15,12-15 1-15,-1-18-5 16</inkml:trace>
          <inkml:trace contextRef="#ctx0" brushRef="#br0" timeOffset="39191.1883">6685 3196 163 0,'-11'64'127'15,"-5"11"-2"-15,-1 4 1 16,-6-12-92-16,11 2-19 0,3-17 0 16,9-13-4-16,0-39-3 15,25 13-3-15,0-36-2 16,8-13-3-16,5-16 0 16,3-10-1-16,7-5 1 15,0 7-2-15,-4 6 3 16,-3 16 1-16,-5 17 2 15,-7 21 3-15,-11 21-1 16,-5 23 2-16,-9 14-1 16,-6 9 1-16,-2 8-6 15,-3-6-5-15,5-1-12 16,-6-22-32-16,21-2-84 0,-7-21-5 16,17-11 2-16,2-18-5 15</inkml:trace>
          <inkml:trace contextRef="#ctx0" brushRef="#br0" timeOffset="39622.7974">7705 3160 100 0,'0'0'123'0,"0"0"-1"15,-31 13 1-15,10 28-51 16,-10 1-50-16,8 21 1 15,-2 3-7-15,10 7 1 0,9-2-6 16,10 2 1-16,11-11-6 16,14-6 1-1,11-18-2-15,14-15 0 16,8-15-2-16,11-16-1 0,1-13-2 16,7-14-1-16,1-11 1 15,-4-15-4-15,-3-5 1 16,-10-9-2-16,-13-4 4 15,-17 6-2 1,-12 8 2-16,-17 13 0 16,-16 17 3-16,-13 22 1 15,-10 22 3-15,-1 28 0 16,-3 19 0-16,4 15 3 0,4 6-2 16,10 2 1-16,11 0-3 15,14-10 1-15,10-11-6 16,11-16-7-16,13-2-20 15,-9-32-52-15,17 4-57 16,-7-16-6-16,3-2 3 16,-11-13-8-16</inkml:trace>
          <inkml:trace contextRef="#ctx0" brushRef="#br0" timeOffset="36402.0187">72 3585 120 0,'-15'19'113'15,"1"0"0"-15,14 6-24 16,0-25-47-16,0 33-2 16,0-33-7-16,35 16-7 15,-8-18-4-15,11-2-5 0,3-10-3 16,5-7-4-16,-4-10-1 16,3-1-2-16,-7-7-2 15,-3-3-3-15,-10-4 1 16,-4 1-4-16,-13-3 1 15,-8 2-3-15,-10 2 2 16,-11 2-2-16,-8 13 2 16,-9 9-2-16,-7 13 1 15,-5 22 2-15,-2 18 0 16,4 15 2-16,6 17 1 16,9 16 2-16,8 4-1 15,13 5 1-15,14-3 3 16,14-8-2-16,14-10 1 0,11-11-5 15,13-12-5-15,2-17-14 16,17-4-26-16,-15-23-86 16,19-4-8-1,-8-19 1-15,5-1-1 0</inkml:trace>
          <inkml:trace contextRef="#ctx0" brushRef="#br0" timeOffset="36906.7025">1533 3483 157 0,'17'-33'121'15,"-15"-3"-1"-15,-7-3 2 0,-19-7-103 16,-1 8 1 0,-17-3 1-16,0 14-3 15,-12 4-4-15,-4 21-3 16,-8 14-2-16,-1 26-2 0,1 16-1 15,3 17 0-15,7 12-1 16,9 6-2-16,11 1 4 16,15-5-1-16,17-18 0 15,21-13-3-15,16-25-1 16,21-22-2-16,13-20 0 16,12-16 2-16,6-19-5 0,4-8 2 15,-4-11-3-15,-10-6 1 16,-10 5 1-1,-15 3 0-15,-13 11 0 16,-12 16-2 0,-25 38 2-16,0 0 0 15,0 32 0-15,-19 30 3 16,-6 28 2-16,-4 22-1 16,-8 21 2-16,-5 21 0 15,-1 11 0-15,5 1 2 0,3-3 4 16,12-11-6-16,10-17 1 15,16-20-3-15,15-26-3 16,11-32-11-16,19-24-15 16,-4-42-38-16,16-11-72 15,-6-20-2-15,8-12-1 16,-8-23 0-16</inkml:trace>
          <inkml:trace contextRef="#ctx0" brushRef="#br0" timeOffset="37472.4116">2167 3585 132 0,'-11'-19'115'0,"11"19"3"16,-31 2-2-16,15 28-75 15,-5 13-26-15,8 18 0 16,-1 5 3-16,8 9-2 15,-1-6 0-15,14-2-3 16,5-20-1-16,9-9-5 0,10-28-1 16,11-16-4-16,5-21 0 15,3-13-2-15,6-14-4 16,-2-10 0-16,-2-9-3 16,-6 0 2-16,-4 6-2 15,-13 9 3-15,-4 16-2 16,-9 17 5-16,-16 25 2 15,0 0 4-15,6 50 5 16,-12 13-4-16,0 4 7 16,8 10-1-16,2-7 2 15,11-3-5-15,8-17 3 16,10-13-4-16,6-22-3 0,15-19 2 16,5-21-9-16,-1-13 2 15,-2-14-4-15,0-10 2 16,-6-9-4-16,-6-2 1 15,-7 2 0-15,-12 11 0 16,-6 16 2-16,-9 17 0 16,-10 27 3-16,0 0 2 15,-4 40 0-15,-5 12 0 16,-3 17 5-16,4 6-3 16,-3-3 3-16,5 1-3 15,2-10-6-15,2-20-13 16,10-1-24-16,-8-42-57 15,0 0-42-15,25-19 4 16,-8-18-5-16</inkml:trace>
          <inkml:trace contextRef="#ctx0" brushRef="#br0" timeOffset="37644.2818">3233 3087 233 0,'0'-18'136'0,"0"18"-3"15,-13-21-4-15,13 21-118 16,0 0-38-16,-4 27-69 16,10-2-32-16,9 10-3 15,-3 5-4-15</inkml:trace>
        </inkml:traceGroup>
        <inkml:traceGroup>
          <inkml:annotationXML>
            <emma:emma xmlns:emma="http://www.w3.org/2003/04/emma" version="1.0">
              <emma:interpretation id="{33022E85-048A-403E-8DAD-5BB8F3924AA6}" emma:medium="tactile" emma:mode="ink">
                <msink:context xmlns:msink="http://schemas.microsoft.com/ink/2010/main" type="inkWord" rotatedBoundingBox="10239,4065 14707,3945 14749,5514 10281,5634"/>
              </emma:interpretation>
              <emma:one-of disjunction-type="recognition" id="oneOf7">
                <emma:interpretation id="interp35" emma:lang="en-GB" emma:confidence="0">
                  <emma:literal>point.</emma:literal>
                </emma:interpretation>
                <emma:interpretation id="interp36" emma:lang="en-GB" emma:confidence="0">
                  <emma:literal>point</emma:literal>
                </emma:interpretation>
                <emma:interpretation id="interp37" emma:lang="en-GB" emma:confidence="0">
                  <emma:literal>point,</emma:literal>
                </emma:interpretation>
                <emma:interpretation id="interp38" emma:lang="en-GB" emma:confidence="0">
                  <emma:literal>paint.</emma:literal>
                </emma:interpretation>
                <emma:interpretation id="interp39" emma:lang="en-GB" emma:confidence="0">
                  <emma:literal>paint</emma:literal>
                </emma:interpretation>
              </emma:one-of>
            </emma:emma>
          </inkml:annotationXML>
          <inkml:trace contextRef="#ctx0" brushRef="#br0" timeOffset="40313.3577">9222 3510 103 0,'0'-75'118'0,"12"13"6"15,18 14-2-15,17 21-58 16,5 6-46-16,17 23 2 16,-1 10-3-16,7 20-3 15,-10 9-3-15,-1 16-1 0,-18 3-1 16,-11 4-1-16,-20 1-2 15,-13 0-1-15,-17-7 1 16,-14-6-4-16,-10-8 1 16,-11-11 0-16,-2-12-10 15,-6-15-3-15,4-6-14 16,-3-23-24-16,28-4-82 16,0-6-2-16,23-3-1 15,12-1-5-15</inkml:trace>
          <inkml:trace contextRef="#ctx0" brushRef="#br0" timeOffset="40032.0781">9471 3410 168 0,'-8'52'116'0,"2"27"0"16,0 23-44-16,-7 9-46 15,9 24-1-15,-6-4-10 16,5 2-6-16,-1-12-8 16,0-17-18-16,10-10-31 0,-12-29-71 15,12-32-2-15,-4-33 0 16,0 0 0-16</inkml:trace>
          <inkml:trace contextRef="#ctx0" brushRef="#br0" timeOffset="40953.9655">10469 3256 84 0,'-21'-17'117'16,"-2"7"2"-16,-2 10 2 15,-2 4-50-15,6 29-44 16,-8 11-2-16,13 19-4 16,-5 7-7-16,15 8 1 0,-1-4-5 15,16 1 1-15,5-12-4 16,13-11 0-16,7-19-2 15,7-12-2-15,3-17-2 16,-1-12 0-16,1-15 0 16,-4-8-3-16,-9-9 1 15,-10-6-2-15,-11-8 1 16,-14-6-2-16,-11 2 3 16,-8 1-1-16,-6 9 1 15,-4 11 0-15,-2 10 2 16,1 14 0-16,7 18 1 15,27-5 1-15,-16 43-2 0,22-9 1 16,15-1-2-16,10-4 2 16,11-4-3-16,7-4 0 15,5-11-1 1,0-8 1-16,1-10-1 0,-4-6 0 16,-1-7 1-16,-8-4 0 15,-7-2 1-15,-6 2-1 16,-4 4 2-16,-4 8 1 15,-21 13 1-15,25 13 1 16,-21 10 2-16,0 16 2 16,-4 9-1-16,-2 8 2 15,-2 5-3-15,0 1 2 16,-2-1-1-16,-1-9-7 0,3-2-7 16,-6-25-20-16,14 4-41 15,-4-29-67 1,0 0-1-16,-10-25-6 15,12-13 2-15</inkml:trace>
          <inkml:trace contextRef="#ctx0" brushRef="#br0" timeOffset="41110.2175">11036 3008 177 0,'2'-18'125'0,"-2"18"-7"16,0 0-13-16,0 0-97 0,-18 14-128 15,22 9-1-15,2 6-3 16,6 7-2 0</inkml:trace>
          <inkml:trace contextRef="#ctx0" brushRef="#br0" timeOffset="41762.1835">11352 3239 153 0,'15'32'124'16,"-5"1"-3"-16,0 15 3 16,-5 0-93-16,5 16-10 15,-6 1-6-15,9 1-3 16,-7-11-4-16,2-8 0 0,2-17-4 15,1-12-2-15,-11-18-1 16,35-12-1-16,-12-17 1 16,6-13-3-16,0-10 2 15,2-8-1-15,3-1 2 16,-1 9-2-16,-2 6 2 0,-4 13-2 16,-4 19 1-16,-4 16 0 15,-1 18 1-15,-1 20 0 0,-5 10 0 16,3 8 1-16,0 1-1 15,7-3 3-15,5-4-3 16,7-11 3-16,7-11-3 16,5-16 2-16,4-16-2 15,6-15 0-15,0-14 0 16,0-10-3-16,-2-16 1 16,-6-13-5-16,-4-10 3 0,-11-11-4 15,-10-7 3-15,-13 0-3 16,-8 11 3-1,-6 8-1-15,-4 18 3 0,-7 26 1 16,15 35 4-16,-25 8 2 16,17 42 0-16,6 27 4 15,4 15 0-15,8 16 5 16,1 4-4-16,9 5 3 16,3-5-2-16,4-5-2 15,0-16 0-15,2-12-7 16,-2-18-6-16,-6-22-13 15,6-7-12-15,-27-32-30 16,23-5-78-16,-25-20 2 16,-2-10-3-16,-15-17 1 15</inkml:trace>
          <inkml:trace contextRef="#ctx0" brushRef="#br0" timeOffset="41965.3707">12135 3210 202 0,'0'0'137'0,"0"0"0"16,34 2 1-16,-1-12-103 15,31 10-14-15,11-8-5 16,19 3-7-16,1 1-16 16,-1-10-28-16,8 10-96 15,-21-5-5-15,-9 3-4 16,-15-4-4-16</inkml:trace>
          <inkml:trace contextRef="#ctx0" brushRef="#br0" timeOffset="166332.1179">13696 3618 192 0,'0'0'122'16,"-8"32"-21"-16,8-32-25 15,-23 6-183-15,23-6-14 0,-23 10 0 16,23-10-6-16</inkml:trace>
        </inkml:traceGroup>
        <inkml:traceGroup>
          <inkml:annotationXML>
            <emma:emma xmlns:emma="http://www.w3.org/2003/04/emma" version="1.0">
              <emma:interpretation id="{CD0D304D-2F41-46F6-A483-4269F20212E7}" emma:medium="tactile" emma:mode="ink">
                <msink:context xmlns:msink="http://schemas.microsoft.com/ink/2010/main" type="inkWord" rotatedBoundingBox="16510,3829 18665,3771 18690,4697 16535,4755"/>
              </emma:interpretation>
              <emma:one-of disjunction-type="recognition" id="oneOf8">
                <emma:interpretation id="interp40" emma:lang="en-GB" emma:confidence="0">
                  <emma:literal>HC1</emma:literal>
                </emma:interpretation>
                <emma:interpretation id="interp41" emma:lang="en-GB" emma:confidence="0">
                  <emma:literal>It CI</emma:literal>
                </emma:interpretation>
                <emma:interpretation id="interp42" emma:lang="en-GB" emma:confidence="0">
                  <emma:literal>H CI</emma:literal>
                </emma:interpretation>
                <emma:interpretation id="interp43" emma:lang="en-GB" emma:confidence="0">
                  <emma:literal>Ha</emma:literal>
                </emma:interpretation>
                <emma:interpretation id="interp44" emma:lang="en-GB" emma:confidence="0">
                  <emma:literal>it CI</emma:literal>
                </emma:interpretation>
              </emma:one-of>
            </emma:emma>
          </inkml:annotationXML>
          <inkml:trace contextRef="#ctx0" brushRef="#br0" timeOffset="197878.9062">15484 2788 62 0,'0'0'106'16,"0"0"8"-16,15-19-2 16,-15 19-36-16,17 19-32 15,-13 1-7-15,12 26-5 16,-14 8-8-16,7 21-2 0,-11 9-7 16,2 11-1-16,-7 1-7 15,-1 0-1-15,0-4-9 16,0-17-5-16,5-5-13 15,-5-26-16-15,19-4-30 16,-11-40-61-16,8 20 1 16,-8-20-3-16,12-35 7 15</inkml:trace>
          <inkml:trace contextRef="#ctx0" brushRef="#br0" timeOffset="198082.0356">15518 3339 196 0,'0'0'122'0,"10"-31"2"0,9 33-41 16,-3-23-43-16,24 17-3 16,1-12-10-16,18 5-7 15,-5-6-7 1,6 3-8-16,0 6-13 0,-6-7-18 16,4 17-36-16,-16-12-65 15,-7 3-2-15,-10-5 0 16,-2-1-1-16</inkml:trace>
          <inkml:trace contextRef="#ctx0" brushRef="#br0" timeOffset="198300.7843">16070 2817 204 0,'-20'-27'126'16,"20"27"-2"-16,-19 14 2 15,19 15-97-15,-13 9-7 16,11 16-5-16,-8 17-4 15,4 12-1-15,-5 7-6 16,1 1 0-16,0 1-8 16,-1-11-7-16,7-4-18 15,-8-23-33-15,14-10-70 16,-4-21-3-16,2-23 0 16,18-4-3-16</inkml:trace>
          <inkml:trace contextRef="#ctx0" brushRef="#br0" timeOffset="198675.7321">16974 3033 169 0,'15'-27'122'15,"-9"-6"3"-15,4 2-2 16,-20-13-85-16,10 13-9 16,-15-9-3-16,1 11-7 0,-11 0-3 15,0 12-6-15,-12 5-2 16,-1 14-3 0,-5 12-2-16,1 16-1 15,-2 15-1-15,-1 16 0 0,1 14-3 16,2 10 2-16,9 9-1 15,6 4 4-15,13-5-2 16,12-3 3-16,12-11-2 16,15-19 0-16,14-12-7 15,9-25-8-15,19-4-28 16,-5-32-51-16,15-3-39 16,-2-18-4-16,6-7 1 15</inkml:trace>
          <inkml:trace contextRef="#ctx0" brushRef="#br0" timeOffset="198956.9871">17635 2721 266 0,'0'0'132'0,"0"0"-1"16,0 0 0-16,-13 54-114 15,-3 0-1-15,5 21-7 16,-5 6 1-16,1 13 1 15,1 0-5-15,3-1 1 16,1-7-5-16,2-9-3 16,6-13-13-16,-5-22-17 15,22 2-68-15,-17-25-39 16,2-19 0-16,0 0-5 16</inkml:trace>
        </inkml:traceGroup>
        <inkml:traceGroup>
          <inkml:annotationXML>
            <emma:emma xmlns:emma="http://www.w3.org/2003/04/emma" version="1.0">
              <emma:interpretation id="{0217BF1B-6D2E-47C7-803F-72026DD1CF7B}" emma:medium="tactile" emma:mode="ink">
                <msink:context xmlns:msink="http://schemas.microsoft.com/ink/2010/main" type="inkWord" rotatedBoundingBox="19589,3761 26019,3589 26057,5007 19627,5180"/>
              </emma:interpretation>
              <emma:one-of disjunction-type="recognition" id="oneOf9">
                <emma:interpretation id="interp45" emma:lang="en-GB" emma:confidence="0">
                  <emma:literal>produces</emma:literal>
                </emma:interpretation>
                <emma:interpretation id="interp46" emma:lang="en-GB" emma:confidence="0">
                  <emma:literal>products</emma:literal>
                </emma:interpretation>
                <emma:interpretation id="interp47" emma:lang="en-GB" emma:confidence="0">
                  <emma:literal>Produces</emma:literal>
                </emma:interpretation>
                <emma:interpretation id="interp48" emma:lang="en-GB" emma:confidence="0">
                  <emma:literal>producers</emma:literal>
                </emma:interpretation>
                <emma:interpretation id="interp49" emma:lang="en-GB" emma:confidence="0">
                  <emma:literal>produce</emma:literal>
                </emma:interpretation>
              </emma:one-of>
            </emma:emma>
          </inkml:annotationXML>
          <inkml:trace contextRef="#ctx0" brushRef="#br0" timeOffset="200644.509">18578 3423 179 0,'13'-77'124'0,"7"6"2"15,20 10 1-15,6 7-94 16,20 21-2-16,-2 6-2 16,13 23-8-16,-10 10-5 15,-1 17-4-15,-14 14-7 16,-10 15 1-16,-17 7-4 16,-15 7 2-16,-14 1-4 15,-15-2-1-15,-8-7-5 16,-12-12-3-16,-3-11-6 15,-10-20-5-15,9-9-13 16,-11-31-19-16,31 0-32 0,2-23-45 16,21-4 5-16,10-8 0 15,24-1 7-15</inkml:trace>
          <inkml:trace contextRef="#ctx0" brushRef="#br0" timeOffset="200378.8803">18676 3156 217 0,'19'42'115'16,"-7"16"0"-16,-4 23-42 16,-10 7-56-16,2 18 1 15,-12 4-1-15,-1 1-6 16,-7-7-5-16,1-15-12 15,4-8-21-15,-6-24-49 16,11-20-39-16,10-37-2 16,0 0-5-16</inkml:trace>
          <inkml:trace contextRef="#ctx0" brushRef="#br0" timeOffset="200925.7899">19515 3096 156 0,'42'31'116'0,"-13"17"2"16,-8 8 1-16,-5 13-82 16,-16-3-8-16,6 7-3 15,-10-12-8-15,4-7-6 16,-6-21-3-16,4-14-2 16,2-19-1-16,0 0-1 0,10-52 1 15,3 8 2-15,1-14 3 16,11-1 0-16,0-5 1 15,13 6 0 1,3-1-1-16,11 16-2 0,-2 3-4 16,4 11-10-16,0 16-18 15,-12-5-48-15,8 16-63 16,-11 2-2-16,-4 10-3 16,-8-4-3-16</inkml:trace>
          <inkml:trace contextRef="#ctx0" brushRef="#br0" timeOffset="201379.8953">20872 3102 98 0,'-33'-19'111'0,"-3"-2"5"16,5 3 1-16,4 9-47 15,-6-5-35-15,14 22 0 16,-8 3-6-16,9 22-5 0,-7 13-6 16,4 16-1-16,-2 5-5 15,8 8 1-15,5-2-4 16,10-3 1-16,8-11-3 15,15-16 0-15,10-20-2 16,13-21-1-16,6-14-2 16,4-17-1-16,-2-13 0 15,-2-8-1-15,-8-8 3 16,-11 0-4-16,-14-9 2 16,-17 2-3-16,-15 5 0 15,-9 6-5-15,-5 12-7 16,-13 3-14-16,11 20-26 0,-13 0-62 15,20 19-18-15,3 4 2 16,19-4-3 0</inkml:trace>
          <inkml:trace contextRef="#ctx0" brushRef="#br0" timeOffset="202278.5459">22031 3223 189 0,'-6'-31'110'0,"-6"-1"2"16,-7 7-33-16,-12-12-58 16,0 10 0-16,-17-2 0 0,-2 12-4 15,-14 2-5-15,1 17-1 16,-3 9-4-16,1 20-2 16,7 21-1-16,8 15 2 15,9 6-1-15,14 4 2 0,12-4-1 16,17-9 1-16,13-12-1 15,20-21 1-15,13-26-2 16,12-26-3 0,11-23-1-16,8-14-3 0,6-15 1 15,2-13-1-15,-4-7 1 16,-10-7-4-16,-9-4 3 16,-12 6 4-16,-12 10-2 15,-11 13 2-15,-12 15-4 16,-17 21 5-16,0 39-6 15,-25-5 1-15,4 43 0 16,-4 24-5-16,-2 22 4 0,0 11-1 16,4 14 5-16,11-3-3 15,7-8 5-15,14-11 3 16,9-18-2 0,18-21 2-16,14-25 0 0,10-23-2 15,4-25-1-15,7-13-2 16,0-16 1-16,-5-11-2 15,-6-5 2-15,-8-3-3 16,-10 2 3-16,-11 9-2 16,-10 10 1-16,-9 16-1 15,-12 36 0-15,0 0 0 16,0 0 0-16,-16 58 2 16,7 5 0-16,3 8 3 0,0 2 0 15,8-1 2-15,6-11-1 16,13-11 1-1,8-21 0-15,8-19-2 16,7-20-2-16,6-15-3 0,4-17 1 16,0-8-3-16,-4-8 2 15,-4-7-3-15,-9 3 2 16,-6 10-1-16,-6 8 0 16,-8 15 1-16,-17 29 0 15,0 0 1-15,0 0 0 16,6 58 0-16,-16-1-2 15,-3 5 1-15,5 9-9 0,-5-11-10 16,15 13-45-16,-4-21-66 16,15-4-1-1,1-19-2-15,11-12-1 16</inkml:trace>
          <inkml:trace contextRef="#ctx0" brushRef="#br0" timeOffset="202841.0483">23943 3021 132 0,'-4'-36'114'0,"-5"5"3"16,-1 6-3-16,-11 0-79 16,21 25-2-16,-37-12-5 15,37 12-5-15,-42 31-9 16,21 8-1-16,-3 9-5 15,1 17 3-15,4 4-3 16,9 6 3-16,3-5-2 16,16 1 1-16,7-17-2 15,11-12-1-15,15-19-1 0,10-15-1 16,6-16-3-16,2-17 0 16,0-11 0-16,1-9-3 15,-7-5 1-15,-4-9-2 16,-15 1 2-16,-10-2-2 15,-13 3 1-15,-8 14-1 16,-8 7 1-16,-8 13-1 16,12 23 1-16,-40-2-1 15,18 27 1-15,1 15 0 16,6 12-1-16,3 4-1 16,10 7-8-16,2-13-8 15,23 10-28-15,-7-25-55 16,24-3-26-16,5-20-3 0,16-10 1 15</inkml:trace>
          <inkml:trace contextRef="#ctx0" brushRef="#br0" timeOffset="203153.5583">24996 2821 251 0,'-2'-42'126'0,"-17"9"3"16,-6 18-4-16,-10 11-110 15,6 19 1-15,0 8-2 16,10 12-3-16,5 7 0 16,10 8 1-16,8 0-3 0,10 2 2 15,5-2-3-15,6 4 0 16,-2-6-3-16,-2 2 1 16,-9-7-4-16,-6-1 1 15,-8-7-3-15,-10-3 1 16,-9-9 0-16,-8-7-2 15,-6-10-4-15,-9-14-8 16,4 2-16-16,-14-23-51 16,23 8-57-16,-2-10-4 15,18 4-2-15,7-7-2 16</inkml:trace>
        </inkml:traceGroup>
        <inkml:traceGroup>
          <inkml:annotationXML>
            <emma:emma xmlns:emma="http://www.w3.org/2003/04/emma" version="1.0">
              <emma:interpretation id="{0079C545-11C7-47C2-BE70-F39711CA6B87}" emma:medium="tactile" emma:mode="ink">
                <msink:context xmlns:msink="http://schemas.microsoft.com/ink/2010/main" type="inkWord" rotatedBoundingBox="27530,3573 30334,3497 30360,4476 27556,4551"/>
              </emma:interpretation>
              <emma:one-of disjunction-type="recognition" id="oneOf10">
                <emma:interpretation id="interp50" emma:lang="en-GB" emma:confidence="0">
                  <emma:literal>1Ht</emma:literal>
                </emma:interpretation>
                <emma:interpretation id="interp51" emma:lang="en-GB" emma:confidence="0">
                  <emma:literal>| Ht</emma:literal>
                </emma:interpretation>
                <emma:interpretation id="interp52" emma:lang="en-GB" emma:confidence="0">
                  <emma:literal>l Ht</emma:literal>
                </emma:interpretation>
                <emma:interpretation id="interp53" emma:lang="en-GB" emma:confidence="0">
                  <emma:literal>Hit</emma:literal>
                </emma:interpretation>
                <emma:interpretation id="interp54" emma:lang="en-GB" emma:confidence="0">
                  <emma:literal>\ Ht</emma:literal>
                </emma:interpretation>
              </emma:one-of>
            </emma:emma>
          </inkml:annotationXML>
          <inkml:trace contextRef="#ctx0" brushRef="#br0" timeOffset="205336.8259">27766 2996 249 0,'29'-25'122'0,"-2"19"4"16,12 3-4-16,5-1-107 15,12 2-3-15,0 0-6 16,2-4-10-16,1 6-20 16,-14-15-24-16,7 11-48 15,-16-8-25-15,-5-5-4 16,-11-6 2-16</inkml:trace>
          <inkml:trace contextRef="#ctx0" brushRef="#br0" timeOffset="205164.9481">27847 2681 209 0,'0'-31'121'16,"0"31"3"-16,0 0-2 16,0 0-95-16,-11 42-9 15,9-5 2-15,7 17-9 16,-8 7-1-16,3 10-6 15,-4 1-3-15,0-1-3 16,0-4-6-16,-2-13-13 16,8 4-28-16,-15-26-71 15,15-7-5-15,-2-25 1 16,0 0-1-16</inkml:trace>
          <inkml:trace contextRef="#ctx0" brushRef="#br0" timeOffset="205539.9533">28360 2581 263 0,'0'0'122'0,"0"0"1"0,-10 44 1 16,1 0-101-16,9 23-5 15,-8 5-1-15,2 16-6 16,-5-1 0-16,1 11-3 15,-2-12-6-15,-1-7-4 16,3-6-12-16,-3-23-15 16,15-5-37-16,-2-45-66 15,7 19 0-15,1-42-3 16,8-8 1-16</inkml:trace>
          <inkml:trace contextRef="#ctx0" brushRef="#br0" timeOffset="205805.6068">28722 2711 290 0,'0'0'128'0,"0"0"5"16,18 10-29-16,9-12-89 0,15 10-1 15,12-8-2-15,10 2-4 16,3-2-6 0,-1-2-7-16,1 2-10 15,-13-10-18-15,2 14-33 0,-25-14-60 16,-6 5-5-16,-25 5 4 16,17-29 1-16</inkml:trace>
          <inkml:trace contextRef="#ctx0" brushRef="#br0" timeOffset="205977.4663">29150 2442 245 0,'0'0'136'15,"-30"17"-2"-15,20 8 5 0,-11 4-71 16,11 17-54 0,-3 6 1-16,5 8-11 15,0 9-9-15,-5-7-29 16,18 9-98-16,-16-4-10 0,5-7-2 15,-7-12-3-15</inkml:trace>
          <inkml:trace contextRef="#ctx0" brushRef="#br0" timeOffset="204235.0407">26511 2575 76 0,'2'-23'76'15,"-2"23"-4"-15,0 0 1 16,0 0-76-16,0 0-8 15,0 0 2-15,0 0 1 16,0 0 0-16,0 0 1 0,0 0 1 16,0 0 0-16,0 0 5 15,0 0 5-15,0 0 6 16,0 0 5-16,0 0 3 16,0 0 5-16,0 0 3 15,0 0 4-15,0 0-1 16,0 0 1-16,0 0-5 15,0 0 0-15,0 0-2 16,0 0-2-16,0 0-1 16,0 0-2-16,0 0-2 15,19-6-1-15,-19 6-1 16,0 0 0-16,0 0-4 0,0 0-1 16,0 0-2-16,2 31-1 15,0-8-2 1,-2 13-4-16,0 7 1 15,2 11-3-15,-2 11 3 0,2 8-3 16,-2 8 3-16,0 2-3 16,-2-4 2-16,0-1 3 15,0-8-4-15,-2-9 3 16,1-9-3-16,1-9 1 16,2-11-4-16,0-9-4 15,0-23-10-15,0 0-16 16,15 18-32-16,-15-18-56 0,6-23 2 15,-6 23-4 1,4-37 2-16</inkml:trace>
        </inkml:traceGroup>
      </inkml:traceGroup>
      <inkml:traceGroup>
        <inkml:annotationXML>
          <emma:emma xmlns:emma="http://www.w3.org/2003/04/emma" version="1.0">
            <emma:interpretation id="{F25AA3B7-39DA-44E3-8342-EAAEBAF01C9E}" emma:medium="tactile" emma:mode="ink">
              <msink:context xmlns:msink="http://schemas.microsoft.com/ink/2010/main" type="line" rotatedBoundingBox="15418,5716 32710,5011 32758,6191 15466,6896"/>
            </emma:interpretation>
          </emma:emma>
        </inkml:annotationXML>
        <inkml:traceGroup>
          <inkml:annotationXML>
            <emma:emma xmlns:emma="http://www.w3.org/2003/04/emma" version="1.0">
              <emma:interpretation id="{CAB617A1-C0E8-4E84-A86C-0332891EE18E}" emma:medium="tactile" emma:mode="ink">
                <msink:context xmlns:msink="http://schemas.microsoft.com/ink/2010/main" type="inkWord" rotatedBoundingBox="15419,5732 16133,5703 16161,6392 15447,6421"/>
              </emma:interpretation>
              <emma:one-of disjunction-type="recognition" id="oneOf11">
                <emma:interpretation id="interp55" emma:lang="en-GB" emma:confidence="0">
                  <emma:literal>:</emma:literal>
                </emma:interpretation>
                <emma:interpretation id="interp56" emma:lang="en-GB" emma:confidence="0">
                  <emma:literal>1</emma:literal>
                </emma:interpretation>
                <emma:interpretation id="interp57" emma:lang="en-GB" emma:confidence="0">
                  <emma:literal>=</emma:literal>
                </emma:interpretation>
                <emma:interpretation id="interp58" emma:lang="en-GB" emma:confidence="0">
                  <emma:literal>/</emma:literal>
                </emma:interpretation>
                <emma:interpretation id="interp59" emma:lang="en-GB" emma:confidence="0">
                  <emma:literal>\</emma:literal>
                </emma:interpretation>
              </emma:one-of>
            </emma:emma>
          </inkml:annotationXML>
          <inkml:trace contextRef="#ctx0" brushRef="#br0" timeOffset="207895.5668">14448 5311 131 0,'0'0'123'0,"-21"15"4"16,21-15-1-16,0 0-71 15,0 0-26-15,0 0-2 0,-13-21-11 16,13 21-14-16,0 0-15 16,0 0-33-16,0 0-77 15,23-19-5-15,-23 19 1 16,27-4-5-16</inkml:trace>
          <inkml:trace contextRef="#ctx0" brushRef="#br0" timeOffset="207528.8727">14811 4655 183 0,'2'21'132'16,"-2"-21"4"-16,0 0-4 16,0 0-97-16,0 0-6 15,0 0-8-15,0 0-6 31,0 0-8-31,-18 17-7 16,18-17-11-16,0 0-15 16,0 0-33-16,0 0-73 15,-25-4-5-15,25 4 1 16,-21 29-3-16</inkml:trace>
          <inkml:trace contextRef="#ctx0" brushRef="#br0" timeOffset="208083.0468">15088 5334 218 0,'0'0'138'16,"18"-21"0"-16,-18 21 1 15,0 0-104-15,2-23-14 16,-2 23-5-16,0 0-18 16,0 0-31-16,0 0-99 15,0 0-4-15,0 0-7 16,21-6-2-16</inkml:trace>
        </inkml:traceGroup>
        <inkml:traceGroup>
          <inkml:annotationXML>
            <emma:emma xmlns:emma="http://www.w3.org/2003/04/emma" version="1.0">
              <emma:interpretation id="{3B1E9119-6258-454D-A092-BCC6EC944A7E}" emma:medium="tactile" emma:mode="ink">
                <msink:context xmlns:msink="http://schemas.microsoft.com/ink/2010/main" type="inkWord" rotatedBoundingBox="17508,5695 20403,5577 20444,6578 17549,6696"/>
              </emma:interpretation>
              <emma:one-of disjunction-type="recognition" id="oneOf12">
                <emma:interpretation id="interp60" emma:lang="en-GB" emma:confidence="0">
                  <emma:literal>moles</emma:literal>
                </emma:interpretation>
                <emma:interpretation id="interp61" emma:lang="en-GB" emma:confidence="0">
                  <emma:literal>mules</emma:literal>
                </emma:interpretation>
                <emma:interpretation id="interp62" emma:lang="en-GB" emma:confidence="0">
                  <emma:literal>molls</emma:literal>
                </emma:interpretation>
                <emma:interpretation id="interp63" emma:lang="en-GB" emma:confidence="0">
                  <emma:literal>males</emma:literal>
                </emma:interpretation>
                <emma:interpretation id="interp64" emma:lang="en-GB" emma:confidence="0">
                  <emma:literal>mutes</emma:literal>
                </emma:interpretation>
              </emma:one-of>
            </emma:emma>
          </inkml:annotationXML>
          <inkml:trace contextRef="#ctx0" brushRef="#br0" timeOffset="210529.989">16492 4865 24 0,'0'0'100'15,"-6"-23"2"-15,6 23 6 0,17 27-49 16,-11-2-12-16,12 23-13 16,-9 6-3-16,7 18-4 15,-9 3-4 1,1 8-6-16,-8-10-3 0,-2-2-8 16,-2-13-2-16,4-12 1 15,-2-21-2-15,2-25-1 16,0 0 0-16,29-32-2 15,-13-7 1-15,5-11-1 16,2-10 3-16,0 0-3 16,2-1 2-16,4 11 0 15,-2 9 1-15,0 14 0 16,0 14 0-16,0 17 1 0,-2 17 1 16,-2 21 2-16,-9 10-3 15,-1 12 3 1,-5 1-3-16,-2-3 1 15,-2-4-1-15,3-12 1 0,1-13-3 16,-8-33 1-16,29 11-1 16,-8-32-1-16,4-15 1 15,4-5-1-15,2-15 1 16,2 0-1-16,-2 0 1 16,3 8 1-16,-3 8 1 15,0 15 0-15,-4 13 1 16,0 16-1-16,-2 15 0 0,-4 16 1 15,-3 11-3 1,-5 8-1-16,1 4-7 16,-5-4-7-16,7 4-18 15,-9-20-21-15,22 3-42 0,-11-22-39 16,9-13 0-16,2-16 1 16</inkml:trace>
          <inkml:trace contextRef="#ctx0" brushRef="#br0" timeOffset="210818.8339">17768 5170 187 0,'4'-31'120'16,"-4"31"6"-16,-6-21-4 15,-15 25-85-15,13 30-7 0,-13 5-7 16,11 19-3 0,-7 5-7-16,11 3-1 15,2-1-4-15,10-5 1 16,6-16-5-16,11-15 0 0,6-23-2 15,6-14-1-15,3-17 1 16,1-15-2-16,-3-8 1 16,-7-8-2-16,-6 0 0 15,-11-6-4-15,-6 6 0 16,-10 2-8-16,0 12-11 16,-15-2-25-16,15 22-56 15,-12-1-25-15,16 23-2 16,-17-19 4-16</inkml:trace>
          <inkml:trace contextRef="#ctx0" brushRef="#br0" timeOffset="211270.8008">18256 4563 186 0,'0'0'119'16,"0"0"3"-16,-27 32-4 15,10 13-105-15,-1 20 1 16,1 20-2-16,-4 6 0 16,7 11 1-16,6-2-1 15,10 4-3-15,6-13 1 16,17-8-1-16,4-22-4 16,19-20 2-16,8-16-4 0,8-16-2 15,3-22-3 1,-3-12-1-16,5-12 1 15,-5-13-2-15,-4-4 1 16,-10-9-3-16,-8-1-2 0,-17-2 5 16,-5 9-4-16,-15 8 7 15,-10 15-5-15,-13 13 6 16,-9 17 4-16,-2 17 2 16,-5 16 7-16,7 23-5 15,-4 4 7-15,13 10-5 16,1-1 1-16,13-3-6 15,8-4-9-15,6-12-13 16,24 0-37-16,-7-21-78 16,20-15-3-16,1-18 0 15,6-13 0-15</inkml:trace>
          <inkml:trace contextRef="#ctx0" brushRef="#br0" timeOffset="211538.9392">19366 4840 236 0,'-15'-27'129'16,"-4"12"2"-16,-10 17 2 16,2 23-106-16,-2 4-6 15,13 17-3-15,5 0-3 16,19 4-2-16,9-5 1 0,10 5-4 16,2-10-1-1,7 1-4-15,-9-1-3 16,-3-5 3-16,-9 0-3 15,-13-3 0-15,-10-5-1 0,-13-7-4 16,-6 1-6-16,-15-17-13 16,5 9-30-16,-21-21-85 15,10-3-4-15,-2-8 0 16,9 1-2-16</inkml:trace>
        </inkml:traceGroup>
        <inkml:traceGroup>
          <inkml:annotationXML>
            <emma:emma xmlns:emma="http://www.w3.org/2003/04/emma" version="1.0">
              <emma:interpretation id="{294B7437-F528-42DF-BF51-B7DE3D96E22F}" emma:medium="tactile" emma:mode="ink">
                <msink:context xmlns:msink="http://schemas.microsoft.com/ink/2010/main" type="inkWord" rotatedBoundingBox="21544,5545 24693,5417 24731,6342 21582,6470"/>
              </emma:interpretation>
              <emma:one-of disjunction-type="recognition" id="oneOf13">
                <emma:interpretation id="interp65" emma:lang="en-GB" emma:confidence="0">
                  <emma:literal>Ha:</emma:literal>
                </emma:interpretation>
                <emma:interpretation id="interp66" emma:lang="en-GB" emma:confidence="0">
                  <emma:literal>Hal #</emma:literal>
                </emma:interpretation>
                <emma:interpretation id="interp67" emma:lang="en-GB" emma:confidence="0">
                  <emma:literal>Ha #</emma:literal>
                </emma:interpretation>
                <emma:interpretation id="interp68" emma:lang="en-GB" emma:confidence="0">
                  <emma:literal>Hat.</emma:literal>
                </emma:interpretation>
                <emma:interpretation id="interp69" emma:lang="en-GB" emma:confidence="0">
                  <emma:literal>HA #</emma:literal>
                </emma:interpretation>
              </emma:one-of>
            </emma:emma>
          </inkml:annotationXML>
          <inkml:trace contextRef="#ctx0" brushRef="#br0" timeOffset="212380.4863">20537 5056 214 0,'15'-21'121'16,"8"15"6"-16,12 0-2 16,9-7-93-16,20 11-7 15,-1-6-11-15,3-1-9 16,5 3-20-16,-13-15-23 15,6 13-46-15,-18-11-41 16,-9-1-3-16,-12-5-3 16,-6-6 5-16</inkml:trace>
          <inkml:trace contextRef="#ctx0" brushRef="#br0" timeOffset="212208.6099">20602 4636 104 0,'6'-35'112'0,"-6"35"5"16,6-21 1-16,-6 21-75 15,7 21 0-15,-10 6-6 16,10 27-7-16,-9 6-5 16,0 17-8-16,-7 2-5 15,1 4-4-15,-5-6-6 16,1-10-9-16,6-5-16 16,-7-29-24-16,15 0-46 15,-2-33-30-15,0 0-5 0,0 0 4 16</inkml:trace>
          <inkml:trace contextRef="#ctx0" brushRef="#br0" timeOffset="212567.9889">21152 4499 205 0,'-12'-19'126'0,"12"19"1"16,-25 19 2-16,2 12-98 15,19 27-5-15,-6 11-4 16,5 16-6-16,-3 0-5 16,4 7-5-16,2-1-9 15,-4-12-11-15,14 2-20 16,-10-31-34-16,19-8-64 16,5-19 1-16,14-15-1 0,5-16 2 15</inkml:trace>
          <inkml:trace contextRef="#ctx0" brushRef="#br0" timeOffset="213021.1263">21954 4626 209 0,'19'-56'126'0,"-11"6"3"16,-18 6-3-16,-4 15-107 15,-20 10 3-15,5 23-2 16,-12 11-2-16,3 24-5 15,-7 18-5-15,1 17 1 16,0 14 2-16,11 5 1 0,4 3-2 16,16-3-1-16,13-5-3 15,15-11 1 1,16-19-1-16,17-17-4 16,14-18-7-16,7-21-4 0,12-10-3 15,-2-21-3-15,6-9 1 16,-6-18-1-16,2-6-6 15,-10-19 3-15,-5-6 2 16,-14-11 6-16,-6 0 6 16,-7 7 4-16,-14 3 2 15,-4 22 1-15,-11 18 10 16,-3 29 1-16,-7 19 2 0,-9 46 0 16,-1 14-3-16,0 26 0 15,-5 9 3 1,3 11 0-16,-1-4-4 15,5 0-1-15,1-13-5 0,7-10-4 16,5-8-14-16,-7-34-33 16,16-3-96-16,-14-34 0 15,29 16-5-15,-29-16 0 16</inkml:trace>
          <inkml:trace contextRef="#ctx0" brushRef="#br0" timeOffset="213474.2573">23282 4823 153 0,'0'0'125'0,"-17"25"6"15,17-25-5-15,30 10-65 16,-3-14-35-16,18 6-5 16,1-8-9-16,2 0-14 15,2 2-22-15,-17-11-33 16,8 9-67-16,-20-2-5 15,-21 8 2-15,0 0-5 16</inkml:trace>
          <inkml:trace contextRef="#ctx0" brushRef="#br0" timeOffset="213614.8793">23394 5025 259 0,'2'18'126'15,"13"3"-3"-15,6-19-21 16,14 5-93-16,7-3-20 15,-1-6-66-15,9 0-42 16,-2-3-3-16,-5-5-4 16</inkml:trace>
        </inkml:traceGroup>
        <inkml:traceGroup>
          <inkml:annotationXML>
            <emma:emma xmlns:emma="http://www.w3.org/2003/04/emma" version="1.0">
              <emma:interpretation id="{1F39C12D-4938-4D41-B5EA-0584B6C37E21}" emma:medium="tactile" emma:mode="ink">
                <msink:context xmlns:msink="http://schemas.microsoft.com/ink/2010/main" type="inkWord" rotatedBoundingBox="25629,5300 28803,5170 28851,6350 25677,6480"/>
              </emma:interpretation>
              <emma:one-of disjunction-type="recognition" id="oneOf14">
                <emma:interpretation id="interp70" emma:lang="en-GB" emma:confidence="0">
                  <emma:literal>moles</emma:literal>
                </emma:interpretation>
                <emma:interpretation id="interp71" emma:lang="en-GB" emma:confidence="0">
                  <emma:literal>motes</emma:literal>
                </emma:interpretation>
                <emma:interpretation id="interp72" emma:lang="en-GB" emma:confidence="0">
                  <emma:literal>mole,</emma:literal>
                </emma:interpretation>
                <emma:interpretation id="interp73" emma:lang="en-GB" emma:confidence="0">
                  <emma:literal>indes</emma:literal>
                </emma:interpretation>
                <emma:interpretation id="interp74" emma:lang="en-GB" emma:confidence="0">
                  <emma:literal>moleS</emma:literal>
                </emma:interpretation>
              </emma:one-of>
            </emma:emma>
          </inkml:annotationXML>
          <inkml:trace contextRef="#ctx0" brushRef="#br0" timeOffset="214365.9136">24643 4809 134 0,'0'0'116'0,"-8"39"1"15,10-6 2-15,0 3-78 16,4 14-21-16,-4-1-1 15,0 8-5-15,-2-8-2 16,-2 1 0-16,-2-14-6 16,0-9 1-16,4-27-1 15,2 20 0-15,-2-20 0 16,21-35-2-16,-3 2 0 16,9-15-2-16,2-8-2 0,7 0 0 15,1 2 0-15,5 8 0 16,-5 13-2-16,-2 14 3 15,-5 17 2-15,-5 21-1 16,-9 16 3-16,-5 11-2 16,-9 6 1-16,-7 0-1 15,1-2 1-15,0-11 0 16,4-12-5-16,0-27 2 16,0 0-1-16,29-4 1 15,-4-23-5 1,6-15 4-16,5-10-3 15,5-2 3-15,5-4 0 0,2 8 1 16,2 5 0-16,-5 11 1 0,1 14 5 16,0 20-1-16,-7 22 6 15,1 18-1-15,-11 14-1 16,-6 12 0-16,-5 7-2 16,-5 2-1-16,-5 0-4 15,-4-13-11-15,7-6-27 16,-16-29-57-16,16-4-44 15,-11-23 0-15,33-10-4 16,-8-17 2-16</inkml:trace>
          <inkml:trace contextRef="#ctx0" brushRef="#br0" timeOffset="214678.4288">26224 4755 287 0,'-25'-13'126'0,"-6"13"5"16,-13 2-46-16,3 29-74 16,1 15 7-16,9 18 1 15,2 5-1-15,10 8 0 16,7-6-1-16,14 1-2 16,10-13-1-16,16-16-2 15,7-16-7-15,8-16-2 16,3-22-3-16,6-10-1 15,-2-14 2-15,-6-9-2 0,-7-10-4 16,-10-6 1-16,-8-2-3 16,-15-5-1-16,-8 5-5 15,-15 4-8-15,0 20-24 16,-20-7-52-16,10 26-37 16,-9 6-6-16,9 16 3 15</inkml:trace>
          <inkml:trace contextRef="#ctx0" brushRef="#br0" timeOffset="215405.3932">26820 4173 141 0,'-10'-23'109'0,"10"23"4"0,0 0 0 16,-35 16-88-16,26 28 1 16,-3 14-7-16,6 23 0 15,-9 9-6-15,7 16 2 16,-5 4 2-16,7 8-1 15,0-6 0-15,6-3 0 16,4-20-1-16,13-12 0 16,1-23 0-16,16-15-5 15,7-24-5-15,13-17-3 16,2-19 0-16,7-12 0 16,-3-15-5-16,-2-8 0 15,-4-2 0-15,-6-5 0 16,-13 3-1-16,-10 4 0 0,-10 6 0 15,-9 11 1-15,-10 14 3 16,4 25 0-16,-25-7-1 16,6 26 1-16,0 16 4 15,3 11-1-15,1 8-1 16,7 0-4-16,8 4-6 16,6-10-10-16,19 2-16 15,-6-21-26-15,29-6-71 16,-5-17 1-16,11-6-2 15,-2-14 5-15</inkml:trace>
          <inkml:trace contextRef="#ctx0" brushRef="#br0" timeOffset="215638.7769">27787 4744 128 0,'8'-46'117'16,"-8"11"2"-16,-6 8 5 15,-11 6-67-15,17 21-25 16,-44 13-2-16,30 16-5 15,-7 6-6-15,13 13-1 16,2 4 2-16,12 6-5 16,4 0 0-16,9 3-3 15,2-5 1-15,4 0-4 16,-5-6 1-16,-3-2-2 16,-7-13-5-16,-8-6 1 15,-10-8 0-15,8-21-2 0,-35 18-2 16,8-20-4-16,0-6-9 15,-6-15-14-15,14 15-47 16,-4-17-65-16,11 4-4 16,-1-4 0-16,13 4-3 15</inkml:trace>
        </inkml:traceGroup>
        <inkml:traceGroup>
          <inkml:annotationXML>
            <emma:emma xmlns:emma="http://www.w3.org/2003/04/emma" version="1.0">
              <emma:interpretation id="{7B1FB7E0-37E6-4F3F-B411-4A910F8C1A00}" emma:medium="tactile" emma:mode="ink">
                <msink:context xmlns:msink="http://schemas.microsoft.com/ink/2010/main" type="inkWord" rotatedBoundingBox="29599,5205 32713,5078 32753,6072 29639,6199"/>
              </emma:interpretation>
              <emma:one-of disjunction-type="recognition" id="oneOf15">
                <emma:interpretation id="interp75" emma:lang="en-GB" emma:confidence="0">
                  <emma:literal>Na01t</emma:literal>
                </emma:interpretation>
                <emma:interpretation id="interp76" emma:lang="en-GB" emma:confidence="0">
                  <emma:literal>Na 0 t</emma:literal>
                </emma:interpretation>
                <emma:interpretation id="interp77" emma:lang="en-GB" emma:confidence="0">
                  <emma:literal>Na 01t</emma:literal>
                </emma:interpretation>
                <emma:interpretation id="interp78" emma:lang="en-GB" emma:confidence="0">
                  <emma:literal>Na0H</emma:literal>
                </emma:interpretation>
                <emma:interpretation id="interp79" emma:lang="en-GB" emma:confidence="0">
                  <emma:literal>Na OH</emma:literal>
                </emma:interpretation>
              </emma:one-of>
            </emma:emma>
          </inkml:annotationXML>
          <inkml:trace contextRef="#ctx0" brushRef="#br0" timeOffset="216935.6622">28626 5116 189 0,'0'0'120'0,"-17"23"-2"16,17-23-14-16,15-33-70 16,-7-5-5-16,17 1 0 15,-6-21-9-15,10-7-3 16,-4-16-6-16,4-4-3 16,-8-8-6-16,-3 3-1 15,-3 5 2-15,-5 10-3 16,-5 13 2-16,-3 18-3 0,-2 21 1 15,0 23-1-15,6 46 0 16,2 12 1-16,5 17-1 16,3 12 1-16,7 7-1 15,4-3 3-15,8-3 2 16,-1-18-1-16,7-20 2 16,3-21-2-16,2-23-3 15,-1-14 1-15,1-23 0 16,-4-15-2-16,-7-16-3 15,-4-15 2-15,-10-10-1 16,-13-7 0-16,-8 1 5 16,-8 5-3-16,-3 14 0 0,-3 7-5 15,3 25-5-15,-1 18-7 16,12 24-18-16,4 22-32 16,21 26-60-16,0 6-1 15,14 13 0-15,3-1 2 16</inkml:trace>
          <inkml:trace contextRef="#ctx0" brushRef="#br0" timeOffset="217295.0503">29862 4678 124 0,'-12'-19'113'0,"-11"-2"4"15,-6 9-1-15,0 16-65 0,-7-2-28 16,9 19 2-16,-6 4 0 15,14 16-3-15,-3-1-6 16,9 10-2-16,3-7-3 16,10-1 1-16,8-19-4 15,-8-23-2-15,37 16-2 16,-5-26-2-16,-1-11-2 16,6-14 1-16,-2-9-1 15,-3-4-2-15,-3 5 1 16,-6 1 0-16,-9 9 0 15,-6 8-1-15,-8 25 3 16,0 0-2-16,0 0 0 0,-12 39 2 16,4 3-5-16,-3 4-5 15,7 12-14-15,-4-14-33 16,14 3-69-16,0-11-1 16,11-9-2-16,4-19-4 15</inkml:trace>
          <inkml:trace contextRef="#ctx0" brushRef="#br0" timeOffset="217670.0759">30600 4233 233 0,'6'-27'123'0,"-6"27"0"15,-23-21-2-15,0 29-119 16,-6 17 3-16,-4 17-1 15,-4 16 4 1,-5 11 3-16,5 12 3 0,-3 2-3 16,15 6 2-16,2-4 3 15,19-3-1-15,13-20 2 16,20-18-5-16,12-22-7 16,13-15-3-16,4-20-1 15,3-10-1-15,-3-18-4 16,-6-9 3-16,-11-10-4 15,-12-5 1-15,-14-6 4 0,-11 1-3 16,-12 5 3-16,-7 7-3 16,-3 12-2-1,-9 5-4-15,4 20-8 16,-9 2-20-16,32 19-56 0,-31 25-39 16,21-4-2-16,4-2-1 15</inkml:trace>
          <inkml:trace contextRef="#ctx0" brushRef="#br0" timeOffset="217935.1129">31190 4225 264 0,'-4'24'133'15,"-9"6"1"-15,7 19-2 0,-11 6-120 16,9 15 0-16,-6 1-1 16,5 2-1-16,-1-3-9 15,-1-12-10-15,9 5-23 16,-16-32-43-16,14-4-55 0,4-27-4 0,0 0 2 31,0 0-4-31</inkml:trace>
          <inkml:trace contextRef="#ctx0" brushRef="#br0" timeOffset="218122.6103">31119 4551 291 0,'42'2'138'0,"-15"-6"-2"0,16 4-1 16,-11-2-124-16,20-2-6 16,2-1-9-16,-3-7-9 31,1 10-21-31,-20-21-28 0,11 11-68 0,-22-11-5 15,2-2 1-15,-11-11 2 16</inkml:trace>
          <inkml:trace contextRef="#ctx0" brushRef="#br0" timeOffset="218303.6433">31682 4019 280 0,'0'0'137'16,"0"0"4"-16,2 46-3 0,-16-5-112 15,8 28-4-15,-11 8-7 16,2 16-1-16,-5 7-6 0,1 4-1 16,-2 0-6-16,2-7-3 15,5-9-9-15,-5-26-26 16,23-6-89-16,-14-21-15 16,10-10-4-16,0-25-1 15</inkml:trace>
        </inkml:traceGroup>
      </inkml:traceGroup>
    </inkml:traceGroup>
    <inkml:traceGroup>
      <inkml:annotationXML>
        <emma:emma xmlns:emma="http://www.w3.org/2003/04/emma" version="1.0">
          <emma:interpretation id="{722CAA5B-5FE8-47BE-BA5C-43B192E00018}" emma:medium="tactile" emma:mode="ink">
            <msink:context xmlns:msink="http://schemas.microsoft.com/ink/2010/main" type="paragraph" rotatedBoundingBox="1238,8053 25923,7658 25947,9154 1262,95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CDE601-83B0-4517-88E2-ECA31C59D257}" emma:medium="tactile" emma:mode="ink">
              <msink:context xmlns:msink="http://schemas.microsoft.com/ink/2010/main" type="line" rotatedBoundingBox="1238,8053 25923,7658 25947,9154 1262,9550"/>
            </emma:interpretation>
          </emma:emma>
        </inkml:annotationXML>
        <inkml:traceGroup>
          <inkml:annotationXML>
            <emma:emma xmlns:emma="http://www.w3.org/2003/04/emma" version="1.0">
              <emma:interpretation id="{B386F8EE-2943-4BE4-BB04-942E98619F8A}" emma:medium="tactile" emma:mode="ink">
                <msink:context xmlns:msink="http://schemas.microsoft.com/ink/2010/main" type="inkWord" rotatedBoundingBox="1243,8344 2722,8321 2738,9354 1260,9378"/>
              </emma:interpretation>
              <emma:one-of disjunction-type="recognition" id="oneOf16">
                <emma:interpretation id="interp80" emma:lang="en-GB" emma:confidence="0">
                  <emma:literal>25</emma:literal>
                </emma:interpretation>
                <emma:interpretation id="interp81" emma:lang="en-GB" emma:confidence="0">
                  <emma:literal>2</emma:literal>
                </emma:interpretation>
                <emma:interpretation id="interp82" emma:lang="en-GB" emma:confidence="0">
                  <emma:literal>A5</emma:literal>
                </emma:interpretation>
                <emma:interpretation id="interp83" emma:lang="en-GB" emma:confidence="0">
                  <emma:literal>55</emma:literal>
                </emma:interpretation>
                <emma:interpretation id="interp84" emma:lang="en-GB" emma:confidence="0">
                  <emma:literal>Vs</emma:literal>
                </emma:interpretation>
              </emma:one-of>
            </emma:emma>
          </inkml:annotationXML>
          <inkml:trace contextRef="#ctx0" brushRef="#br0" timeOffset="241177.5827">398 7718 78 0,'0'0'102'0,"0"0"5"15,-27 2-24-15,27-2-38 16,0 0-2-16,-16-22-7 15,7-5-5-15,15 6-6 16,-6-15-5-16,13 3-6 16,-1-8-3-16,9 1-3 0,4-3-6 15,10 1 4-15,-1 5-7 16,3 7 3-16,3 12 2 16,1 11-1-16,-6 14-1 15,-3 11-1-15,-12 14 5 16,-9 15-5-16,-11 12 3 15,-9 9-1-15,-13 5-6 16,-12 6 4-16,-7 2-3 16,-5 0 3-16,-6-4-2 15,0-8 1-15,2-7-1 16,3-10 2-16,5-13-1 16,7-7 0-16,8-12 0 0,27-20 1 15,-23 27 1-15,23-27 2 16,27 13-1-16,4-9 1 15,6 0 0 1,11 2 0-16,2 1-1 0,6-1 1 16,0-4-5-16,-4 0-7 15,4 2-13-15,-12-12-28 16,10 2-75-16,-10-11-6 16,-3-4 2-16,1-10-5 15</inkml:trace>
          <inkml:trace contextRef="#ctx0" brushRef="#br0" timeOffset="241735.8149">1634 7342 171 0,'23'-25'118'15,"-4"7"5"-15,-11-1-4 16,-8 19-95-16,7-19-6 15,-7 19 1-15,-19 6 0 16,-2 5-14-16,-12 1 6 16,-9 1-10-16,-6 1 3 15,-10-1-5-15,2-3 5 16,0 1-8-16,6-3 1 0,5 2 1 16,5 5 1-16,9 1 1 15,8 5 0 1,11 8 0-16,1 5 0 15,1 1 2-15,4 4-1 0,3 1 2 16,1-1-2-16,4-1 2 16,5-7-2-16,1-2 2 15,4-10-2-15,7-9-1 16,6-10 1-16,6-2 0 16,7-6 0-16,5-3-1 15,5-1 1-15,2-1 0 16,6 7 3-16,-2 6 0 15,-6 11 2-15,-2 9 0 16,-11 9 2-16,-6 15 0 16,-12 4-1-16,-11 10 1 15,-17 0-3-15,-5 7 0 16,-15-5-5-16,-9-4-3 0,-1-8-10 16,-9-13-9-16,12 1-28 15,-16-22-82-15,17-8-1 16,2-12-5-16,16-8 5 15</inkml:trace>
        </inkml:traceGroup>
        <inkml:traceGroup>
          <inkml:annotationXML>
            <emma:emma xmlns:emma="http://www.w3.org/2003/04/emma" version="1.0">
              <emma:interpretation id="{09B3D57F-B153-45C6-9044-00940E907071}" emma:medium="tactile" emma:mode="ink">
                <msink:context xmlns:msink="http://schemas.microsoft.com/ink/2010/main" type="inkWord" rotatedBoundingBox="3406,8141 5252,8111 5272,9362 3426,9391"/>
              </emma:interpretation>
              <emma:one-of disjunction-type="recognition" id="oneOf17">
                <emma:interpretation id="interp85" emma:lang="en-GB" emma:confidence="0">
                  <emma:literal>an's</emma:literal>
                </emma:interpretation>
                <emma:interpretation id="interp86" emma:lang="en-GB" emma:confidence="0">
                  <emma:literal>an3</emma:literal>
                </emma:interpretation>
                <emma:interpretation id="interp87" emma:lang="en-GB" emma:confidence="0">
                  <emma:literal>an,</emma:literal>
                </emma:interpretation>
                <emma:interpretation id="interp88" emma:lang="en-GB" emma:confidence="0">
                  <emma:literal>arms</emma:literal>
                </emma:interpretation>
                <emma:interpretation id="interp89" emma:lang="en-GB" emma:confidence="0">
                  <emma:literal>anis</emma:literal>
                </emma:interpretation>
              </emma:one-of>
            </emma:emma>
          </inkml:annotationXML>
          <inkml:trace contextRef="#ctx0" brushRef="#br0" timeOffset="242656.6951">2682 7729 80 0,'-23'-31'108'16,"2"8"0"-16,-10 4 0 15,0 11-63-15,-1 20-18 16,-3 11-1-16,6 25-6 16,-2 8-5-16,10 15 2 15,-2 1-3-15,15 1 1 0,2-11-3 16,16-5-1-16,5-20-3 16,14-16-1-16,4-19-3 15,9-17-3-15,-1-14-1 16,7-10-1-16,-2-11 0 15,-3-4-3-15,-1 2 2 16,-7 4-2-16,-4 11 2 16,-4 18-1-16,-6 17 1 15,-21 2 0-15,25 52 1 16,-21-6 2-16,-2 6 0 16,-4 2 0-16,0-2 0 15,-2-11 1-15,4-14 1 0,0-27-2 16,0 0 1-16,31-10-2 15,-10-19 0-15,6-15 0 16,4-6-1-16,4-2 0 16,3 0 0-16,1 9 1 15,-3 7 0-15,-5 17 0 16,0 17 2-16,-4 21 1 16,-6 19 3-16,-5 13 1 15,-5 10 0-15,-5 5 3 16,-6-1-3-16,2-3 2 15,-4-14-2-15,4-13-1 16,0-16-5-16,-2-19-2 16,0 0-3-16,29-35-2 0,-12-3 0 15,-1-10-1-15,5-2 1 16,0 1-1-16,2 7 2 16,-2 9 2-1,1 14 3-15,-1 13 2 0,2 16 2 16,-2 15 0-16,-5 13-1 15,-1 5 1-15,-5 7-2 16,-1-2-6-16,-1 2-18 16,-10-19-37-16,6 0-66 15,-4-12-4-15,0-19 1 16,0 0-5-16</inkml:trace>
          <inkml:trace contextRef="#ctx0" brushRef="#br0" timeOffset="243125.4524">3858 7240 137 0,'-19'-39'121'16,"19"20"-3"-16,6-4 3 15,2-4-95-15,17 9-2 16,2-5-6-16,11 6-5 0,-1 3-3 16,3 9-2-16,-3 7 0 15,-4 13-2 1,-10 8-2-16,-10 12 1 16,-11 9 4-16,-11 6-6 0,-7-2 4 15,-7 1-3-15,-2-5 2 16,0-7-5-16,4-5 5 15,11-12-5-15,10-20-2 16,4 23 1-16,-4-23-1 16,42 11 2-16,-11-7 1 15,4 2 2-15,-2 2 2 16,-2 7 3-16,-6 2 2 0,-4 8 0 16,-12-1 1-1,-9 10-1-15,-15-1-2 16,-4 0-1-16,-6-2-7 15,-6-8-14-15,8 6-45 0,-8-18-79 16,4-5-4-16,2-12-4 16,4-7-3-16</inkml:trace>
        </inkml:traceGroup>
        <inkml:traceGroup>
          <inkml:annotationXML>
            <emma:emma xmlns:emma="http://www.w3.org/2003/04/emma" version="1.0">
              <emma:interpretation id="{1304BECB-BA2A-405F-92C2-1EBD43907D72}" emma:medium="tactile" emma:mode="ink">
                <msink:context xmlns:msink="http://schemas.microsoft.com/ink/2010/main" type="inkWord" rotatedBoundingBox="6355,8398 7476,8380 7494,9450 6372,9468"/>
              </emma:interpretation>
              <emma:one-of disjunction-type="recognition" id="oneOf18">
                <emma:interpretation id="interp90" emma:lang="en-GB" emma:confidence="0">
                  <emma:literal>of</emma:literal>
                </emma:interpretation>
                <emma:interpretation id="interp91" emma:lang="en-GB" emma:confidence="0">
                  <emma:literal>oof</emma:literal>
                </emma:interpretation>
                <emma:interpretation id="interp92" emma:lang="en-GB" emma:confidence="0">
                  <emma:literal>oaf</emma:literal>
                </emma:interpretation>
                <emma:interpretation id="interp93" emma:lang="en-GB" emma:confidence="0">
                  <emma:literal>oft</emma:literal>
                </emma:interpretation>
                <emma:interpretation id="interp94" emma:lang="en-GB" emma:confidence="0">
                  <emma:literal>off</emma:literal>
                </emma:interpretation>
              </emma:one-of>
            </emma:emma>
          </inkml:annotationXML>
          <inkml:trace contextRef="#ctx0" brushRef="#br0" timeOffset="246547.5451">5528 8156 62 0,'0'0'102'16,"0"0"3"-16,8-21 5 16,-8 3-68-16,0 18-9 15,2-40-1-15,3 21-1 16,-14-10-5-16,5 6-4 16,-12-1-4-16,16 24-5 0,-36-27-3 15,15 29-3-15,-4 8-4 16,3 17 1-16,1 8-2 15,0 15 0-15,4 4-1 16,9 6 2-16,4-1-2 16,8-7-1-16,4-9 2 15,11-7 4-15,6-20-1 16,10-8 0-16,1-14-1 16,1-8-1-16,-2-13 2 15,1-4 4-15,-9-11-1 16,-4 0-5-16,-11-3 3 15,-8-3-3-15,-10 0 1 16,-4 9-1-16,-9 3 0 0,-2 9-8 16,0 15-9-16,-1-1-20 15,22 13-38-15,0 0-59 16,-3 29-1-16,3-29-3 16,50 15 2-16</inkml:trace>
          <inkml:trace contextRef="#ctx0" brushRef="#br0" timeOffset="246985.0512">5885 8046 212 0,'27'-8'128'0,"11"-5"2"15,12-3-2-15,12-3-109 16,0 0-11-16,7-6-29 15,10 4-86-15,-8 5-19 16,-11 3-3-16,-8 5-3 16</inkml:trace>
          <inkml:trace contextRef="#ctx0" brushRef="#br0" timeOffset="246828.7996">6330 7522 209 0,'8'-52'129'0,"-8"0"-2"0,-12 7 3 16,-3 16-117-16,-16 8 1 15,4 23-1-15,-10 8-1 16,1 24-1-16,1 11-4 15,6 22 1-15,2 8-3 16,8 8 7-16,7 6-5 16,12 2 2-16,4 1-3 15,11-3 1-15,3-10-3 16,1-6-2-16,2-9-6 16,-7-16-9-16,3-2-22 15,-17-27-28-15,0-19-68 16,0 0-6-16,0 0 2 15,-40-11-3-15</inkml:trace>
        </inkml:traceGroup>
        <inkml:traceGroup>
          <inkml:annotationXML>
            <emma:emma xmlns:emma="http://www.w3.org/2003/04/emma" version="1.0">
              <emma:interpretation id="{BE8658D9-CBD2-446E-A5E3-C647E66B8796}" emma:medium="tactile" emma:mode="ink">
                <msink:context xmlns:msink="http://schemas.microsoft.com/ink/2010/main" type="inkWord" rotatedBoundingBox="8672,8299 14087,8212 14105,9292 8689,9379"/>
              </emma:interpretation>
              <emma:one-of disjunction-type="recognition" id="oneOf19">
                <emma:interpretation id="interp95" emma:lang="en-GB" emma:confidence="0">
                  <emma:literal>0.0150</emma:literal>
                </emma:interpretation>
                <emma:interpretation id="interp96" emma:lang="en-GB" emma:confidence="0">
                  <emma:literal>00150</emma:literal>
                </emma:interpretation>
                <emma:interpretation id="interp97" emma:lang="en-GB" emma:confidence="0">
                  <emma:literal>00.0150</emma:literal>
                </emma:interpretation>
                <emma:interpretation id="interp98" emma:lang="en-GB" emma:confidence="0">
                  <emma:literal>0.050</emma:literal>
                </emma:interpretation>
                <emma:interpretation id="interp99" emma:lang="en-GB" emma:confidence="0">
                  <emma:literal>0150</emma:literal>
                </emma:interpretation>
              </emma:one-of>
            </emma:emma>
          </inkml:annotationXML>
          <inkml:trace contextRef="#ctx0" brushRef="#br0" timeOffset="247703.8118">8161 7662 135 0,'-15'-34'110'0,"3"-3"6"15,-9 8-30 1,-10-15-51-16,6 19 0 16,-13-8-4-16,7 21-4 15,-13 1-5-15,5 22-3 0,-7 11-7 16,5 22 0-16,-1 14-6 15,5 17 1-15,-1 14-3 16,11 9 3-16,11 0-2 16,12-3 2-16,10-5-3 15,17-14 2-15,10-17-1 16,15-18 0-16,8-22 0 16,8-15-2-16,5-18-1 15,-5-11-2-15,-2-17 1 16,-1-8-1-16,-11-12 0 15,-9-7-1-15,-14-8 2 16,-12-2-2-16,-11-6 2 16,-12 6-2-16,-5 5 1 0,-6 9-1 15,1 15-3-15,-3 9-6 16,8 22-7-16,13 19-17 16,0 0-40-16,-6 21-58 15,19 8-3-15,1 6 0 16,9 9 1-16</inkml:trace>
          <inkml:trace contextRef="#ctx0" brushRef="#br0" timeOffset="247906.9444">8659 8212 280 0,'0'0'140'16,"0"0"0"-16,0 0-9 16,0 0-130-16,0 0-27 15,2-29-105-15,-2 29-4 16,2-27-5-16,-2 27-1 16</inkml:trace>
          <inkml:trace contextRef="#ctx0" brushRef="#br0" timeOffset="250785.7474">9846 7533 15 0,'0'0'103'0,"14"-33"2"16,-8 12 9-16,1 0-51 15,-10-12-20-15,10 6-2 16,-18-11-3-16,9 9-7 0,-16-4-12 16,1 8-2-16,-10 2-10 15,-4 11 2-15,-5 10-4 16,-1 14-1-16,-2 11-3 16,-1 14 2-16,3 13 3 15,1 15-2-15,9 12 3 16,7 8-2-16,7 2-1 15,13 0 2-15,10-6-1 16,11-8 4-16,13-17-2 16,9-14 2-16,9-26-2 15,8-18-2-15,7-23 0 16,1-14-2-16,-3-13 0 0,-3-8-2 16,-10-7 1-16,-8 1-2 15,-13-1 1-15,-10 5-2 16,-19 4 2-16,-11 4-1 15,-11 8 1-15,-7 2-2 16,-2 13-2-16,-5 4-8 16,7 19-14-16,-8-3-31 15,16 20-78-15,19-9 0 16,-16 39-5-16,24-8 2 16</inkml:trace>
          <inkml:trace contextRef="#ctx0" brushRef="#br0" timeOffset="251082.6483">10718 7190 103 0,'0'0'120'16,"0"0"7"-16,0 0 3 15,-27 52-57-15,13-6-44 16,3 24-1-16,-3 7-2 16,3 17-5-16,-1-3-1 15,6 7-4-15,-5-9-7 0,7-6-3 16,2-8-12-16,0-19-16 16,12-4-54-16,-3-21-60 15,-1-12 1 1,-6-19-5-16,18-17-1 0</inkml:trace>
          <inkml:trace contextRef="#ctx0" brushRef="#br0" timeOffset="251660.7533">11693 7327 189 0,'0'0'130'16,"6"-31"-5"-16,-6 31 3 15,-23-19-103-15,-10 15-3 16,2 10-12-16,-17-4-4 15,0 9-3-15,-6 1-2 16,-4 5-2-16,2-1 1 16,4 7 0-16,4-4-1 0,9 4 3 15,7 2-4 1,10 2 3-16,11 0-2 16,11 0 2-16,4 2-1 15,9 0 1-15,3-2 1 0,7-2-2 16,2-4 1-16,4-3 0 15,-2-5 0-15,0-7-1 16,4-2 0-16,3-4-1 16,1-2 1-16,2 0 0 15,3 4 1-15,1 4 1 16,-3 3 3-16,-1 9 2 16,-4 3 3-16,-3 8 1 15,-14 7-1-15,-3 5 2 16,-18 3-2-16,-5 4 0 15,-13-3-3-15,-8 1-3 16,-10 0-3-16,-7-9-4 16,-2-4-7-16,-8-14-9 0,6 4-25 15,-13-25-55-15,18 2-38 16,5-11-4-16,21-7 4 16</inkml:trace>
          <inkml:trace contextRef="#ctx0" brushRef="#br0" timeOffset="252113.8839">12875 7497 166 0,'-4'-22'132'15,"-11"-3"2"-15,-1 0 0 16,-16-9-83-16,1 18-26 16,-17-1-1-16,3 15-6 15,-13 4-4-15,-5 15-4 16,-7 14-2-16,1 15 0 16,-2 12-1-16,9 15 1 15,8 6-3-15,15 6 2 16,16 2-2-16,23-2 0 15,23-6-1-15,20-10 1 16,19-13-4-16,15-17 2 0,15-18-1 16,5-17-1-16,3-18 0 15,0-17-1-15,-11-19 0 16,-10-9 0-16,-16-11 0 16,-18-9-2-16,-24-2-1 15,-21-6-5-15,-15 10-5 16,-24 0-20-16,4 27-48 15,-19-2-61-15,-2 17-3 16,-7 10 1-16,5 12-3 16</inkml:trace>
        </inkml:traceGroup>
        <inkml:traceGroup>
          <inkml:annotationXML>
            <emma:emma xmlns:emma="http://www.w3.org/2003/04/emma" version="1.0">
              <emma:interpretation id="{47D503AD-0026-4363-B571-320B75B04A33}" emma:medium="tactile" emma:mode="ink">
                <msink:context xmlns:msink="http://schemas.microsoft.com/ink/2010/main" type="inkWord" rotatedBoundingBox="14754,7837 20427,7746 20446,8994 14774,9085"/>
              </emma:interpretation>
              <emma:one-of disjunction-type="recognition" id="oneOf20">
                <emma:interpretation id="interp100" emma:lang="en-GB" emma:confidence="0">
                  <emma:literal>moldm-3</emma:literal>
                </emma:interpretation>
                <emma:interpretation id="interp101" emma:lang="en-GB" emma:confidence="0">
                  <emma:literal>mol am-3</emma:literal>
                </emma:interpretation>
                <emma:interpretation id="interp102" emma:lang="en-GB" emma:confidence="0">
                  <emma:literal>mol dm-3</emma:literal>
                </emma:interpretation>
                <emma:interpretation id="interp103" emma:lang="en-GB" emma:confidence="0">
                  <emma:literal>moldm.3</emma:literal>
                </emma:interpretation>
                <emma:interpretation id="interp104" emma:lang="en-GB" emma:confidence="0">
                  <emma:literal>mol din-3</emma:literal>
                </emma:interpretation>
              </emma:one-of>
            </emma:emma>
          </inkml:annotationXML>
          <inkml:trace contextRef="#ctx0" brushRef="#br0" timeOffset="255129.6878">13835 7620 50 0,'0'0'106'0,"0"0"1"15,0 0 7-15,0 0-57 16,-23 33-18-16,19 9-5 16,-9 4-7-16,7 10-3 15,-6-2-5-15,3 4-4 16,-3-10-5-16,6-7 0 16,-1-14-4-16,7-27 0 15,0 0-1-15,19-8-2 16,0-27-2-16,6-9-1 0,4-10 2 15,4-4-3-15,4-3 2 16,3 7-2-16,-1 7 3 16,1 13-1-16,-3 14 3 15,-4 13 0-15,-6 20-1 16,-6 16 3-16,-10 8-2 16,-5 9 2-16,-6 2-2 15,0 0 1-15,-4-9-3 16,4-10 3-16,0-29-3 15,0 0 0-15,31 0 0 16,-4-27-1-16,2-10 0 16,4-7-1-16,5-6 1 0,3 5-2 15,-1 3 3-15,-3 13-1 16,-2 10 2-16,-3 13-1 16,-5 14 3-16,-3 17-2 15,-7 11 0-15,-2 11 0 16,-7 5-5-16,-4-2-9 15,9 4-19-15,-13-21-32 16,14 1-71-16,-14-34-1 16,38 18-3-16,-14-32 1 15</inkml:trace>
          <inkml:trace contextRef="#ctx0" brushRef="#br0" timeOffset="255692.1723">15137 7558 137 0,'0'0'119'0,"7"-21"3"16,-7 21 0 0,-34 6-73-16,14 25-26 0,-9 5 1 15,10 9-2-15,-4 1-5 16,17 6-1-16,6-6-4 16,12-5-1-16,7-12-3 15,14-10-2-15,5-17-1 16,5-6-4-16,1-13 1 15,-3-10-2-15,-3-6 1 16,-9-4-2-16,-6-5 1 0,-11-1-1 16,-10 1 1-16,-10 2-1 15,-7 7 0 1,-3 8 1-16,-5 11-1 16,0 5 2-16,4 14-1 0,19-5 1 15,-14 25-2-15,14-25 1 16,29 24-2-16,2-19 0 15,9-5-2-15,3-15-2 16,7-6 2-16,0-10-2 16,2-4 2-16,-9-13-1 15,-3-6-2-15,-7-6 4 16,-8-5-1-16,-6 3 5 16,-5 6-5-16,-7 8 7 0,-7 13-3 15,0 35 7 1,0 0 2-16,-7 25 0 15,3 27 6-15,6 18-1 16,-2 7 4-16,7 8-5 0,-1 3 2 16,2 1-6-16,0-10 0 15,1-8-6-15,-3-9-14 16,-8-18-22-16,14 1-77 16,-14-20-33-16,2-25-1 15,0 0-2-15</inkml:trace>
          <inkml:trace contextRef="#ctx0" brushRef="#br0" timeOffset="256348.4261">16818 7551 171 0,'7'-27'122'0,"-5"-2"5"16,-4-2-3-16,-15-12-94 16,4 7 1-16,-18-3-15 15,-2 8 0-15,-13 2-9 16,-6 18 0-16,-8 11 0 16,-2 17-2-16,-3 24 4 15,5 20-4-15,2 15 3 16,8 12-3-16,13 5 4 15,12-6 0-15,19-8-6 16,14-10 1-16,21-23-2 16,19-26 0-16,14-22-2 15,11-25 0-15,8-16-2 0,0-15-2 16,0-13 0-16,-10-12-3 16,-11-11-4-16,-19-7 2 15,-9 1-2-15,-14 6 4 16,-5 15-4-16,-11 11 4 15,-4 18-1-15,-5 21 7 16,7 29 2-16,-14 37-1 16,8 26 7-16,-3 18-2 15,-3 12 3-15,2 13-3 16,-3 2 3-16,5-2-5 16,1-8-2-16,3-19-10 15,11-9-26-15,-7-34-42 16,14-14-54-16,5-19-2 0,6-20 1 15,4-14-2-15</inkml:trace>
          <inkml:trace contextRef="#ctx0" brushRef="#br0" timeOffset="256817.8799">17350 7483 202 0,'0'52'129'16,"-8"8"0"-16,-9 0-2 15,3 3-105-15,-5-11-1 16,11-5-3-16,2-18-6 16,6-29-5-16,0 0-4 0,24-14-4 15,-1-21 0-15,4-15-1 16,4-6-1-16,7-7 0 16,6 5 2-16,-1 8-3 15,-3 13 4-15,-3 18 2 16,-6 19 0-16,-8 21 4 15,-8 14-1-15,-7 17 3 16,-12 6-2-16,-2 3 3 16,-5-7-3-16,5-7 2 15,2-15-4-15,8-14 0 16,-4-18-2-16,33-18-2 16,-4-14 0-16,4-13-2 15,5-7 1-15,3-6-2 0,3 6 2 16,-2 4-2-16,-5 13 3 15,-4 18 2-15,-6 15 2 16,-6 19 0 0,-6 16 0-16,-9 17 1 0,-4 4-1 15,-4 8-1 1,-2 0-8-16,-3-12-12 0,9 6-33 16,-12-25-86-16,14-12-3 15,-4-19-1-15,0 0-1 16</inkml:trace>
          <inkml:trace contextRef="#ctx0" brushRef="#br0" timeOffset="257036.6325">18454 7146 237 0,'-28'15'130'0,"28"-15"-1"16,0 0-10-16,36-2-133 16,-3 2-43-16,4-6-65 15,1-7-2-15,3-1-7 16,-1-3 2-16</inkml:trace>
          <inkml:trace contextRef="#ctx0" brushRef="#br0" timeOffset="257442.903">18983 6806 210 0,'0'0'127'16,"-6"-36"-1"-16,21 15-2 16,14 7-110-16,10-9 1 15,15 13-4-15,4-1-3 16,3 9-2-16,-7 11-3 15,-9 9 1-15,-13 9 0 0,-14 6 1 16,-22 13-3-16,-13 0 1 16,-14 2 0-1,-6-3 0-15,-3-7 1 16,3-3 0-16,6-10-1 0,12-4 0 16,19-21 0-16,2 25 0 15,19-15 0-15,12 3 1 16,3-1 1-16,3 3 2 15,-2 1-1-15,-1 9 3 16,-13-2 3-16,-11 6-4 16,-12-4 3-16,-12 2-5 15,-13-4 0-15,-11 0-8 16,-5-5-9-16,-13-15-34 0,12 3-97 16,-8-8 1-1,9-7-5-15,1-9-3 16</inkml:trace>
        </inkml:traceGroup>
        <inkml:traceGroup>
          <inkml:annotationXML>
            <emma:emma xmlns:emma="http://www.w3.org/2003/04/emma" version="1.0">
              <emma:interpretation id="{582B4FC7-5F0E-469F-A61D-3EF5C4730BCF}" emma:medium="tactile" emma:mode="ink">
                <msink:context xmlns:msink="http://schemas.microsoft.com/ink/2010/main" type="inkWord" rotatedBoundingBox="22039,8079 25929,8016 25947,9132 22056,9195"/>
              </emma:interpretation>
              <emma:one-of disjunction-type="recognition" id="oneOf21">
                <emma:interpretation id="interp105" emma:lang="en-GB" emma:confidence="0">
                  <emma:literal>wall</emma:literal>
                </emma:interpretation>
                <emma:interpretation id="interp106" emma:lang="en-GB" emma:confidence="0">
                  <emma:literal>Na OH</emma:literal>
                </emma:interpretation>
                <emma:interpretation id="interp107" emma:lang="en-GB" emma:confidence="0">
                  <emma:literal>Nao11</emma:literal>
                </emma:interpretation>
                <emma:interpretation id="interp108" emma:lang="en-GB" emma:confidence="0">
                  <emma:literal>Naoki</emma:literal>
                </emma:interpretation>
                <emma:interpretation id="interp109" emma:lang="en-GB" emma:confidence="0">
                  <emma:literal>Naoto</emma:literal>
                </emma:interpretation>
              </emma:one-of>
            </emma:emma>
          </inkml:annotationXML>
          <inkml:trace contextRef="#ctx0" brushRef="#br0" timeOffset="260646.0615">21144 7317 51 0,'15'-19'100'16,"-9"-8"7"-16,4 8 1 16,-10 19-52-16,9-31-26 15,-9 31 8-15,0 0-5 16,10 35-4-16,-16 1-4 15,2 20-11-15,-7 10 0 16,1 20-5-16,-9 7 3 0,0 7-6 16,-3-3-1-16,3-1 1 15,-4-11-2 1,6-12 1-16,5-19-1 16,6-17 0-16,6-37-2 0,0 0-1 15,31-16-1-15,-10-26 0 16,6-18 1-16,0-15-1 15,-2-8 1-15,-3-6-1 16,-3-1 1-16,-2 7-1 16,-5 8 2-16,1 11-3 15,-3 20 2-15,3 19-1 16,-13 25 1-16,37 5 0 16,-10 30 0-16,2 17 3 15,4 14 0-15,5 17 1 16,1-2-1-16,7 3 3 15,-2-10-2-15,1-7 1 16,-3-19-2-16,1-15-1 0,-1-23-2 16,-3-16 0-16,-5-19 0 15,-3-14-1-15,-4-11 1 16,-8-13-3-16,-7-11 2 16,-8-12-2-16,-8-5-3 15,-2 2 2-15,-5 6-3 16,-1 6 0-16,4 16-8 15,-1 12-5-15,16 26-17 16,-7 23-32-16,24 4-58 16,6 25-1-16,11 13-1 15,3 7 1-15</inkml:trace>
          <inkml:trace contextRef="#ctx0" brushRef="#br0" timeOffset="261067.9413">22675 7630 152 0,'-4'-20'115'0,"-8"-5"1"16,-1 4 0-16,-5 4-81 16,-5 1-14-16,4 14 2 15,-14 2-3-15,0 18-3 16,-9 5-3-16,0 21-1 15,-3 4-2-15,5 8 0 0,3-2-2 16,10-2 0-16,8-9-3 16,17-7 0-16,10-18-2 15,17-18-1-15,11-12-1 16,7-13-2-16,5-13 2 16,2-7-3-16,2-5 2 15,-6 0-1-15,-5 2 0 16,-6 7 0-16,-8 10 0 15,-4 12 0-15,-23 19 1 16,27 12 1-16,-18 17-1 16,-5 17 2-16,0 12-2 15,0 9 1-15,0 5-5 0,-2-7-5 16,15 1-14-16,-11-20-25 16,19-2-82-16,-4-21-4 15,4-15 0-15,2-18-1 16</inkml:trace>
          <inkml:trace contextRef="#ctx0" brushRef="#br0" timeOffset="261474.1922">23654 7458 225 0,'17'-42'123'0,"-15"5"5"16,-15-7-34-16,-5 22-60 0,-20-1-3 15,5 21-1-15,-17 4-9 16,4 21-5-16,-6 10-1 16,0 19-7-16,-2 10 2 15,9 13-3-15,3 6 2 16,15 2-4-16,13-2-2 16,14-8 1-16,14-13-2 15,19-14 2-15,17-19-1 16,8-19-1-16,9-18-1 15,4-17-1-15,-5-13 1 16,-2-8-2-16,-7-10 1 16,-16-8-3-16,-14-5 2 0,-12-2-3 15,-15 1-2-15,-11 1 3 16,-10 7-5-16,-6 5 2 16,-2 16-6-1,-6 7-2-15,12 20-16 0,-8-1-19 16,31 17-80-16,0 0-8 15,-8 36 4-15,8-36-1 16</inkml:trace>
          <inkml:trace contextRef="#ctx0" brushRef="#br0" timeOffset="261724.196">24325 7096 228 0,'6'19'130'0,"-14"19"3"16,-9 9 2-16,9 18-109 0,-13 10-4 15,5 16-5-15,-1 0-1 16,5 1-11-16,3-3-6 16,-1-20-18-16,10-1-28 15,-10-32-48-15,14-14-38 16,-4-22 0-16,0 0 0 15</inkml:trace>
          <inkml:trace contextRef="#ctx0" brushRef="#br0" timeOffset="262083.6037">24269 7412 267 0,'0'0'132'15,"33"9"3"-15,0 1-4 16,-1-6-112-16,20 6-2 15,2-3-8-15,4-5-11 16,4 0-14-16,-12-15-19 16,6 11-23-16,-21-25-26 15,7 4-47-15,-13-10-1 16,-2-4 2-16,-8-11 9 16,2 0 121-16,-13-8 0 15,-2-6 0-15,4 14 47 16,-10 2 73-16,3 13 10 15,-12 10 0-15,9 23 8 16,-23 11-65-16,19 32-26 0,-19 11-9 16,11 23-12-16,-9 2-4 15,2 15-7-15,1-3-1 16,3 5-8-16,1-9-3 16,-1-10-12-16,13 0-28 15,-15-25-104-15,19-3-4 16,-6-19-3-16,8-10-4 15</inkml:trace>
        </inkml:traceGroup>
      </inkml:traceGroup>
    </inkml:traceGroup>
    <inkml:traceGroup>
      <inkml:annotationXML>
        <emma:emma xmlns:emma="http://www.w3.org/2003/04/emma" version="1.0">
          <emma:interpretation id="{BA520418-B93F-42FC-A899-18C413E8EE11}" emma:medium="tactile" emma:mode="ink">
            <msink:context xmlns:msink="http://schemas.microsoft.com/ink/2010/main" type="paragraph" rotatedBoundingBox="1828,10343 5566,10149 5622,11213 1883,114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33021A-D2D5-463A-8663-C48A12EC1E12}" emma:medium="tactile" emma:mode="ink">
              <msink:context xmlns:msink="http://schemas.microsoft.com/ink/2010/main" type="line" rotatedBoundingBox="1828,10343 5566,10149 5622,11213 1883,11407">
                <msink:destinationLink direction="with" ref="{91E44C6A-34FF-489B-9A8F-B36D3A67DAF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BF71F5F-8E37-4221-927A-EF843E7AB334}" emma:medium="tactile" emma:mode="ink">
                <msink:context xmlns:msink="http://schemas.microsoft.com/ink/2010/main" type="inkWord" rotatedBoundingBox="1831,10417 3164,10348 3210,11240 1878,11309"/>
              </emma:interpretation>
              <emma:one-of disjunction-type="recognition" id="oneOf22">
                <emma:interpretation id="interp110" emma:lang="en-GB" emma:confidence="0">
                  <emma:literal>25</emma:literal>
                </emma:interpretation>
                <emma:interpretation id="interp111" emma:lang="en-GB" emma:confidence="0">
                  <emma:literal>255</emma:literal>
                </emma:interpretation>
                <emma:interpretation id="interp112" emma:lang="en-GB" emma:confidence="0">
                  <emma:literal>2</emma:literal>
                </emma:interpretation>
                <emma:interpretation id="interp113" emma:lang="en-GB" emma:confidence="0">
                  <emma:literal>A5</emma:literal>
                </emma:interpretation>
                <emma:interpretation id="interp114" emma:lang="en-GB" emma:confidence="0">
                  <emma:literal>55</emma:literal>
                </emma:interpretation>
              </emma:one-of>
            </emma:emma>
          </inkml:annotationXML>
          <inkml:trace contextRef="#ctx0" brushRef="#br0" timeOffset="266111.1984">857 9640 91 0,'-25'-17'106'0,"25"17"4"16,-16-27 1-16,12 2-78 16,16 6 2-16,3-12-9 15,18 6-3-15,6-8-8 16,11 6-1-16,0 4-5 0,4 6-2 16,-6 7-1-16,-4 8-1 15,-11 12-2 1,-10 7-1-16,-17 12 1 15,-14 11-4-15,-13 5 4 0,-8 9-1 16,-11 2 0-16,-3 7 0 16,-3 1 3-16,0 7-1 15,7-3-1-15,5 1 5 16,10-5-3-16,11-3 1 16,9-9-1-16,14-9 1 15,11-12-4-15,16-16-5 16,13-9-12-16,4-23-28 0,23-7-81 15,-4-14-2-15,8-5-2 16,-4-9-2 0</inkml:trace>
          <inkml:trace contextRef="#ctx0" brushRef="#br0" timeOffset="266579.9833">2114 9369 138 0,'17'-27'119'0,"-13"9"-3"16,-4 18 3-16,-27-27-97 16,4 25-4-16,-16 0 0 15,-3 8-2-15,-12-2-8 0,2 8-2 16,-6 1-4 0,2 4 0-16,2 1-3 15,4 7 2-15,7 2 1 16,11 4 0-16,7 7 2 0,9-1-2 15,7 1 2-15,9-1-2 16,7-6 4-16,7-2-4 16,7-6 2-16,6-4-2 15,2-11-1-15,9-4 1 16,5-6 0-16,5 0 0 16,0 0 0-16,4 0-2 15,0 6 3-15,-5 2 0 16,-1 9 3-16,-8 6 1 15,-14 6-1-15,-5 6 2 16,-13 4 0-16,-10 7 0 16,-12-3-2-16,-11 3 0 0,-7-4-4 15,-9-9-3-15,-1-4-5 16,-6-15-6-16,9 1-17 16,-9-26-28-16,23 3-73 15,2-15-1-15,19-2-2 16,14-2 2-16</inkml:trace>
        </inkml:traceGroup>
        <inkml:traceGroup>
          <inkml:annotationXML>
            <emma:emma xmlns:emma="http://www.w3.org/2003/04/emma" version="1.0">
              <emma:interpretation id="{C95E5EA4-530F-4F30-ACBD-1A2A1F71DF3A}" emma:medium="tactile" emma:mode="ink">
                <msink:context xmlns:msink="http://schemas.microsoft.com/ink/2010/main" type="inkWord" rotatedBoundingBox="3494,10257 5566,10149 5622,11213 3550,11320"/>
              </emma:interpretation>
              <emma:one-of disjunction-type="recognition" id="oneOf23">
                <emma:interpretation id="interp115" emma:lang="en-GB" emma:confidence="0">
                  <emma:literal>an3</emma:literal>
                </emma:interpretation>
                <emma:interpretation id="interp116" emma:lang="en-GB" emma:confidence="0">
                  <emma:literal>crn3</emma:literal>
                </emma:interpretation>
                <emma:interpretation id="interp117" emma:lang="en-GB" emma:confidence="0">
                  <emma:literal>inns</emma:literal>
                </emma:interpretation>
                <emma:interpretation id="interp118" emma:lang="en-GB" emma:confidence="0">
                  <emma:literal>ons</emma:literal>
                </emma:interpretation>
                <emma:interpretation id="interp119" emma:lang="en-GB" emma:confidence="0">
                  <emma:literal>un3</emma:literal>
                </emma:interpretation>
              </emma:one-of>
            </emma:emma>
          </inkml:annotationXML>
          <inkml:trace contextRef="#ctx0" brushRef="#br0" timeOffset="267314.3403">2769 9714 149 0,'-13'-31'117'15,"13"31"3"-15,-41-19-3 16,8 17-91-16,6 19 3 16,-11 2-7-16,9 18-1 15,-4 5-6-15,12 14-1 16,0-4-1-16,15 4-1 16,4-10-1-16,17-7-2 15,9-16-3-15,14-17-3 16,10-16-2-16,4-15-3 15,2-11-1-15,8-7-1 16,-2-7 0-16,-6 0-2 0,-2 4 2 16,-10 7-1-16,-7 14 3 15,-10 13 0-15,-6 16 1 16,-19-4 1-16,2 45 1 16,-13-3 1-16,-5 6 0 15,-3 0 1-15,2-7-1 16,7-6 2-16,4-12-1 15,6-23-2-15,0 0 2 16,29-12-2-16,-4-17 0 16,8-7-2-16,4-5 1 15,1-3-2-15,3 5 2 16,-1 3-2-16,-1 14 1 16,-5 7 0-16,-3 15 1 0,-6 12 3 15,-7 15 0-15,-5 15 2 16,-7 8 1-16,-6 8 2 15,-2-2-1-15,0 0 1 16,-4-8-2-16,6-8 0 16,2-16-3-16,-2-24-3 15,23 3-3-15,-9-24-2 16,7-10-3-16,0-13-1 16,8 0 0-16,-2-6 0 15,4 5 2-15,-2 7 1 16,2 9 3-16,0 13 3 15,-4 14 4-15,0 14 2 0,-10 13 1 16,-2 12 0-16,-9 7-1 16,-4 8 0-16,-6 0-4 15,-2-4-9-15,1 4-22 16,-11-25-52-16,14-5-53 16,2-22-1-16,0 0-2 15,0 0-2-15</inkml:trace>
          <inkml:trace contextRef="#ctx0" brushRef="#br0" timeOffset="267720.6238">4151 9243 191 0,'4'-27'124'0,"8"2"-5"15,9-2 0-15,6 2-108 0,17 6 2 16,-1 5-6-16,5 7 0 16,-4 7-3-16,-7 13-1 15,-12 6 1-15,-10 10 2 16,-13 2-1-16,-11 6 1 16,-7-4-1-16,-1 3-1 15,0-7 0-15,7-4 0 16,6-4-1-16,10-3 0 0,-6-18 0 15,38 33 2-15,-11-18 0 16,4 6 2 0,-6-3 1-16,-5 5-1 0,-9 2 5 15,-9 6-3-15,-13-6 2 16,-5 2-4-16,-13-6 0 16,-4 2-6-16,-5-4-6 15,-3-13-15-15,9 6-41 16,-5-14-73-16,10 0-6 15,0-4 2-15,6 0-5 16</inkml:trace>
        </inkml:traceGroup>
      </inkml:traceGroup>
    </inkml:traceGroup>
    <inkml:traceGroup>
      <inkml:annotationXML>
        <emma:emma xmlns:emma="http://www.w3.org/2003/04/emma" version="1.0">
          <emma:interpretation id="{5D6F7066-B673-4993-B1E6-0E7B2F50E056}" emma:medium="tactile" emma:mode="ink">
            <msink:context xmlns:msink="http://schemas.microsoft.com/ink/2010/main" type="paragraph" rotatedBoundingBox="3700,11180 15485,9880 15691,11747 3906,1304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F24317D-9025-4925-B55D-1F9F8BBD8C82}" emma:medium="tactile" emma:mode="ink">
              <msink:context xmlns:msink="http://schemas.microsoft.com/ink/2010/main" type="line" rotatedBoundingBox="3700,11180 15485,9880 15691,11747 3906,13047"/>
            </emma:interpretation>
          </emma:emma>
        </inkml:annotationXML>
        <inkml:traceGroup>
          <inkml:annotationXML>
            <emma:emma xmlns:emma="http://www.w3.org/2003/04/emma" version="1.0">
              <emma:interpretation id="{E0597643-3DE3-4F58-AD10-3C7085C94F96}" emma:medium="tactile" emma:mode="ink">
                <msink:context xmlns:msink="http://schemas.microsoft.com/ink/2010/main" type="inkWord" rotatedBoundingBox="3816,12237 4022,12214 4111,13024 3906,13047"/>
              </emma:interpretation>
              <emma:one-of disjunction-type="recognition" id="oneOf24">
                <emma:interpretation id="interp120" emma:lang="en-GB" emma:confidence="0">
                  <emma:literal>'</emma:literal>
                </emma:interpretation>
                <emma:interpretation id="interp121" emma:lang="en-GB" emma:confidence="0">
                  <emma:literal>l</emma:literal>
                </emma:interpretation>
                <emma:interpretation id="interp122" emma:lang="en-GB" emma:confidence="0">
                  <emma:literal>|</emma:literal>
                </emma:interpretation>
                <emma:interpretation id="interp123" emma:lang="en-GB" emma:confidence="0">
                  <emma:literal>1</emma:literal>
                </emma:interpretation>
                <emma:interpretation id="interp124" emma:lang="en-GB" emma:confidence="0">
                  <emma:literal>I</emma:literal>
                </emma:interpretation>
              </emma:one-of>
            </emma:emma>
          </inkml:annotationXML>
          <inkml:trace contextRef="#ctx0" brushRef="#br0" timeOffset="268976.3576">2958 11163 142 0,'0'0'116'0,"23"-7"3"16,-23 7 1-16,16 48-102 16,-18-4 1-16,4 20 3 15,-12 3-2-15,6 12-1 16,-13-3-5-16,5 8-2 16,-9-6-11-16,4-9-7 15,3 2-32-15,-5-17-88 16,13-11-5-16,2-7 0 0,8-18-7 15</inkml:trace>
        </inkml:traceGroup>
        <inkml:traceGroup>
          <inkml:annotationXML>
            <emma:emma xmlns:emma="http://www.w3.org/2003/04/emma" version="1.0">
              <emma:interpretation id="{9C5641FE-FD38-4D60-89BA-B6C1977EDF74}" emma:medium="tactile" emma:mode="ink">
                <msink:context xmlns:msink="http://schemas.microsoft.com/ink/2010/main" type="inkWord" rotatedBoundingBox="6343,10888 15485,9880 15670,11560 6528,12568">
                  <msink:destinationLink direction="with" ref="{D6AB96BA-EEFB-46DB-9351-90288D9F843B}"/>
                </msink:context>
              </emma:interpretation>
              <emma:one-of disjunction-type="recognition" id="oneOf25">
                <emma:interpretation id="interp125" emma:lang="en-GB" emma:confidence="0">
                  <emma:literal>00.0150 ml</emma:literal>
                </emma:interpretation>
                <emma:interpretation id="interp126" emma:lang="en-GB" emma:confidence="0">
                  <emma:literal>X 0.0150 mol</emma:literal>
                </emma:interpretation>
                <emma:interpretation id="interp127" emma:lang="en-GB" emma:confidence="0">
                  <emma:literal>50.0150 ml</emma:literal>
                </emma:interpretation>
                <emma:interpretation id="interp128" emma:lang="en-GB" emma:confidence="0">
                  <emma:literal>10.0150 ml</emma:literal>
                </emma:interpretation>
                <emma:interpretation id="interp129" emma:lang="en-GB" emma:confidence="0">
                  <emma:literal>X0.oisomol</emma:literal>
                </emma:interpretation>
              </emma:one-of>
            </emma:emma>
          </inkml:annotationXML>
          <inkml:trace contextRef="#ctx0" brushRef="#br0" timeOffset="269632.6174">6143 10645 134 0,'0'0'113'0,"0"0"-2"0,-37 33 5 16,-1-3-90 0,3 13-11-16,-13 7 5 15,-2 14-3-15,-12-3-1 0,2 5-4 16,-3-4-5-16,3-3-11 15,6-12-17-15,0-13-19 16,17-5-56-16,1-17-24 16,11-12-1-16,7-14-1 15</inkml:trace>
          <inkml:trace contextRef="#ctx0" brushRef="#br0" timeOffset="269851.3713">5555 10726 168 0,'19'4'125'0,"-1"17"-4"16,5 14 4-16,-4 13-100 15,12 21-3-15,0-1 3 16,13 11-5-16,0-4-6 16,8 0-9-16,0-4-12 15,-5-22-28-15,11-1-91 16,-10-12-4-16,-2-14-3 15,-7-9-4-15</inkml:trace>
          <inkml:trace contextRef="#ctx0" brushRef="#br0" timeOffset="273575.1456">12659 9893 61 0,'0'0'96'15,"-25"6"4"-15,19 25 7 16,4 9-74-16,-11 1-9 15,7 13 4-15,-7-6 2 16,9 4-2-16,-8-14-2 16,10-1-6-16,2-37-6 15,-9 25-4-15,9-25-1 16,9-27-3-16,1-4-3 0,9-7-1 16,6-7-1-16,6-1-2 15,2 4 1 1,4 11 0-16,-1 10 1 0,-3 15 0 15,-2 15 1-15,-8 13 2 16,-8 14-2-16,-5 9 2 16,-10 3-1-16,0 0 0 15,-4-6 0-15,2-9 0 16,2-33-1-16,10 21 0 16,-10-21-1-16,35-34-2 0,-3-1 2 15,3-9-2-15,9-5 1 16,3-1-1-16,-1 6 1 15,0 11 0-15,-5 10 2 16,-3 15-1-16,-9 14 2 16,-2 15 1-16,-8 10-2 0,-5 10-1 15,-4 9-7-15,-3-4-12 16,5 8-24-16,-10-21-42 16,17-4-37-16,2-12-4 15,8-13 0 1</inkml:trace>
          <inkml:trace contextRef="#ctx0" brushRef="#br0" timeOffset="273887.6383">13774 9860 134 0,'0'0'110'16,"-29"0"5"-16,7 29-2 15,-12 10-81-15,16 17-8 0,-5 3 2 16,14 5 0-16,3-10-2 15,15 0-3-15,3-19-5 16,17-12-2 0,4-23-4-16,7-10-2 0,3-19-3 15,1-9-2-15,0-9-2 16,-9-5-3-16,-8-7 3 16,-12 3-3-16,-11 2 2 15,-11 7-3-15,-11 5 2 16,-7 11-4-16,-4 12-6 15,-7 5-11-15,14 20-24 16,-3-2-60-16,25-4-24 16,0 0 2-16,18 17-4 0</inkml:trace>
          <inkml:trace contextRef="#ctx0" brushRef="#br0" timeOffset="274122.0163">14479 9261 183 0,'0'0'124'0,"23"-12"5"16,-23 39 0-16,-2 27-91 15,-11 17-11-15,5 26-2 16,-11 3-3-16,7 14-2 16,-7-6-4-16,7 5-5 0,-1-12-9 15,1-15-17 1,14-5-38-16,-13-25-80 15,18-13-3-15,-5-18-3 16,-2-25-1-16</inkml:trace>
          <inkml:trace contextRef="#ctx0" brushRef="#br0" timeOffset="270788.8908">7446 9930 9 0,'21'-37'99'0,"-7"16"5"15,-6-8 3-15,3-8-48 16,1 6-24-16,-10-11 3 16,5 9-7-16,-16-3-8 15,3 7-3-15,-15 4-7 16,-4 11-1-16,-10 14-6 16,-4 19 0-16,-5 12 0 15,0 21 0-15,-4 18 2 16,9 18-1-16,0 11 3 15,14 9 1-15,4-8 1 16,19 0 2-16,10-15-5 16,15-14 2-16,12-24-4 15,15-17 1-15,8-30-3 0,9-15-2 16,3-18-1-16,1-15-2 16,-4-10-1-16,-5-11-1 15,-12-1 1 1,-13-5-2-16,-16 0 1 0,-17 2 0 15,-14 9 0-15,-11 6-2 16,-8 14-2-16,-7 7-7 16,3 16-9-16,-4 4-21 15,18 28-61-15,19-11-23 16,-19 43-4-16,24-7 3 16</inkml:trace>
          <inkml:trace contextRef="#ctx0" brushRef="#br0" timeOffset="270960.7597">8071 10354 247 0,'0'0'120'16,"-27"-8"-6"-16,27 8-58 15,-29-35-155-15,19 16-18 16,10 19-3-16,-7-33-2 15</inkml:trace>
          <inkml:trace contextRef="#ctx0" brushRef="#br0" timeOffset="271648.2691">9118 9766 80 0,'-14'-31'107'0,"1"10"5"16,-5 1-32-16,-9-1-39 15,6 10-5-15,-12 5-5 16,-1 21-8-16,-9 1-8 16,1 22-2-16,-8 5-4 0,7 22 3 15,-5 5-2-15,13 18 5 16,3-5-2-16,22 4 3 15,8-10-4-15,25-6 0 16,10-24-2-16,23-15-1 16,11-26-3-16,12-19-3 15,6-18-1-15,2-12-3 16,0-12 1-16,-10-7-2 16,-10 0 2-16,-15-3-4 15,-21 5 1-15,-17 2-3 16,-18 4 1-16,-15 6-4 15,-8 13-4-15,-12 2-9 0,8 20-17 16,-13-3-32-16,17 16-56 16,27 0 4-16,-19 20-5 15,19-20 15-15</inkml:trace>
          <inkml:trace contextRef="#ctx0" brushRef="#br0" timeOffset="271851.3976">9767 9596 173 0,'0'0'128'15,"14"25"3"-15,-20 16-4 16,4 20-106-16,-11 9 3 0,11 18-4 16,-6 1-3-16,6 6-9 15,-2-5-16-15,-5-13-23 16,16-2-88-16,-11-19-10 15,10-15-3-15,-2-16-2 16</inkml:trace>
          <inkml:trace contextRef="#ctx0" brushRef="#br0" timeOffset="272538.9066">10918 9671 77 0,'-21'-19'98'16,"2"15"3"-16,-16-4 4 16,-11-5-83-16,-6 7-3 15,-10-5-6 1,-3 9 4-16,-5 0-4 0,3 6 2 15,-1 1 2-15,14 9-4 16,2 3 0-16,16 6-5 16,5 2 2-16,15 6-5 15,5-4-2-15,11 6 4 16,7-4-4-16,3 0 0 16,4-2-2-16,7-4 2 15,4-6-2-15,4-5 0 0,5-8 1 16,3-2-2-16,7-6 1 15,3 0-1-15,5 2 2 16,2 0-1 0,-2 6 1-16,2 9 1 0,-8 5 4 15,-4 9 2-15,-11 4 1 16,-8 13 3-16,-19 2-1 16,-4 8 1-16,-19 0-2 15,-8 4-1-15,-17-6-4 16,-1-2-2-16,-9-7-3 15,-2-11-5-15,4-10-7 16,-2-15-10-16,20-1-22 16,-3-27-35-16,29 0-50 0,12-10-4 15,23-4 2 1,12-3 3-16</inkml:trace>
          <inkml:trace contextRef="#ctx0" brushRef="#br0" timeOffset="272913.9108">11570 9785 84 0,'8'-21'112'0,"-14"-6"-3"16,-15 15 7-16,-2 3-86 16,-18 1-1-16,6 19 1 0,-15 1-4 15,4 17-1 1,-8 8-6-16,10 22 4 15,1-1-6-15,18 12 6 16,10-1-5-16,24 4 0 0,11-13-4 16,24-4-2-16,16-21-2 15,15-12-4-15,8-19-3 16,2-12-2-16,-4-19-1 16,-2-10-1-16,-10-11 3 15,-11-4-3-15,-14-4 2 16,-19-2-4-16,-17 0 1 15,-18-9-6-15,-17 5-3 16,-17 1-2-16,-4 16-17 16,-16-5-25-16,16 21-79 15,-6 12-1-15,12 13-3 16,13 16 7-16</inkml:trace>
        </inkml:traceGroup>
      </inkml:traceGroup>
    </inkml:traceGroup>
    <inkml:traceGroup>
      <inkml:annotationXML>
        <emma:emma xmlns:emma="http://www.w3.org/2003/04/emma" version="1.0">
          <emma:interpretation id="{5B849CA6-EEB1-4E13-942C-024FFD5D004B}" emma:medium="tactile" emma:mode="ink">
            <msink:context xmlns:msink="http://schemas.microsoft.com/ink/2010/main" type="paragraph" rotatedBoundingBox="10651,12479 12969,12301 13039,13220 10722,1339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A9C53D1-DA2D-4D8F-AFB0-C4A2BFDD50BA}" emma:medium="tactile" emma:mode="ink">
              <msink:context xmlns:msink="http://schemas.microsoft.com/ink/2010/main" type="line" rotatedBoundingBox="10651,12479 12969,12301 13039,13220 10722,13397"/>
            </emma:interpretation>
          </emma:emma>
        </inkml:annotationXML>
        <inkml:traceGroup>
          <inkml:annotationXML>
            <emma:emma xmlns:emma="http://www.w3.org/2003/04/emma" version="1.0">
              <emma:interpretation id="{41B93373-2E57-46A6-9A88-AFC902E186C3}" emma:medium="tactile" emma:mode="ink">
                <msink:context xmlns:msink="http://schemas.microsoft.com/ink/2010/main" type="inkWord" rotatedBoundingBox="10651,12479 12969,12301 13039,13220 10722,13397"/>
              </emma:interpretation>
              <emma:one-of disjunction-type="recognition" id="oneOf26">
                <emma:interpretation id="interp130" emma:lang="en-GB" emma:confidence="0">
                  <emma:literal>dins</emma:literal>
                </emma:interpretation>
                <emma:interpretation id="interp131" emma:lang="en-GB" emma:confidence="0">
                  <emma:literal>din]</emma:literal>
                </emma:interpretation>
                <emma:interpretation id="interp132" emma:lang="en-GB" emma:confidence="0">
                  <emma:literal>don]</emma:literal>
                </emma:interpretation>
                <emma:interpretation id="interp133" emma:lang="en-GB" emma:confidence="0">
                  <emma:literal>din)</emma:literal>
                </emma:interpretation>
                <emma:interpretation id="interp134" emma:lang="en-GB" emma:confidence="0">
                  <emma:literal>elm)</emma:literal>
                </emma:interpretation>
              </emma:one-of>
            </emma:emma>
          </inkml:annotationXML>
          <inkml:trace contextRef="#ctx0" brushRef="#br0" timeOffset="275747.0381">10070 11987 94 0,'0'0'114'0,"21"-35"1"16,-13 12 3-16,-4-8-73 15,2 6-28-15,-8-4 3 16,4 4-3 0,-12-6-1-16,-5 6-3 0,-9 2-5 15,-6 11-5-15,-7 8-2 16,-4 10 0-16,-5 15-1 16,0 12 0-16,-2 19 0 15,9 12-1-15,4 3 3 16,5 3 0-16,10-3 0 15,11-9 0-15,11-17 2 16,15-16-3-16,12-25 3 16,11-20-3-16,14-20 1 0,8-16 2 15,7-15-3 1,1-12 0-16,5-10-1 16,-9-11 0-16,-5 6 0 15,-14 5 0-15,-11 14 0 0,-13 14-2 16,-11 22 2-16,-12 24 1 15,0 19 1-15,-25 54 3 16,6 13 0-16,3 20 2 16,-5 13-2-16,4 12 0 15,-1-2-1-15,3-6-2 16,5-9-5-16,2-16-10 16,5-12-18-16,-3-32-35 0,17-14-61 15,-11-21 1 1,35-21-2-16,-10-14 0 15</inkml:trace>
          <inkml:trace contextRef="#ctx0" brushRef="#br0" timeOffset="276059.5486">10645 11798 178 0,'0'29'120'0,"-6"19"-3"15,-6 4 2-15,-15 2-104 16,14 2-2-16,-3-10 3 15,7-4-4-15,3-20 1 16,6-22-7-16,0 0-1 16,27-16-1-16,-6-20-1 15,2-5 3-15,8-9-4 16,2 0 1-16,-2 4-1 16,1 9 1-16,-3 12-2 0,-4 15 4 15,-7 14-2-15,1 17 1 16,-9 16 1-16,1 13-1 15,-9 6 1-15,2 2-1 16,-4-4 1-16,0-4-2 16,2-13 0-16,6-14-4 15,-8-23 0-15,27-6-3 16,-4-17-1-16,2-16-2 16,6-9 2-16,0-6 1 15,9 2-1-15,-5 4 2 16,1 13 0-16,-5 12 5 15,-6 13 0-15,0 16 3 0,-7 17-2 16,1 14-2-16,-11 9-1 16,-4 2-7-16,5 8-11 15,-11-15-31-15,12 1-76 16,-8-13-4-16,-2-29-2 16,0 0 0-16</inkml:trace>
          <inkml:trace contextRef="#ctx0" brushRef="#br0" timeOffset="276497.0476">11722 11534 209 0,'0'0'122'0,"0"0"2"15,-11-20-2-15,11 20-106 16,25-19-7-16,-4 15 2 15,6-5-1-15,4 9-1 16,0-2-1-16,5 11-1 16,-11 3-4-16,0 9 2 15,-9 4 0-15,-3 4 1 16,-9 2 0-16,0 0 2 16,-8-4-2-16,-2 2 1 15,-3-8 0-15,3 0-1 16,6-21-2-16,-10 33 0 0,10-33-1 15,0 31 0-15,2-12-1 16,4 4 0-16,0 0 0 16,0 4 0-16,-1 0 2 15,-3 2-2-15,-4-2 0 16,-3-2-3-16,-7-4 2 16,-3-3-2-16,-7-5 0 15,-5-5-6-15,-3 0-9 16,-9-18-25-16,12 10-94 15,-8-12 0-15,6 3-7 16,2-7 3-16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1T07:08:23.71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765DC7FC-319B-4F7A-ACF0-4BBCC7C5192B}" emma:medium="tactile" emma:mode="ink">
          <msink:context xmlns:msink="http://schemas.microsoft.com/ink/2010/main" type="writingRegion" rotatedBoundingBox="15465,15454 16441,15208 16611,15881 15636,16127"/>
        </emma:interpretation>
      </emma:emma>
    </inkml:annotationXML>
    <inkml:traceGroup>
      <inkml:annotationXML>
        <emma:emma xmlns:emma="http://www.w3.org/2003/04/emma" version="1.0">
          <emma:interpretation id="{62022D1E-81CE-4599-8C68-F9944EB14078}" emma:medium="tactile" emma:mode="ink">
            <msink:context xmlns:msink="http://schemas.microsoft.com/ink/2010/main" type="paragraph" rotatedBoundingBox="15465,15454 16441,15208 16611,15881 15636,161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39E43D-EA65-4693-8ED9-37072690543D}" emma:medium="tactile" emma:mode="ink">
              <msink:context xmlns:msink="http://schemas.microsoft.com/ink/2010/main" type="line" rotatedBoundingBox="15465,15454 16441,15208 16611,15881 15636,16127"/>
            </emma:interpretation>
          </emma:emma>
        </inkml:annotationXML>
        <inkml:traceGroup>
          <inkml:annotationXML>
            <emma:emma xmlns:emma="http://www.w3.org/2003/04/emma" version="1.0">
              <emma:interpretation id="{1AAD4AA5-4421-489F-814E-701F4FA5B665}" emma:medium="tactile" emma:mode="ink">
                <msink:context xmlns:msink="http://schemas.microsoft.com/ink/2010/main" type="inkWord" rotatedBoundingBox="15465,15454 16441,15208 16611,15881 15636,16127">
                  <msink:destinationLink direction="with" ref="{29E1CDB0-81B5-46BD-B4EC-702AC7C59043}"/>
                </msink:context>
              </emma:interpretation>
              <emma:one-of disjunction-type="recognition" id="oneOf0">
                <emma:interpretation id="interp0" emma:lang="en-GB" emma:confidence="0">
                  <emma:literal>in</emma:literal>
                </emma:interpretation>
                <emma:interpretation id="interp1" emma:lang="en-GB" emma:confidence="0">
                  <emma:literal>it</emma:literal>
                </emma:interpretation>
                <emma:interpretation id="interp2" emma:lang="en-GB" emma:confidence="0">
                  <emma:literal>i</emma:literal>
                </emma:interpretation>
                <emma:interpretation id="interp3" emma:lang="en-GB" emma:confidence="0">
                  <emma:literal>if</emma:literal>
                </emma:interpretation>
                <emma:interpretation id="interp4" emma:lang="en-GB" emma:confidence="0">
                  <emma:literal>or</emma:literal>
                </emma:interpretation>
              </emma:one-of>
            </emma:emma>
          </inkml:annotationXML>
          <inkml:trace contextRef="#ctx0" brushRef="#br0">-9-5 40 0,'0'0'77'0,"0"0"1"0,0 17-30 15,0-17-6-15,0 0-4 16,0 0-7-16,0 0 2 16,-1-19-4-16,1 19-2 15,0 0-3-15,0 0-5 16,0 0-4-16,0 0-2 16,0 0 1-16,0 0-4 15,0 0-2 1,22 9 0-16,-22-9 0 15,0 0 0-15,19 14 0 0,-19-14-3 0,23 20 0 16,-23-20-3-16,26 27 0 16,-26-27-1-16,30 30-1 15,-14-13-1-15,4-4 1 16,1-1 1-16,2-1-1 16,-1 0 1-16,3-1-1 15,-2-3-1-15,-3 1-1 16,-3-4-4-16,-17-4-10 15,23 3-22-15,-23-3-72 16,0 0-1-16,17-3-4 16,-17 3-1-16</inkml:trace>
          <inkml:trace contextRef="#ctx0" brushRef="#br0" timeOffset="-1142.5365">37-77 72 0,'-17'4'78'0,"17"-4"0"16,0 0-28-16,0 0-15 16,0 0-7-16,0 0-3 15,0 0-2-15,17-8-1 0,-17 8 0 16,0 0-4-16,22 0-1 15,-22 0-2-15,23 0 0 16,-23 0-1 0,32 2-2-16,-7-2-1 0,5 2-1 15,2-2-2-15,6 0-2 16,2 2-2-16,3-2-1 16,0 0-1-16,5 2-1 15,-3-2 1-15,0 0 1 16,3 0 0-16,-3 2 0 15,2-4-1-15,0 4 0 16,-1-2 1-16,-1 0-1 0,-5 2-2 16,-3-2 0-16,-4 1 0 15,-3 1 0-15,-6-2 0 16,-5 0 0-16,-19 0 0 16,27 2-2-16,-27-2 1 15,0 0-4-15,19 2-11 16,-19-2-22-16,0 0-69 15,0 0-6-15,-19-15-1 16,19 15-6-16</inkml:trace>
          <inkml:trace contextRef="#ctx0" brushRef="#br0" timeOffset="1578.1452">358-440 1 0,'-19'12'66'16,"19"-12"5"-16,0 0-28 16,0 0-4-16,0 0-5 15,0 0-6-15,0 0-4 16,0 0-3-16,0 0-5 15,0 0-6-15,0 0-2 16,21 0-4-16,-21 0 0 16,0 0-1-16,19 3 0 15,-19-3-1-15,0 0 0 16,22 4 0-16,-22-4 0 16,19 0-1-16,-19 0 0 0,21-2-1 15,-21 2 1-15,17-3-2 16,-17 3 1-16,0 0 0 15,0 0 0-15,17-4 0 16,-17 4 0-16,0 0 0 16,0 0 0-16,0 0 0 15,0 0 1-15,0 0-1 16,0 0 0-16,0 0 0 16,-19-6 0-16,19 6 0 15,0 0 0-15,-21-9 1 16,21 9-3-16,0 0 3 15,-24-17-1-15,24 17 0 16,-19-14 0-16,19 14 1 16,0 0-1-16,-23-18 1 0,23 18 0 15,0 0-1-15,0 0 1 16,0 0-6 0,-15-19-28-16,15 19-53 15,0 0-2-15,0 0-6 0,6-23 11 16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1:52:39.52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0 157 0,'0'0'120'15,"0"0"-7"-15,2 21-10 0,-2-21-96 16,0 0-108-16,0 0-15 16,0 0 0-16,-8 25-1 15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1:54:28.20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D6AB96BA-EEFB-46DB-9351-90288D9F843B}" emma:medium="tactile" emma:mode="ink">
          <msink:context xmlns:msink="http://schemas.microsoft.com/ink/2010/main" type="inkDrawing" rotatedBoundingBox="8141,12121 16074,12009 16075,12056 8142,12169" semanticType="underline" shapeName="Other">
            <msink:sourceLink direction="with" ref="{9C5641FE-FD38-4D60-89BA-B6C1977EDF74}"/>
          </msink:context>
        </emma:interpretation>
      </emma:emma>
    </inkml:annotationXML>
    <inkml:trace contextRef="#ctx0" brushRef="#br0">0 130 127 0,'31'-7'96'0,"23"7"0"15,3 0-30-15,15-6-68 16,18 0 1-16,9 2 0 15,18-3 0-15,14 3 2 16,16 2 2-16,13-4 0 16,17 4-1-16,10-2 1 15,16 0 0-15,18-1 0 16,9-1 1-16,13 2-1 0,11-4-2 16,14 1 0-16,6 3 0 15,11-2 1-15,6 0-1 16,2 4 3-16,-1 0 0 15,1-2 4-15,-4 1-2 16,-6 1 4-16,-3 2-1 16,-12-2 2-16,-6 2 0 15,-15-2 0-15,1 2-2 16,-18 0 1-16,-12 0-1 16,-18 0 1-16,-11 0-1 15,-23-2-2-15,-14 2-1 16,-21-2-7-16,-25-2-21 0,-15 0-83 15,-22 4-7-15,-34-4-4 16,-35 4-1-16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1:54:33.92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152F73D2-7EEA-48A5-800A-D4D8F90209CE}" emma:medium="tactile" emma:mode="ink">
          <msink:context xmlns:msink="http://schemas.microsoft.com/ink/2010/main" type="inkDrawing" rotatedBoundingBox="18079,11785 22386,11708 22387,11773 18080,11850" semanticType="underline" shapeName="Other">
            <msink:sourceLink direction="with" ref="{F442B9EE-C986-4F6F-B7E9-DBD3A68DAF75}"/>
          </msink:context>
        </emma:interpretation>
      </emma:emma>
    </inkml:annotationXML>
    <inkml:trace contextRef="#ctx0" brushRef="#br0">0 147 101 0,'0'0'97'0,"0"0"4"16,29 21-4-16,11-21-53 0,28-9-44 16,24 3 2-16,22-4-1 15,19 1 0-15,23-3-1 16,12 1 1-16,19-1 2 16,8 4 5-16,9-1 2 15,8 5 1-15,0-2 2 16,12 6-1-16,-4-4 0 15,7 4 0-15,-9-2-3 16,0 2-3-16,-12 0-2 16,-7 2 0-16,-14-2 0 15,-12 0 1-15,-22 0-1 16,-16 2 1-16,-25 0-2 16,-16-4-7-16,-21 8-20 0,-30-10-44 15,-22 6-45-15,-21-2-6 16,-33 8 4-16,-19 1-7 15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1:57:02.19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34 5 210 0,'0'0'131'15,"-25"2"-6"-15,25-2-5 16,0 0-139-16,-19-17-43 15,19 17-59-15,0 0-7 16,31-4 0-16,-31 4 1 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1:54:30.69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316FA044-2EE6-4A11-B3A0-CAFD408CD21E}" emma:medium="tactile" emma:mode="ink">
          <msink:context xmlns:msink="http://schemas.microsoft.com/ink/2010/main" type="writingRegion" rotatedBoundingBox="16333,10678 31889,8551 32529,13230 16973,15358"/>
        </emma:interpretation>
      </emma:emma>
    </inkml:annotationXML>
    <inkml:traceGroup>
      <inkml:annotationXML>
        <emma:emma xmlns:emma="http://www.w3.org/2003/04/emma" version="1.0">
          <emma:interpretation id="{49C48F34-C43B-4D8B-B2F5-55E67EF58C28}" emma:medium="tactile" emma:mode="ink">
            <msink:context xmlns:msink="http://schemas.microsoft.com/ink/2010/main" type="paragraph" rotatedBoundingBox="16227,11214 21559,9540 21976,10867 16643,125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562E1D-E222-40AB-8688-9941C2BFB239}" emma:medium="tactile" emma:mode="ink">
              <msink:context xmlns:msink="http://schemas.microsoft.com/ink/2010/main" type="inkBullet" rotatedBoundingBox="16422,11835 17027,11645 17248,12351 16643,12541"/>
            </emma:interpretation>
            <emma:one-of disjunction-type="recognition" id="oneOf0">
              <emma:interpretation id="interp0" emma:lang="en-GB" emma:confidence="0">
                <emma:literal>X</emma:literal>
              </emma:interpretation>
              <emma:interpretation id="interp1" emma:lang="en-GB" emma:confidence="0">
                <emma:literal>x</emma:literal>
              </emma:interpretation>
              <emma:interpretation id="interp2" emma:lang="en-GB" emma:confidence="0">
                <emma:literal>^</emma:literal>
              </emma:interpretation>
              <emma:interpretation id="interp3" emma:lang="en-GB" emma:confidence="0">
                <emma:literal>h</emma:literal>
              </emma:interpretation>
              <emma:interpretation id="interp4" emma:lang="en-GB" emma:confidence="0">
                <emma:literal>+</emma:literal>
              </emma:interpretation>
            </emma:one-of>
          </emma:emma>
        </inkml:annotationXML>
        <inkml:trace contextRef="#ctx0" brushRef="#br0">15950 10643 94 0,'29'-17'107'15,"-29"17"9"-15,27-10-1 16,-27 10-59-16,-8 29-18 16,-5 11-2-16,-18 1-7 15,-4 17-10-15,-15 3-4 16,0 7-7-16,-8-1-4 16,2-3-11-16,4-4-17 0,-2-22-29 15,18-11-69-15,9-15 0 16,27-12-4-16,-22-14 1 15</inkml:trace>
        <inkml:trace contextRef="#ctx0" brushRef="#br0" timeOffset="187.5028">15667 10689 229 0,'0'0'134'15,"0"0"-4"-15,36 35 6 16,-18-2-99-16,18 19-18 15,1 2 4-15,15 13-7 0,2-3-6 16,6 1-14-16,5 3-21 16,-20-22-63-16,7 4-50 15,-12-17-2-15,-11-8-5 16,-8-13 0-16</inkml:trace>
      </inkml:traceGroup>
      <inkml:traceGroup>
        <inkml:annotationXML>
          <emma:emma xmlns:emma="http://www.w3.org/2003/04/emma" version="1.0">
            <emma:interpretation id="{3BD47DE0-F4A0-4E0E-9961-2115AF6CFE81}" emma:medium="tactile" emma:mode="ink">
              <msink:context xmlns:msink="http://schemas.microsoft.com/ink/2010/main" type="line" rotatedBoundingBox="18528,10492 21559,9540 21954,10799 18923,11750"/>
            </emma:interpretation>
          </emma:emma>
        </inkml:annotationXML>
        <inkml:traceGroup>
          <inkml:annotationXML>
            <emma:emma xmlns:emma="http://www.w3.org/2003/04/emma" version="1.0">
              <emma:interpretation id="{F442B9EE-C986-4F6F-B7E9-DBD3A68DAF75}" emma:medium="tactile" emma:mode="ink">
                <msink:context xmlns:msink="http://schemas.microsoft.com/ink/2010/main" type="inkWord" rotatedBoundingBox="18528,10492 21559,9540 21954,10799 18923,11750">
                  <msink:destinationLink direction="with" ref="{152F73D2-7EEA-48A5-800A-D4D8F90209CE}"/>
                </msink:context>
              </emma:interpretation>
              <emma:one-of disjunction-type="recognition" id="oneOf1">
                <emma:interpretation id="interp5" emma:lang="en-GB" emma:confidence="0">
                  <emma:literal>Idm3</emma:literal>
                </emma:interpretation>
                <emma:interpretation id="interp6" emma:lang="en-GB" emma:confidence="0">
                  <emma:literal>lams</emma:literal>
                </emma:interpretation>
                <emma:interpretation id="interp7" emma:lang="en-GB" emma:confidence="0">
                  <emma:literal>1din3</emma:literal>
                </emma:interpretation>
                <emma:interpretation id="interp8" emma:lang="en-GB" emma:confidence="0">
                  <emma:literal>1dm3</emma:literal>
                </emma:interpretation>
                <emma:interpretation id="interp9" emma:lang="en-GB" emma:confidence="0">
                  <emma:literal>ldm3</emma:literal>
                </emma:interpretation>
              </emma:one-of>
            </emma:emma>
          </inkml:annotationXML>
          <inkml:trace contextRef="#ctx0" brushRef="#br0" timeOffset="1125.0156">17637 9428 54 0,'-2'-23'103'0,"2"23"1"16,10-19 8-16,-10 19-66 16,13 27-5-16,-9 10-3 0,10 22-8 15,-7 5-5-15,5 17-6 16,-10 2-4 0,4 7-10-16,-3-3-14 15,-6-14-29-15,12-13-78 0,-5-6-2 16,0-17-4-16,4-10 0 15</inkml:trace>
          <inkml:trace contextRef="#ctx0" brushRef="#br0" timeOffset="1781.2751">19031 9706 1 0,'-17'-42'84'0,"5"9"14"16,-21-8 4-16,-7-1-52 16,1 13-5-16,-15-4-2 0,4 18-7 15,-12 7-12-15,8 16-1 16,-11 17-2-16,15 21-7 15,-2 10 0-15,11 15-4 16,5 3 2-16,16 5-3 16,5-8 3-16,19-9-3 15,15-24-1-15,16-17 0 16,15-26-3-16,15-17-2 16,7-20 0-16,7-16-3 15,6-15-4-15,-1-8 0 16,-5-6-3-16,-17-9-1 15,-8 1-1-15,-15-3 3 0,-12 11-1 16,-14 12 2-16,-11 21 2 16,-12 17 1-16,-11 28 4 15,-4 28 2-15,-4 31 1 16,2 22 2-16,-4 24 0 16,4 12 0-16,0 4 1 15,6-2-5-15,8-6-2 16,7-14-10-16,12-13-12 15,1-26-28-15,20-17-71 16,0-18-2-16,6-18-2 16,4-10 1-16</inkml:trace>
          <inkml:trace contextRef="#ctx0" brushRef="#br0" timeOffset="2254.7519">19337 9642 158 0,'14'56'118'0,"-18"-13"1"16,0 7 3-16,-2 6-97 16,-7-10-9-16,5 4 1 15,-1-19 0-15,9-8-3 16,0-23-3-16,0 0-4 16,23-21-5-16,-2-8-1 15,0-12-1-15,6-11-2 16,2-2 1-16,4 0 0 0,0 10-1 15,-3 6 0-15,1 20 1 16,-6 14 1-16,-3 16 2 16,-3 17 1-16,-6 9 0 15,-7 11 0-15,-2-1 2 16,0 0-2-16,-4-13 2 16,6-10 0-16,-6-25-2 15,23 15-1-15,-4-28 0 16,4-12-1-16,4-8-1 15,0-13-2-15,8-1 1 16,-2-1 1-16,3 6-4 16,-5 11 4-16,-2 15-1 15,-2 13 1 1,-2 16 2-16,0 18 1 16,-9 13 0-16,-1 8-1 15,-5 4 3-15,-1-2-10 16,1-4-12-16,-8-19-27 0,13-10-83 15,-15-21 1-15,18 6-5 16,-18-6 3 0</inkml:trace>
          <inkml:trace contextRef="#ctx0" brushRef="#br0" timeOffset="2661.0072">20328 9074 181 0,'0'0'118'16,"20"-39"2"-16,7 20 0 15,7 1-102-15,7-1-8 0,11 11-1 16,-2 1-1 0,2 9-3-16,-8 9 0 15,-7 14-2-15,-20 6-1 16,-15 10 1-16,-13 5 1 0,-10 2 3 15,-8-4 0-15,0 1 2 16,-2-7-2-16,8-3 3 16,7-6-3-16,12-4 4 15,8-2-5-15,12 0 2 16,3-3-2-16,8 3 0 16,-4-2 0-16,-2 4 0 15,-7-2 1-15,-6 6-4 0,-12-2 2 16,-10-2-8-1,-9 2-2-15,-14-4-15 16,3 4-11-16,-18-19-38 16,11 3-66-16,-1-7 2 0,7-4-5 15,4-4 6-15</inkml:trace>
        </inkml:traceGroup>
      </inkml:traceGroup>
    </inkml:traceGroup>
    <inkml:traceGroup>
      <inkml:annotationXML>
        <emma:emma xmlns:emma="http://www.w3.org/2003/04/emma" version="1.0">
          <emma:interpretation id="{5F7EEEF4-F911-45AB-8519-5FC085013B27}" emma:medium="tactile" emma:mode="ink">
            <msink:context xmlns:msink="http://schemas.microsoft.com/ink/2010/main" type="paragraph" rotatedBoundingBox="18438,12281 32143,10407 32319,11694 18614,135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AC6E960-F36F-4C75-9EF6-E21C1AFD9456}" emma:medium="tactile" emma:mode="ink">
              <msink:context xmlns:msink="http://schemas.microsoft.com/ink/2010/main" type="line" rotatedBoundingBox="18438,12281 32143,10407 32319,11694 18614,13568"/>
            </emma:interpretation>
          </emma:emma>
        </inkml:annotationXML>
        <inkml:traceGroup>
          <inkml:annotationXML>
            <emma:emma xmlns:emma="http://www.w3.org/2003/04/emma" version="1.0">
              <emma:interpretation id="{BA74D616-E8ED-4715-9809-CB4FC6AD2FEB}" emma:medium="tactile" emma:mode="ink">
                <msink:context xmlns:msink="http://schemas.microsoft.com/ink/2010/main" type="inkWord" rotatedBoundingBox="18445,12335 24557,11499 24693,12495 18581,13331"/>
              </emma:interpretation>
              <emma:one-of disjunction-type="recognition" id="oneOf2">
                <emma:interpretation id="interp10" emma:lang="en-GB" emma:confidence="0">
                  <emma:literal>"rooms:</emma:literal>
                </emma:interpretation>
                <emma:interpretation id="interp11" emma:lang="en-GB" emma:confidence="0">
                  <emma:literal>"rooms.</emma:literal>
                </emma:interpretation>
                <emma:interpretation id="interp12" emma:lang="en-GB" emma:confidence="0">
                  <emma:literal>brooms:</emma:literal>
                </emma:interpretation>
                <emma:interpretation id="interp13" emma:lang="en-GB" emma:confidence="0">
                  <emma:literal>woo-ums:</emma:literal>
                </emma:interpretation>
                <emma:interpretation id="interp14" emma:lang="en-GB" emma:confidence="0">
                  <emma:literal>woo-ms:</emma:literal>
                </emma:interpretation>
              </emma:one-of>
            </emma:emma>
          </inkml:annotationXML>
          <inkml:trace contextRef="#ctx0" brushRef="#br0" timeOffset="3657.4216">17614 11304 99 0,'0'-27'103'15,"0"27"4"-15,0 18 3 0,-4 7-70 16,2 21-17-16,-11 6-1 16,9 17 3-16,-10-3-4 15,5 13 2-15,-7-4-11 16,1-2-8-16,1-7-16 31,1-14-14-31,13-4-24 16,0-21-68-16,0-27 2 15,36 2-6-15,-5-27 6 16</inkml:trace>
          <inkml:trace contextRef="#ctx0" brushRef="#br0" timeOffset="4556.7752">18050 11281 152 0,'0'0'105'0,"0"0"3"16,0 0 1-16,3 58-96 15,-22 0-3-15,4 15 5 16,-1 0 0-16,7 2 0 16,1-9-2-16,14-6 0 15,5-20-5-15,11-13-2 16,10-19-2-16,9-16-1 0,1-13-2 15,1-10 0-15,-3-7-2 16,-7-7-1 0,-10-7 0-16,-13-2-1 0,-16 0 2 15,-15 6-4-15,-4 6 3 16,-6 3-1-16,2 6 1 16,4 6 0-16,13 4 2 15,12 23 0-15,16-33-1 16,20 14 1-16,11-2 1 15,14 0-2-15,5 1 1 16,5 3 0-16,-9 4 0 16,-2 9 0-16,-16 6 0 0,-9 11 2 15,-16 6-2-15,-13 8 3 16,-16 12 0-16,-7 9 1 16,-8 8-1-16,-2 6 4 15,0 3-2-15,7-1 2 16,5-4-2-16,15-4 2 15,13-12-2-15,7-9 0 16,18-16 0-16,7-11-3 16,5-14 0-16,2-10-3 15,0-9 2-15,-6-7-3 16,-9-3 0-16,-10-6-2 16,-12-5-1-16,-17-2 1 15,-11 0 0-15,-12 0-1 0,-4 7 2 16,-4 1-1-16,8 9 2 15,2 4 0-15,17 6 2 16,6 21-2-16,31-18 3 16,9 12-2-16,12 3 1 15,8 1 0-15,2 2 0 16,3 2 0-16,-7 5 0 16,-6 1 1-16,-11 0 2 15,-12 9-1-15,-12 2 1 16,-13 8 2-16,-12 6 0 15,-7 8 1-15,-10 7-1 16,-2 10 4-16,-2 5-2 0,8-3 4 16,5-4-1-16,12 0 0 15,10-12-1-15,19-11 0 16,12-18 0-16,13-11-3 0,6-19-3 16,4-10-1-16,1-10-1 15,-3-11-2-15,-8-8 2 16,-15-4-3-16,-14-2 0 15,-19-3-1-15,-19 1 2 16,-14 4-3-16,-12 8 0 16,-12 6-5-16,-1 15-11 15,-6 2-21-15,18 23-55 16,5 4-34-16,18 13-1 16,21-13-2-16</inkml:trace>
          <inkml:trace contextRef="#ctx0" brushRef="#br0" timeOffset="5481.3076">20124 11287 133 0,'-27'-16'106'0,"6"16"0"0,-10 6 2 16,-4 17-91-16,8 22 3 15,0 9-3 1,6 15 0-16,2 0-1 15,15 1 1-15,2-5-2 0,14-5-2 16,7-19-2-16,14-12-1 16,3-22-2-16,11-14-3 15,3-15-2-15,6-12-1 16,-2-11 0-16,3-9-3 16,-3-2 0-16,-9 2 0 15,-5 8-1-15,-9 10 1 16,-6 20 0-16,-25 16 1 0,19 14 0 15,-21 15 1-15,-11 15-1 16,1 6 1 0,-7 2 0-16,2 0 2 0,1-8-2 15,3-9 2-15,7-12-2 16,6-23 1-16,0 0-1 16,31-4 0-16,-4-23-1 15,6-11-1-15,9-10 1 0,4 1-1 16,-1 1 1-16,1 6-2 15,-6 13 1 1,-7 11 1-16,-6 16 0 16,-4 14 1-16,-7 15 0 15,-7 9 1-15,-7 3 0 0,0 5 1 16,-4-7 0-16,0-5 1 16,2-11-1-16,0-23-1 15,18 12 0-15,3-24-1 16,4-13-1-16,6-9-2 15,7-5 0-15,3-5 0 16,5 3 0-16,-5 8 0 16,1 12 0-16,-7 12 1 0,-4 14 1 15,-4 11 0 1,-8 11 0-16,-6 11-3 16,-3 5-12-16,-8-7-22 15,8 7-46-15,-5-14-42 0,-1-10 2 16,-4-19-5-16</inkml:trace>
          <inkml:trace contextRef="#ctx0" brushRef="#br0" timeOffset="5903.1812">21539 11113 210 0,'25'-21'115'0,"0"10"2"16,4 3-4-16,6 0-116 16,7 4 6-16,1 2-1 0,1 6 1 15,-11 4 1-15,-8 9 0 16,-10 6-1-16,-11 4 1 16,-8 0-1-16,-7-2 2 15,-3-5 2-15,3 1 1 16,11-21 1-16,-14 25 0 15,14-25-1-15,0 0 0 16,31 23 2-16,-6-11-2 16,4-1-1-16,0 5 0 15,-2 3-1-15,-4 4 1 16,-8-2-2-16,-9 4 2 16,-10-3-2-16,-9 3 0 0,-10-2-2 15,-6-4 0-15,-6-5-6 16,-3-7-7-16,3 3-15 15,-4-22-34-15,10 7-72 16,10-7-4-16,19 12 1 16,-8-31-4-16</inkml:trace>
          <inkml:trace contextRef="#ctx0" brushRef="#br0" timeOffset="6496.9401">23137 10772 217 0,'-11'29'127'16,"15"-8"-2"-16,17-7 0 16,-21-14-98-16,63 7-13 15,-9-10-26 1,0-11-62-16,10 4-48 0,0 1-5 16,-1-5-3-16,-3 1-5 15</inkml:trace>
          <inkml:trace contextRef="#ctx0" brushRef="#br0" timeOffset="6309.4646">23203 10500 267 0,'0'0'121'0,"40"-13"-3"15,-15 17-37-15,2-14-76 16,2 4-3-16,4 2-13 16,-10-7-16-16,2 15-24 15,-25-4-55-15,0 0-10 16,6 19-4-16,-6-19 3 16</inkml:trace>
        </inkml:traceGroup>
        <inkml:traceGroup>
          <inkml:annotationXML>
            <emma:emma xmlns:emma="http://www.w3.org/2003/04/emma" version="1.0">
              <emma:interpretation id="{416EA372-E3BD-460D-B326-DDDE58DADBDA}" emma:medium="tactile" emma:mode="ink">
                <msink:context xmlns:msink="http://schemas.microsoft.com/ink/2010/main" type="inkWord" rotatedBoundingBox="25698,11288 32143,10407 32319,11694 25874,12575"/>
              </emma:interpretation>
              <emma:one-of disjunction-type="recognition" id="oneOf3">
                <emma:interpretation id="interp15" emma:lang="en-GB" emma:confidence="0">
                  <emma:literal>3.75x10-4</emma:literal>
                </emma:interpretation>
                <emma:interpretation id="interp16" emma:lang="en-GB" emma:confidence="0">
                  <emma:literal>3.15x10-4</emma:literal>
                </emma:interpretation>
                <emma:interpretation id="interp17" emma:lang="en-GB" emma:confidence="0">
                  <emma:literal>3.75x10"</emma:literal>
                </emma:interpretation>
                <emma:interpretation id="interp18" emma:lang="en-GB" emma:confidence="0">
                  <emma:literal>3.75x104</emma:literal>
                </emma:interpretation>
                <emma:interpretation id="interp19" emma:lang="en-GB" emma:confidence="0">
                  <emma:literal>3.15x104</emma:literal>
                </emma:interpretation>
              </emma:one-of>
            </emma:emma>
          </inkml:annotationXML>
          <inkml:trace contextRef="#ctx0" brushRef="#br0" timeOffset="97690.5395">24722 10529 103 0,'0'0'111'16,"-17"-23"1"-16,21 4 4 15,3-12-42-15,11 2-38 16,-1-17 0-16,16 7-9 15,-4-11-4-15,11 13-5 16,-5 1-4-16,5 13-4 16,-5 15-2-16,-4 16-3 15,-8 17-2-15,-4 15 0 16,-11 10-3-16,-8 8 1 0,-8 6-1 16,-9 1 1-16,-4-5-2 15,-6-4 2-15,0-8-1 16,2-11 0-16,2-8-1 15,23-29 0-15,-22 25 1 16,22-25 0-16,0 0 0 16,37-10-1-16,-10 4 1 15,2 6 1-15,2 2 2 16,0 10 0-16,-6 7 3 16,-4 10-1-16,-10 4 1 15,-9 5 0-15,-9 3 1 16,-7 5-2-16,-11-3 1 15,-4-1-2-15,-6-9-2 0,-3-4-1 16,-1-8-3-16,1-10-6 16,9-9-11-16,0-17-20 15,29 15-41-15,-4-37-51 16,21 10-3-16,5-5 1 16,18 3 0-16</inkml:trace>
          <inkml:trace contextRef="#ctx0" brushRef="#br0" timeOffset="97878.015">25549 11011 285 0,'4'25'127'0,"-4"-25"0"15,0 0-6 1,0 0-116-16,0 0-26 0,0 0-91 15,10-25-9-15,-3 2-6 16,-3-10-7-16</inkml:trace>
          <inkml:trace contextRef="#ctx0" brushRef="#br0" timeOffset="98363.3967">25900 10217 229 0,'-31'2'125'16,"2"-2"1"-16,10 4-1 16,-4-8-99-16,23 4-1 15,0 0-4-15,36 2-5 16,-5-12-4-16,12 2-4 15,5-9-1-15,8 0-3 16,-2-5-1-16,2 1-2 16,-2 2 1-16,-6 7-2 0,-6 5 1 15,-9 9-1-15,-6 13 2 16,-8 14 0 0,-9 13 0-16,-8 12 1 15,-10 14 0-15,-3 11 2 0,-5 6-3 16,-5 5 3-16,0 1-1 15,-2-6-2-15,3-8-5 16,1-12-11-16,11-5-25 16,-11-23-82-16,19-8-13 15,0-29 0-15,0 0-6 16</inkml:trace>
          <inkml:trace contextRef="#ctx0" brushRef="#br0" timeOffset="98893.681">26999 10068 205 0,'31'-23'133'16,"-10"0"1"-16,-2 10-1 16,-19 13-64-16,8-18-52 15,-8 18 0-15,-19 6-5 16,-6 0-5-16,-6 5-2 15,-4-1-4-15,-5 2 0 16,-3 1-1-16,-3-1 0 16,3 1 0-16,1 3 0 15,7-1-1-15,8 8 1 16,0 2-1-16,8 4 1 16,4 4-1-16,5 2 1 0,4 3-1 15,6-3 2-15,2 0-2 16,4-3 2-16,4-5-2 15,3-7 1-15,6-3 1 16,6-7-1-16,2-5 0 16,6-3-1-16,4-4 2 15,7-1-1-15,2-1-1 16,-1 6 1-16,3 3 0 16,-2 7 1-16,-3 7 1 15,-1 8 2-15,-11 6-1 16,-8 6 2-16,-11 5-1 15,-7 6 3-15,-14-2 1 16,-9 0-2-16,-14-5 0 0,-5-3-5 16,-9-5-5-16,-8-12-13 15,9 4-26-15,-18-25-89 16,20 0-6-16,3-21-5 16,19-1 2-16</inkml:trace>
          <inkml:trace contextRef="#ctx0" brushRef="#br0" timeOffset="99128.0317">28117 10282 241 0,'-25'-7'134'16,"4"16"2"-16,-8 5-3 16,4 19-94-16,-10 3-19 15,2 20 0-15,-11 0-6 16,2 8-2-16,-3-3-9 16,-3-5-8-16,8-2-16 15,-3-25-52-15,16-4-61 16,2-23-5-16,25-2 3 15,-21-35-6-15</inkml:trace>
          <inkml:trace contextRef="#ctx0" brushRef="#br0" timeOffset="99299.9099">27633 10290 311 0,'29'21'142'15,"-10"8"-1"-15,14 16-3 16,2-1-122-16,11 12-2 15,4 0-10-15,0-4-13 16,6 13-39-16,-13-22-91 16,-1 1-1-16,-13-19-7 15,-8-6 2-15</inkml:trace>
          <inkml:trace contextRef="#ctx0" brushRef="#br0" timeOffset="99753.0397">28952 10113 153 0,'-6'-18'125'16,"6"18"2"-16,0 0 2 16,0 0-50-16,-13 33-53 0,11 15-4 15,7 20-6-15,-10 11-6 16,1 15 0 0,-6 1-1-16,-3 3-7 15,1-3-7-15,-7-16-13 0,13 0-33 16,-11-25-74-16,17-16-2 15,0-38-2-15,21 10-6 16</inkml:trace>
          <inkml:trace contextRef="#ctx0" brushRef="#br0" timeOffset="100081.1699">29470 10130 228 0,'-3'-33'126'0,"-9"14"2"16,12 19-1-16,-42 12-109 16,28 28 0-16,-7 16-3 0,2 21 2 15,-6 10-3-15,5 11 2 16,1-5 0-16,9 5-1 16,8-13-1-16,10-12-3 15,13-23 1-15,14-19-6 16,9-19-4-16,5-16-2 15,8-19-5-15,-6-16 2 16,-3-13-2-16,-8-10 2 16,-11-11-1-16,-15-8 0 15,-9 0 4-15,-12 2-6 16,-5 14-12-16,-13-5-47 16,6 26-71-16,-4 3-4 0,11 14-4 15,-3 8-2-15</inkml:trace>
          <inkml:trace contextRef="#ctx0" brushRef="#br0" timeOffset="110456.3632">29937 9937 188 0,'19'-19'129'0,"-19"19"5"15,27-12-3-15,-27 12-85 16,45-21-17-16,-11 8-4 16,9 9-8-16,-3-6-5 15,3 6-8-15,-7 1-11 0,-5-5-20 16,4 12-63-16,-35-4-42 16,31-12-4-16,-31 12 0 15,15-27-6-15</inkml:trace>
          <inkml:trace contextRef="#ctx0" brushRef="#br0" timeOffset="110815.688">30650 9477 81 0,'25'-14'120'15,"-25"14"6"-15,29-10-2 16,-29 10-45-16,20 6-43 16,-5 12-2-16,-15-18-8 15,-6 36-7-15,-7-13-2 16,-1 4-9-16,-5 2 1 16,0 0-7-16,1-2 4 15,1-4-5-15,9-2 5 16,8-21-6-16,2 31 1 15,-2-31 0-15,33 16 0 16,-6-9 0-16,6-3-3 16,3-2-3-16,5 2-5 0,-6-6-10 15,11 8-21-15,-19-18-30 16,11 10-59-16,-13-13 3 16,4 0-3-16,-9-5 3 15</inkml:trace>
          <inkml:trace contextRef="#ctx0" brushRef="#br0" timeOffset="111034.4491">31113 9405 190 0,'-2'-31'132'0,"4"10"4"15,-2 21-2-15,0 0-65 16,-21-2-39-16,19 31-5 16,-12 10-3-16,3 22-8 15,-5 11-1-15,-1 13-4 0,-2 7 0 16,5 8-4-16,1-7 1 15,3 1-5-15,4-7-10 16,-1-23-11 0,18 9-51-16,-7-31-71 0,4-11-2 15,-8-31-4-15,0 0-4 16</inkml:trace>
        </inkml:traceGroup>
      </inkml:traceGroup>
    </inkml:traceGroup>
    <inkml:traceGroup>
      <inkml:annotationXML>
        <emma:emma xmlns:emma="http://www.w3.org/2003/04/emma" version="1.0">
          <emma:interpretation id="{77062A7E-5726-4FD2-B107-DD2083136EC1}" emma:medium="tactile" emma:mode="ink">
            <msink:context xmlns:msink="http://schemas.microsoft.com/ink/2010/main" type="paragraph" rotatedBoundingBox="26238,12813 32022,12477 32070,13311 26287,1364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2C44612-5A85-4C81-93AC-2561F51A9522}" emma:medium="tactile" emma:mode="ink">
              <msink:context xmlns:msink="http://schemas.microsoft.com/ink/2010/main" type="line" rotatedBoundingBox="26238,12813 32022,12477 32070,13311 26287,13647"/>
            </emma:interpretation>
          </emma:emma>
        </inkml:annotationXML>
        <inkml:traceGroup>
          <inkml:annotationXML>
            <emma:emma xmlns:emma="http://www.w3.org/2003/04/emma" version="1.0">
              <emma:interpretation id="{C8C2BAAA-994B-4D7A-96B7-20D904F36B5A}" emma:medium="tactile" emma:mode="ink">
                <msink:context xmlns:msink="http://schemas.microsoft.com/ink/2010/main" type="inkWord" rotatedBoundingBox="26238,12813 27729,12727 27769,13419 26278,13506"/>
              </emma:interpretation>
              <emma:one-of disjunction-type="recognition" id="oneOf4">
                <emma:interpretation id="interp20" emma:lang="en-GB" emma:confidence="0">
                  <emma:literal>mol</emma:literal>
                </emma:interpretation>
                <emma:interpretation id="interp21" emma:lang="en-GB" emma:confidence="0">
                  <emma:literal>mo/</emma:literal>
                </emma:interpretation>
                <emma:interpretation id="interp22" emma:lang="en-GB" emma:confidence="0">
                  <emma:literal>mot</emma:literal>
                </emma:interpretation>
                <emma:interpretation id="interp23" emma:lang="en-GB" emma:confidence="0">
                  <emma:literal>mo'</emma:literal>
                </emma:interpretation>
                <emma:interpretation id="interp24" emma:lang="en-GB" emma:confidence="0">
                  <emma:literal>mo,</emma:literal>
                </emma:interpretation>
              </emma:one-of>
            </emma:emma>
          </inkml:annotationXML>
          <inkml:trace contextRef="#ctx0" brushRef="#br0" timeOffset="144588.8393">25231 11973 17 0,'-4'31'93'31,"6"-2"10"-31,-2 8 5 0,2 5-55 15,4 16-20-15,-8-4-4 16,10 4 1-16,-8-12-11 0,9-6-3 16,-3-20-8-16,-6-20-4 15,23-8-3-15,-9-21 0 16,1-15 1-16,-1-6-3 16,-1-8 4-16,1 2-2 15,1 4 3-15,-2 11-3 16,1 14 2-16,5 14 0 15,-19 13 2-15,37 25 1 16,-18 6 0-16,-3 15 2 16,-1 2-2-16,0 4 3 15,-5-4-4-15,0-7 2 16,-3-10-1-16,3-12-1 16,-10-19-1-16,25-6-2 0,-11-13 0 15,5-10-2-15,0-8 2 16,4-1-1-1,2 3 0-15,0 6-1 16,2 8 1-16,0 9 0 0,-2 9 0 16,-3 12 0-16,-1 7 0 15,-6 5-6-15,-1 8-16 16,-12-8-24-16,11 8-72 16,-7-6 0-16,4-4-4 15,-10-19 2-15</inkml:trace>
          <inkml:trace contextRef="#ctx0" brushRef="#br0" timeOffset="144908.7298">26318 12010 161 0,'-19'-8'113'15,"-6"4"-3"-15,-2 10 2 16,2 15-90-16,-4 2-12 15,12 18 6-15,3 1-2 16,10 10-1-16,4 0-4 16,10-3 1-16,7-7 1 15,10-9-1-15,4-14 0 16,6-11-2-16,1-16-1 0,1-11-2 16,-4-12 1-1,-1-6-3-15,-14-7-2 16,-9-2-2-16,-9-1 0 15,-8 1-4-15,-9 11-4 0,-4-1-7 16,19 36-13-16,-45-35-17 16,45 35-45-16,-19 0-29 15,19 0-4-15,0 0 6 16</inkml:trace>
          <inkml:trace contextRef="#ctx0" brushRef="#br0" timeOffset="145111.8589">26698 11667 243 0,'0'0'126'15,"0"0"-2"-15,-6 44 6 16,-13 4-111-16,15 14-10 0,-2 3 2 16,8 5-1-16,-2-5-5 15,4-3-12-15,8 0-27 16,-12-14-92-16,15-11-2 15,-5-7-3-15,-10-30-3 16</inkml:trace>
        </inkml:traceGroup>
        <inkml:traceGroup>
          <inkml:annotationXML>
            <emma:emma xmlns:emma="http://www.w3.org/2003/04/emma" version="1.0">
              <emma:interpretation id="{D15364FA-94F0-472D-9D46-F828893BE34D}" emma:medium="tactile" emma:mode="ink">
                <msink:context xmlns:msink="http://schemas.microsoft.com/ink/2010/main" type="inkWord" rotatedBoundingBox="28795,12675 32023,12488 32070,13311 28843,13498"/>
              </emma:interpretation>
              <emma:one-of disjunction-type="recognition" id="oneOf5">
                <emma:interpretation id="interp25" emma:lang="en-GB" emma:confidence="0">
                  <emma:literal>Naott</emma:literal>
                </emma:interpretation>
                <emma:interpretation id="interp26" emma:lang="en-GB" emma:confidence="0">
                  <emma:literal>Na OH</emma:literal>
                </emma:interpretation>
                <emma:interpretation id="interp27" emma:lang="en-GB" emma:confidence="0">
                  <emma:literal>Nao H</emma:literal>
                </emma:interpretation>
                <emma:interpretation id="interp28" emma:lang="en-GB" emma:confidence="0">
                  <emma:literal>Nano H</emma:literal>
                </emma:interpretation>
                <emma:interpretation id="interp29" emma:lang="en-GB" emma:confidence="0">
                  <emma:literal>Naoto</emma:literal>
                </emma:interpretation>
              </emma:one-of>
            </emma:emma>
          </inkml:annotationXML>
          <inkml:trace contextRef="#ctx0" brushRef="#br0" timeOffset="145783.7415">27830 12428 149 0,'-18'-4'110'0,"18"-15"4"16,4-8 3-16,-4-17-79 15,16-3-23-15,1-14 2 16,6-5-2-16,-11-11 2 16,3 4 0-16,-9 3-4 15,0 9-4-15,-6 9-5 16,0 15 0-16,2 16-1 16,-2 21 2-16,11 29-4 15,5 15-2-15,7 12 0 0,4 11 1 16,6 3 2-16,5 5 0 15,-1-4 1-15,3-11 0 16,1-17 1-16,3-13 2 16,-7-22-1-16,5-14-2 15,-7-17 1-15,0-15-3 16,-5-18 1-16,-8-12-1 16,-9-9 0-16,-9-6-1 15,-8 4 1-15,-4 6-1 16,-3 11-1-16,-3 12-1 15,3 21-2-15,11 29-6 16,0 0-14-16,0 0-26 16,21 50-72-16,-2-5-3 0,12 7-3 15,4 2 2-15</inkml:trace>
          <inkml:trace contextRef="#ctx0" brushRef="#br0" timeOffset="146189.9969">29160 12031 178 0,'-13'-29'109'0,"-1"4"5"16,-5 0 1-16,-14 13-102 0,6 7-2 15,-8 8 3-15,1 15 3 16,-1 5-2-1,2 14 1-15,-2 5-4 16,10 6-4-16,0-9 3 0,14 1 1 16,9-13-1-16,15-6-1 15,7-15-3-15,12-12-1 16,9-13-3-16,5-6 0 16,2-8-2-16,-1-5-1 15,-3 3 0-15,-7 2-1 16,-5 6-1-16,-7 8 1 15,-25 19 1-15,29-8 0 16,-29 8 0-16,14 35 1 0,-10-2-2 16,-2 7-1-1,1 8-6-15,-1-7-10 16,12 13-29-16,-12-17-57 16,19-5-24-16,2-18 1 0,6-12-4 15</inkml:trace>
          <inkml:trace contextRef="#ctx0" brushRef="#br0" timeOffset="146596.2535">29902 11719 209 0,'-2'-29'114'0,"2"29"-2"16,-19 0 3-16,-4 15-114 15,2 8 2-15,-2 14 4 0,1 11 2 16,-8 6 5-16,8 12 3 16,-3-3-1-16,10 5-2 15,5-10-1-15,18 1 1 16,9-18-1-16,16-10-4 16,8-16-4-16,9-13-2 15,4-15 0-15,0-11-3 16,0-12 3-16,-12-7-5 15,-9-11-1-15,-14-9 2 16,-11 1-2-16,-14 0 2 16,-6 3-3-16,-9 5 3 15,-2 9-5-15,0 3-3 16,6 19-13-16,-3 2-19 0,20 21-37 16,0 0-49-16,0 19 2 15,0-19-5-15,27 29 5 16</inkml:trace>
          <inkml:trace contextRef="#ctx0" brushRef="#br0" timeOffset="146830.6319">30456 11597 169 0,'0'0'118'16,"0"0"7"-16,19 14 0 0,-15 24-56 15,-2-3-55-15,5 19 0 16,-9 2 3-16,6 13-1 16,-11-5-2-16,5 5-5 15,-4-9-7-15,-2-8-13 16,4-2-20-16,-13-29-38 16,13-3-60-16,4-18 0 15,0 0-3-15,-21-23 3 16</inkml:trace>
          <inkml:trace contextRef="#ctx0" brushRef="#br0" timeOffset="147018.1333">30461 11898 251 0,'25'-10'127'16,"8"5"5"-16,0-1-8 16,13 2-113-16,-1-2-5 15,5-2-7-15,2 1-11 16,-12-9-20-16,12 9-23 15,-23-13-45-15,4-1-24 16,-6-6-4-16,-4-2 4 16</inkml:trace>
          <inkml:trace contextRef="#ctx0" brushRef="#br0" timeOffset="147268.1367">30992 11428 245 0,'0'0'132'0,"0"0"3"0,-22 32-1 16,1 1-104-16,8 25-7 15,-7 4-6-15,5 24-2 16,-6-3-5-16,3 6-11 16,3 7-21-16,-8-15-73 15,19 4-42-15,-2-15-5 16,10-9-4-16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1:54:21.70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91E44C6A-34FF-489B-9A8F-B36D3A67DAFF}" emma:medium="tactile" emma:mode="ink">
          <msink:context xmlns:msink="http://schemas.microsoft.com/ink/2010/main" type="inkDrawing" rotatedBoundingBox="1682,11757 5642,11711 5643,11784 1682,11830" semanticType="underline" shapeName="Other">
            <msink:sourceLink direction="with" ref="{2433021A-D2D5-463A-8663-C48A12EC1E12}"/>
          </msink:context>
        </emma:interpretation>
      </emma:emma>
    </inkml:annotationXML>
    <inkml:trace contextRef="#ctx0" brushRef="#br0">652 10770 123 0,'0'0'106'0,"31"-2"-2"16,-6-7 2-16,8 3-97 15,17 2-1-15,12-4 1 16,19 2 2-16,15-1-2 16,14 3 1-16,10-4-1 15,13 4-2-15,13 0-3 0,14-1 0 16,14-1 1-16,9 2-1 15,8-2 2-15,9 2-1 16,-1-3 2-16,7 5-2 16,-2-2 0-16,-5 4-1 15,-12-2-1-15,-8 4 0 16,-15 2 0-16,-15 2-1 16,-13 1-1-16,-14-1 0 15,-18 0 0-15,-17 0-2 16,-12 1-6-16,-17-7-10 15,-8 8-28-15,-23-6-71 16,-8 0 2-16,-19-2-6 0,0 0 4 16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1:57:01.81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98AA6848-FB54-476A-AA9E-9AF318024327}" emma:medium="tactile" emma:mode="ink">
          <msink:context xmlns:msink="http://schemas.microsoft.com/ink/2010/main" type="writingRegion" rotatedBoundingBox="1300,14173 26713,13972 26742,17635 1329,17836"/>
        </emma:interpretation>
      </emma:emma>
    </inkml:annotationXML>
    <inkml:traceGroup>
      <inkml:annotationXML>
        <emma:emma xmlns:emma="http://www.w3.org/2003/04/emma" version="1.0">
          <emma:interpretation id="{99CF5637-2259-4CB4-B786-582C409122E5}" emma:medium="tactile" emma:mode="ink">
            <msink:context xmlns:msink="http://schemas.microsoft.com/ink/2010/main" type="paragraph" rotatedBoundingBox="1300,14173 26713,13972 26724,15343 1311,155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4438B7-7887-4BC6-BB99-B3BEF840F01B}" emma:medium="tactile" emma:mode="ink">
              <msink:context xmlns:msink="http://schemas.microsoft.com/ink/2010/main" type="line" rotatedBoundingBox="1300,14173 26713,13972 26724,15343 1311,15544"/>
            </emma:interpretation>
          </emma:emma>
        </inkml:annotationXML>
        <inkml:traceGroup>
          <inkml:annotationXML>
            <emma:emma xmlns:emma="http://www.w3.org/2003/04/emma" version="1.0">
              <emma:interpretation id="{A37E3E1A-8499-4A30-9FCE-5E469489CC72}" emma:medium="tactile" emma:mode="ink">
                <msink:context xmlns:msink="http://schemas.microsoft.com/ink/2010/main" type="inkWord" rotatedBoundingBox="1303,14554 2548,14544 2556,15464 1311,15474"/>
              </emma:interpretation>
              <emma:one-of disjunction-type="recognition" id="oneOf0">
                <emma:interpretation id="interp0" emma:lang="en-GB" emma:confidence="0">
                  <emma:literal>11</emma:literal>
                </emma:interpretation>
                <emma:interpretation id="interp1" emma:lang="en-GB" emma:confidence="0">
                  <emma:literal>"1</emma:literal>
                </emma:interpretation>
                <emma:interpretation id="interp2" emma:lang="en-GB" emma:confidence="0">
                  <emma:literal>it</emma:literal>
                </emma:interpretation>
                <emma:interpretation id="interp3" emma:lang="en-GB" emma:confidence="0">
                  <emma:literal>is</emma:literal>
                </emma:interpretation>
                <emma:interpretation id="interp4" emma:lang="en-GB" emma:confidence="0">
                  <emma:literal>111</emma:literal>
                </emma:interpretation>
              </emma:one-of>
            </emma:emma>
          </inkml:annotationXML>
          <inkml:trace contextRef="#ctx0" brushRef="#br0">313 13629 44 0,'0'-33'114'0,"0"33"4"15,2-23-1-15,-2 23-52 16,0 0-32-16,0 0 0 16,10 43-9-16,-12-1-6 0,7 18-2 15,-5 9-4-15,0 10 0 16,-7 2-2-16,3 6 0 16,-4-2-4-16,0-6-5 15,1-10-5-15,-1-15-13 16,10-4-16-16,-10-28-44 15,14-1-53-15,-6-21-2 16,23-10-1-16,-4-19 27 0</inkml:trace>
          <inkml:trace contextRef="#ctx0" brushRef="#br0" timeOffset="203.1312">847 13585 179 0,'0'0'131'0,"2"-23"-1"16,-2 23-3-16,0 0-104 15,-21 17-8-15,21-17-15 16,-18 31-18-16,18 2-34 16,-11-8-73-16,9 8-1 15,-4-1-2-15,6 3-1 16</inkml:trace>
          <inkml:trace contextRef="#ctx0" brushRef="#br0" timeOffset="734.4123">1516 13504 82 0,'-2'-19'117'0,"2"19"4"15,0 0 0-15,0 0-72 0,4 21-17 16,-10 17-3-16,6 20-8 16,-6 8-5-16,1 15 0 15,-3 2-6-15,4 5 1 16,-2-5-4-16,2 0 1 16,2-10-7-16,2-15-12 15,4-4-16-15,-8-23-55 16,10 0-48-16,-6-31-4 15,4 27-3-15</inkml:trace>
        </inkml:traceGroup>
        <inkml:traceGroup>
          <inkml:annotationXML>
            <emma:emma xmlns:emma="http://www.w3.org/2003/04/emma" version="1.0">
              <emma:interpretation id="{4B9CC863-0410-4DDD-B176-DBA672556D02}" emma:medium="tactile" emma:mode="ink">
                <msink:context xmlns:msink="http://schemas.microsoft.com/ink/2010/main" type="inkWord" rotatedBoundingBox="3787,14594 7964,14338 8016,15184 3839,15440"/>
              </emma:interpretation>
              <emma:one-of disjunction-type="recognition" id="oneOf1">
                <emma:interpretation id="interp5" emma:lang="en-GB" emma:confidence="0">
                  <emma:literal>Na0H:</emma:literal>
                </emma:interpretation>
                <emma:interpretation id="interp6" emma:lang="en-GB" emma:confidence="0">
                  <emma:literal>Naott:</emma:literal>
                </emma:interpretation>
                <emma:interpretation id="interp7" emma:lang="en-GB" emma:confidence="0">
                  <emma:literal>NaoH:</emma:literal>
                </emma:interpretation>
                <emma:interpretation id="interp8" emma:lang="en-GB" emma:confidence="0">
                  <emma:literal>Naoto:</emma:literal>
                </emma:interpretation>
                <emma:interpretation id="interp9" emma:lang="en-GB" emma:confidence="0">
                  <emma:literal>Naoto</emma:literal>
                </emma:interpretation>
              </emma:one-of>
            </emma:emma>
          </inkml:annotationXML>
          <inkml:trace contextRef="#ctx0" brushRef="#br0" timeOffset="2359.4345">2871 13610 46 0,'0'0'108'15,"0"0"1"-15,0 0 1 16,-13 54-68-16,5-14-18 15,8 20-1-15,-6 2-8 16,2 9-1-16,-5-1-7 16,3 1 1-16,-2-11-4 15,1-10-2-15,1-10-3 16,0-15-4-16,6-25-4 16,0 0-2-16,0 0 1 15,2-42-1-15,4 3-1 16,-4-18 3-16,5-7 8 15,1-5 5-15,-2-3 10 0,7 5 1 16,-7 5 5-16,6 14-1 16,-3 11 3-16,11 24-2 15,-1 20-4-15,8 26-2 16,0 12-4-16,8 18 0 16,-1 3-4-16,7 7 1 15,-1-2-4-15,5-9 3 16,-5-12-5-16,1-17 1 15,1-14-1-15,0-17-1 16,-3-15-1-16,-4-12 0 16,-1-12 0-16,-12-13-3 15,-5-14 1-15,-13-9-2 0,-4-6 3 16,-8 4-3-16,0 7 2 16,-5 5-7-16,7 22-4 15,-4 8-15-15,10 33-39 16,16 18-55-16,5 18-3 15,2 1-1-15,12 13 17 16</inkml:trace>
          <inkml:trace contextRef="#ctx0" brushRef="#br0" timeOffset="2718.7862">4130 13795 155 0,'-15'-23'122'15,"-10"0"-3"-15,0 15 1 16,-8 4-104 0,6 20 2-16,-6 9-5 15,6 13 1-15,0 5-2 0,6 7-1 16,4-4-3-16,11-2 0 16,6-15-3-16,11-11-2 15,7-16-4-15,9-14-2 16,7-13-1-16,-1-12-1 15,0-9 1-15,-2-6-1 16,-4-2 1-16,-4 6 1 16,-8 11 2-16,-3 12 3 0,-12 25 1 15,0 0 0-15,15 37-1 16,-15 11-1-16,6 19-10 16,-10-5-21-1,18 21-60-15,-1-14-37 0,5-5-3 16,3-14-1-16</inkml:trace>
          <inkml:trace contextRef="#ctx0" brushRef="#br0" timeOffset="3140.6949">5169 13577 117 0,'-42'-40'121'0,"-2"9"-2"15,-5 0 0-15,-1 23-76 16,-4 1-29-16,6 26 3 16,-4 16-7-16,6 22 2 15,5 11-2-15,12 13 2 16,8 2-3-16,10-2-1 15,16-6-2-15,13-10 1 16,13-22-2-16,11-14-1 0,6-18-3 16,0-16 0-1,-5-13 0-15,1-11 1 16,-9-15 0-16,-12-8-2 16,-8-8 2-16,-11-7-2 0,-11-3 2 15,-1 1-3-15,-2 11 0 16,-5 4-6-16,7 19-9 15,-7 6-20-15,15 29-51 16,0 0-41-16,9 24-2 16,3-1-1-16</inkml:trace>
          <inkml:trace contextRef="#ctx0" brushRef="#br0" timeOffset="3640.6739">5482 13822 217 0,'13'-23'135'0,"6"7"-2"16,18 13 1-16,4-1-115 16,16 13-6-16,7 1-10 15,5-4-13-15,5 11-18 16,-11-21-30-16,9 6-71 16,-22-17-3-16,0 5 0 15,-17-19 0-15</inkml:trace>
          <inkml:trace contextRef="#ctx0" brushRef="#br0" timeOffset="3406.2959">5578 13510 167 0,'2'34'127'15,"-2"9"-3"-15,4 20 0 16,-12 5-106-16,10 13-7 15,-2 2-8-15,-2-2-6 16,4 2-23-16,-12-24-41 16,7-10-57-16,-5-22-1 15,8-27 3-15,0 0 16 16</inkml:trace>
          <inkml:trace contextRef="#ctx0" brushRef="#br0" timeOffset="3890.6777">6160 13357 170 0,'-15'-30'130'0,"15"30"0"15,-19 9 3-15,15 32-86 16,-6 11-24-16,8 21-2 16,-4 12-10-16,4 7-1 15,-1 3-6-15,6-5-3 16,1-3-12-16,-4-17-12 15,16-1-47-15,-9-32-66 16,13-5 3-16,-20-32-7 16,40 14 4-16</inkml:trace>
          <inkml:trace contextRef="#ctx0" brushRef="#br0" timeOffset="4406.3089">6945 13465 81 0,'-23'-17'116'0,"23"17"4"15,-16-19-3-15,16 19-75 0,0 0-6 16,-23-25-10-1,23 25-16-15,0 0-20 16,0 0-33-16,0 0-73 16,-11 25-3-16,11 0-3 0,-2 0-2 15</inkml:trace>
          <inkml:trace contextRef="#ctx0" brushRef="#br0" timeOffset="4578.1867">6937 13888 167 0,'0'0'125'15,"-23"0"-4"-15,23 0-2 16,0 0-109-16,-17-31-32 16,17 31-52-16,0 0-44 0,0 0 0 15,19-16-5-15</inkml:trace>
        </inkml:traceGroup>
        <inkml:traceGroup>
          <inkml:annotationXML>
            <emma:emma xmlns:emma="http://www.w3.org/2003/04/emma" version="1.0">
              <emma:interpretation id="{CF111D74-759E-4B49-B38F-147A12C57DB0}" emma:medium="tactile" emma:mode="ink">
                <msink:context xmlns:msink="http://schemas.microsoft.com/ink/2010/main" type="inkWord" rotatedBoundingBox="8692,14425 10488,14344 10529,15245 8733,15327"/>
              </emma:interpretation>
              <emma:one-of disjunction-type="recognition" id="oneOf2">
                <emma:interpretation id="interp10" emma:lang="en-GB" emma:confidence="0">
                  <emma:literal>Her</emma:literal>
                </emma:interpretation>
                <emma:interpretation id="interp11" emma:lang="en-GB" emma:confidence="0">
                  <emma:literal>Hal</emma:literal>
                </emma:interpretation>
                <emma:interpretation id="interp12" emma:lang="en-GB" emma:confidence="0">
                  <emma:literal>Has</emma:literal>
                </emma:interpretation>
                <emma:interpretation id="interp13" emma:lang="en-GB" emma:confidence="0">
                  <emma:literal>Ha</emma:literal>
                </emma:interpretation>
                <emma:interpretation id="interp14" emma:lang="en-GB" emma:confidence="0">
                  <emma:literal>HA</emma:literal>
                </emma:interpretation>
              </emma:one-of>
            </emma:emma>
          </inkml:annotationXML>
          <inkml:trace contextRef="#ctx0" brushRef="#br0" timeOffset="4968.8438">7789 13423 105 0,'0'0'117'0,"0"0"0"16,0 0 0-16,8 25-82 16,-14 14-8-16,8 22-6 15,-8 7-10-15,1 13-2 16,-5 5-7-16,-5 1-6 0,3-4-14 16,-9-19-24-16,13-1-76 15,-7-22-1-15,11-12 1 16,4-29-6-16</inkml:trace>
          <inkml:trace contextRef="#ctx0" brushRef="#br0" timeOffset="5250.0765">7747 13870 158 0,'0'0'125'0,"0"0"1"15,0 0-3-15,44 14-93 16,-11-18-9-16,19 2-6 16,6-6-8-16,4-5-8 15,7 3-11-15,-9-11-16 16,7 15-21-16,-24-23-36 15,3 10-36-15,-15-10-3 16,-6 2 3-16</inkml:trace>
          <inkml:trace contextRef="#ctx0" brushRef="#br0" timeOffset="5468.8224">8333 13357 139 0,'0'0'120'0,"-15"-21"3"15,13 42 0-15,-10 12-86 16,16 29-2-16,-8 11-14 15,6 16-5-15,-2 5-9 16,2 3-4-16,0-1-13 16,-2-15-14-16,13 2-39 15,-9-31-67-15,12-12 5 16,3-26-6-16,10-10 3 16</inkml:trace>
          <inkml:trace contextRef="#ctx0" brushRef="#br0" timeOffset="5875.1184">9033 13699 139 0,'35'-47'122'0,"-12"-3"0"0,-8 4-2 16,-15-8-72-16,-6 17-35 16,-11 1 2-16,-4 13-6 15,-8 11 1-15,-4 18-2 16,-4 17 0-16,-5 19-1 15,2 18-4-15,7 13 2 16,10 6-4-16,11 2 3 16,10-5-4-16,14-9 0 0,17-9-9 15,15-18-5-15,18-15-12 16,-3-25-13 0,11 0-17-16,-14-34-9 15,17 5-1-15,-23-27 0 0,8 2 14 16,-23-21 22-16,1-2 29 15,-9 5 22-15,-15-7 27 16,9 25 10-16,-21-4 7 16,8 33 3-16,-8 25-3 15,0 0-17-15,-18 37-12 16,18 23-10-16,-9 11-8 16,9 14-1-16,-4 0-7 15,6 5 0-15,0-5-6 16,4-12-7-16,3-5-16 15,-9-24-36-15,14-3-81 16,-7-18-2-16,-7-23 1 16,20 13-7-16</inkml:trace>
        </inkml:traceGroup>
        <inkml:traceGroup>
          <inkml:annotationXML>
            <emma:emma xmlns:emma="http://www.w3.org/2003/04/emma" version="1.0">
              <emma:interpretation id="{92168051-A0A9-4308-9DA1-DD24DA85ACDA}" emma:medium="tactile" emma:mode="ink">
                <msink:context xmlns:msink="http://schemas.microsoft.com/ink/2010/main" type="inkWord" rotatedBoundingBox="12104,14613 12971,14565 12999,15058 12132,15106"/>
              </emma:interpretation>
              <emma:one-of disjunction-type="recognition" id="oneOf3">
                <emma:interpretation id="interp15" emma:lang="en-GB" emma:confidence="0">
                  <emma:literal>:</emma:literal>
                </emma:interpretation>
                <emma:interpretation id="interp16" emma:lang="en-GB" emma:confidence="0">
                  <emma:literal>;</emma:literal>
                </emma:interpretation>
                <emma:interpretation id="interp17" emma:lang="en-GB" emma:confidence="0">
                  <emma:literal>#</emma:literal>
                </emma:interpretation>
                <emma:interpretation id="interp18" emma:lang="en-GB" emma:confidence="0">
                  <emma:literal>f</emma:literal>
                </emma:interpretation>
                <emma:interpretation id="interp19" emma:lang="en-GB" emma:confidence="0">
                  <emma:literal>i</emma:literal>
                </emma:interpretation>
              </emma:one-of>
            </emma:emma>
          </inkml:annotationXML>
          <inkml:trace contextRef="#ctx0" brushRef="#br0" timeOffset="7125.0945">11198 14001 206 0,'-27'8'126'0,"6"2"3"16,-2-10-6-16,23 0-91 15,-27 9-23-15,27-9-4 16,0 0-16-16,0 0-21 15,0 0-65-15,0 0-27 16,23-7 1-16,-23 7-6 16</inkml:trace>
          <inkml:trace contextRef="#ctx0" brushRef="#br0" timeOffset="6890.717">11506 13585 237 0,'6'-19'138'16,"-6"19"-1"-16,0-18-2 16,0 18-100-16,0 0-19 15,0-19-5-15,0 19-11 16,0 0-8-16,0 0-14 15,0 0-20-15,0 0-49 16,0 0-42-16,0 0-1 16,0 0-1-16</inkml:trace>
          <inkml:trace contextRef="#ctx0" brushRef="#br0" timeOffset="7359.4732">11751 14011 302 0,'25'-8'144'0,"-25"8"-4"16,31-15-7-16,-31 15-116 16,39-18-3-16,-18 9-13 15,-21 9-16-15,42-6-43 0,-42 6-81 16,29-6 1-16,-29 6-9 15,27-7-1 1</inkml:trace>
        </inkml:traceGroup>
        <inkml:traceGroup>
          <inkml:annotationXML>
            <emma:emma xmlns:emma="http://www.w3.org/2003/04/emma" version="1.0">
              <emma:interpretation id="{292A8392-821C-4E71-8565-065FF8BA97EF}" emma:medium="tactile" emma:mode="ink">
                <msink:context xmlns:msink="http://schemas.microsoft.com/ink/2010/main" type="inkWord" rotatedBoundingBox="14187,14494 21465,13988 21543,15114 14266,15620"/>
              </emma:interpretation>
              <emma:one-of disjunction-type="recognition" id="oneOf4">
                <emma:interpretation id="interp20" emma:lang="en-GB" emma:confidence="0">
                  <emma:literal>3.75x10-4</emma:literal>
                </emma:interpretation>
                <emma:interpretation id="interp21" emma:lang="en-GB" emma:confidence="0">
                  <emma:literal>3. 75, 10-4</emma:literal>
                </emma:interpretation>
                <emma:interpretation id="interp22" emma:lang="en-GB" emma:confidence="0">
                  <emma:literal>3. 75x 10-4</emma:literal>
                </emma:interpretation>
                <emma:interpretation id="interp23" emma:lang="en-GB" emma:confidence="0">
                  <emma:literal>3. 754 10-4</emma:literal>
                </emma:interpretation>
                <emma:interpretation id="interp24" emma:lang="en-GB" emma:confidence="0">
                  <emma:literal>3. 7541 10-4</emma:literal>
                </emma:interpretation>
              </emma:one-of>
            </emma:emma>
          </inkml:annotationXML>
          <inkml:trace contextRef="#ctx0" brushRef="#br0" timeOffset="9359.5006">13209 13498 197 0,'-22'2'117'0,"3"0"-2"0,19-2-3 16,0 0-101-1,0-25-2-15,23 15-1 16,10-5-5-16,6 3-1 16,9 1-1-16,-4 3 1 0,-3 6 0 15,-5 8 2-15,-9 7-1 16,-15 9 1-16,-14 5 0 15,-8 7-1-15,-13 3 0 16,-2 1-1-16,-6 1-1 16,0-6 0-16,1 0-2 15,12-6 2-15,9-4-1 16,9-23 1-16,11 32 1 16,12-18 1-16,8 3 0 15,8-1 2-15,1 3 0 16,-1 8 1-16,-5 2 1 15,-3 6 2-15,-13 1-1 16,-7 5 1-16,-17 1-2 0,-9-1-1 16,-12-1 1-16,-6-3-2 15,-9-8 0-15,1-2-3 16,-3-10 0-16,0-7-2 16,7-10-5-16,6-10-5 15,31 10-22-15,-38-35-37 16,43 16-57-16,1-8-3 15,17 4-1-15,4-4-4 16</inkml:trace>
          <inkml:trace contextRef="#ctx0" brushRef="#br0" timeOffset="9547.0028">13872 14177 271 0,'-16'27'132'0,"16"-27"-12"16,-19 7-5-16,19-7-145 15,-25-3-91-15,25 3 1 16,-2-24-10-16,2 24 2 16</inkml:trace>
          <inkml:trace contextRef="#ctx0" brushRef="#br0" timeOffset="10047.014">14414 13415 148 0,'-27'0'117'15,"7"2"-2"-15,1-6 2 16,19 4-78-16,0 0-15 15,0 0-1-15,23-15-8 16,12 7-5-16,5 0-4 16,9 1-1-16,8 1-3 15,-1 4-2-15,-4 8 0 16,-5 7 1-16,-7 12-1 16,-9 10 3-16,-12 13 0 15,-11 10 2-15,-10 10-1 16,-6 9 3-16,-5 4-3 0,-8 2 2 15,-1-2-2-15,-1-8-3 16,2-6-7-16,0-17-8 16,13-5-23-1,8-45-38-15,-11 29-44 0,11-29-7 16,32-18 3-16,-10-9-3 16</inkml:trace>
          <inkml:trace contextRef="#ctx0" brushRef="#br0" timeOffset="10562.6461">15493 13502 136 0,'33'-15'122'0,"-10"1"2"16,-4 10-2-1,-19 4-46-15,0 0-56 16,0-19 1-16,0 19-8 0,-27 2-5 15,0 2-2-15,-7-2-4 16,-7 0-1-16,-9 1-1 16,0 1 0-16,-2 2-1 15,2 2 1-15,2 5 0 16,7 3 0-16,6 7 0 16,8 8 0-16,8 9 1 15,6 1 0-15,9 7 0 0,6 0 1 16,2 0-2-1,7-5 2-15,3-3-1 16,1-9 2-16,4-8-2 16,1-11 0-16,5-10 0 0,6-8-1 15,7-6 0-15,6-5 1 16,5 3-1-16,5-1-1 16,5 7 2-16,-1 8 2 15,-4 8 3-15,-4 13 0 16,-11 8 1-16,-10 8 2 15,-12 5-1-15,-9 6 2 16,-18 1-3-16,-9 3-4 0,-12-2-4 16,-15-8-9-1,-2 1-10-15,-16-18-27 16,16 9-84-16,-12-22-3 16,12-6-3-16,5-18 1 0</inkml:trace>
          <inkml:trace contextRef="#ctx0" brushRef="#br0" timeOffset="10906.3972">16525 13803 196 0,'0'0'125'0,"0"0"1"16,0 0-2-16,0 0-87 15,-45 23-20-15,14 6-1 16,-13 2-9-16,-4 3-2 15,-6 3-9-15,-6-4-6 16,6 5-18-16,-9-18-24 16,26 5-67-16,-7-14-7 15,20-7 3-15,5-12-3 16</inkml:trace>
          <inkml:trace contextRef="#ctx0" brushRef="#br0" timeOffset="11140.7747">16068 13803 218 0,'0'0'129'16,"0"0"5"-16,0 0-1 16,27 58-77-16,-4-20-37 15,19 10 0-15,3 2-10 16,16-3-5-16,3 3-15 16,-2-15-20-16,15 11-59 15,-16-27-49-15,5-2 5 16,-8-17-7-16,7-7 3 15</inkml:trace>
          <inkml:trace contextRef="#ctx0" brushRef="#br0" timeOffset="11422.0284">17681 13379 192 0,'-19'-16'123'15,"19"16"-2"-15,-6 41 1 16,8 7-101-16,-2 12-1 15,8 19-3-15,-6 7-7 16,2 7-5-16,-2 1-12 16,-6-13-19-16,13 2-62 15,-12-21-38-15,6-18 2 16,-1-21-6-16</inkml:trace>
          <inkml:trace contextRef="#ctx0" brushRef="#br0" timeOffset="11765.7889">18161 13485 196 0,'-11'-29'124'0,"-8"19"-1"16,-10 14 0-16,2 23-99 16,-6 17-10-16,14 26 4 15,-6 11-4-15,13 13 3 16,4-1-4-16,10 5 1 15,8-13-3-15,15-6-5 16,10-25 1-16,11-21-1 16,10-22-3-16,4-22-2 0,7-13 0 15,-1-20-1-15,-1-12 0 16,-11-13 3-16,-13-6-3 16,-14-1-2-1,-18-3 2-15,-15 4-3 0,-15 10-1 16,-12 7-8-16,-5 19-10 15,-10 3-24-15,17 28-84 16,-2 2-1-16,33 6-4 16,-23 23-1-16</inkml:trace>
          <inkml:trace contextRef="#ctx0" brushRef="#br0" timeOffset="12047.0622">19243 13429 236 0,'-27'13'127'0,"27"-13"-3"0,0 0-4 16,46-9-123-1,-11 9-36-15,0-10-77 16,11 0-8-16,-2-7 0 16,4-2-4-16</inkml:trace>
          <inkml:trace contextRef="#ctx0" brushRef="#br0" timeOffset="12328.2953">19925 13043 233 0,'27'-15'127'0,"-27"15"-2"16,0 0-1-16,-15 21-116 15,3 2-2-15,-5 0 2 16,0 4-6-16,-1 0 2 15,3 2-4-15,3-2 1 16,7 0-3-16,12-6 2 0,7 2-1 16,15-3-1-16,9-3-4 15,12 0-4-15,-3-7-9 16,16 5-13-16,-13-18-21 16,8 6-41-16,-11-14-26 15,-5-6-2-15,-7-5 7 16</inkml:trace>
          <inkml:trace contextRef="#ctx0" brushRef="#br0" timeOffset="12547.043">20436 13049 126 0,'2'-41'125'0,"-2"11"3"15,-13 6 3-15,13 24-39 16,-29 12-46-16,23 25-9 0,-11 5-13 16,7 20-10-16,-5 7-2 15,3 10-7-15,-1 4-9 16,1-6-18-16,12 12-42 15,-8-18-74-15,8-3-1 16,0-16-1-16,10-4-3 16</inkml:trace>
        </inkml:traceGroup>
        <inkml:traceGroup>
          <inkml:annotationXML>
            <emma:emma xmlns:emma="http://www.w3.org/2003/04/emma" version="1.0">
              <emma:interpretation id="{55945981-91A2-43F2-8A77-0AE43F628C63}" emma:medium="tactile" emma:mode="ink">
                <msink:context xmlns:msink="http://schemas.microsoft.com/ink/2010/main" type="inkWord" rotatedBoundingBox="22330,14298 23958,14286 23964,15151 22337,15164"/>
              </emma:interpretation>
              <emma:one-of disjunction-type="recognition" id="oneOf5">
                <emma:interpretation id="interp25" emma:lang="en-GB" emma:confidence="0">
                  <emma:literal>mol</emma:literal>
                </emma:interpretation>
                <emma:interpretation id="interp26" emma:lang="en-GB" emma:confidence="0">
                  <emma:literal>mo/</emma:literal>
                </emma:interpretation>
                <emma:interpretation id="interp27" emma:lang="en-GB" emma:confidence="0">
                  <emma:literal>mot</emma:literal>
                </emma:interpretation>
                <emma:interpretation id="interp28" emma:lang="en-GB" emma:confidence="0">
                  <emma:literal>md</emma:literal>
                </emma:interpretation>
                <emma:interpretation id="interp29" emma:lang="en-GB" emma:confidence="0">
                  <emma:literal>mo'</emma:literal>
                </emma:interpretation>
              </emma:one-of>
            </emma:emma>
          </inkml:annotationXML>
          <inkml:trace contextRef="#ctx0" brushRef="#br0" timeOffset="13172.0514">21385 13652 193 0,'-6'27'116'0,"0"8"3"0,-3 11-3 16,5 10-96-16,-6 0-1 16,4 6-2-16,-7-12-5 15,3-4 1-15,-3-17-4 16,13-29-4-16,0 0-1 15,0 0-2-15,-2-27 0 16,19-15-3-16,8-10 0 16,4-4-2-16,8 0 2 15,1 6 0-15,3 15 1 16,-3 12-1-16,-5 21 3 16,-6 17 1-16,-6 14 0 15,-11 14 2-15,-4 7 0 16,-4 2 0-16,-6-4-2 0,2-7 2 15,2-16-2-15,0-25-2 16,0 0 0-16,33-2-1 16,-12-25 1-1,10-10-2-15,3-9 2 0,1-2 0 16,4 3 2-16,1 7 1 16,-3 11 2-16,-1 17 0 15,-5 12 1-15,-2 19 3 16,-8 14-3-16,-3 9 0 15,-5 8-6-15,-3 0-6 16,3 0-14-16,-9-17-21 16,16 4-49-16,-7-20-46 15,10-11 2-15,-2-16-5 0,12-4 7 16</inkml:trace>
          <inkml:trace contextRef="#ctx0" brushRef="#br0" timeOffset="13468.9313">22449 13743 162 0,'0'-21'119'16,"0"21"3"-16,-19-6 1 16,5 31-43-16,-9 0-63 15,8 21 4-15,-1-5-4 16,7 11-1-16,3-8 0 16,10 1 0-16,5-11-4 15,13-7-1-15,3-17-3 0,9-10-4 16,3-12-2-1,0-11 0-15,-1-10-1 16,-7-9-2-16,-6-6 2 16,-9-6-2-16,-12-2 1 0,-10 2 0 15,-7 8 0-15,-7 7-3 16,-1 14-5-16,-8 4-10 16,12 25-23-16,-10-8-42 15,29 4-50-15,-11 23-3 16,11-23 0-16,34 10-1 15</inkml:trace>
          <inkml:trace contextRef="#ctx0" brushRef="#br0" timeOffset="13687.683">22927 13226 286 0,'0'0'134'0,"-4"25"4"16,-1 24-3-16,-3 16-122 15,6 16 3-15,-6 8-8 16,6 5 0-16,-2 1-15 16,-5-14-19-16,13 5-70 15,-10-28-42-15,4-8 1 16,-2-21-5-16</inkml:trace>
        </inkml:traceGroup>
        <inkml:traceGroup>
          <inkml:annotationXML>
            <emma:emma xmlns:emma="http://www.w3.org/2003/04/emma" version="1.0">
              <emma:interpretation id="{508D8371-3E96-4DA4-8577-451AA9326878}" emma:medium="tactile" emma:mode="ink">
                <msink:context xmlns:msink="http://schemas.microsoft.com/ink/2010/main" type="inkWord" rotatedBoundingBox="24968,14296 26716,14282 26723,15150 24975,15164"/>
              </emma:interpretation>
              <emma:one-of disjunction-type="recognition" id="oneOf6">
                <emma:interpretation id="interp30" emma:lang="en-GB" emma:confidence="0">
                  <emma:literal>Ha</emma:literal>
                </emma:interpretation>
                <emma:interpretation id="interp31" emma:lang="en-GB" emma:confidence="0">
                  <emma:literal>Hu</emma:literal>
                </emma:interpretation>
                <emma:interpretation id="interp32" emma:lang="en-GB" emma:confidence="0">
                  <emma:literal>HA</emma:literal>
                </emma:interpretation>
                <emma:interpretation id="interp33" emma:lang="en-GB" emma:confidence="0">
                  <emma:literal>Her</emma:literal>
                </emma:interpretation>
                <emma:interpretation id="interp34" emma:lang="en-GB" emma:confidence="0">
                  <emma:literal>tm</emma:literal>
                </emma:interpretation>
              </emma:one-of>
            </emma:emma>
          </inkml:annotationXML>
          <inkml:trace contextRef="#ctx0" brushRef="#br0" timeOffset="14328.3167">23941 13674 245 0,'41'-6'124'0,"13"4"-1"16,7 4-4-16,9-2-111 15,1 6-5-15,2-3-10 16,-5 9-26-16,-18-16-47 16,-4 4-40-16,-17-4-3 15,-6-9 0-15</inkml:trace>
          <inkml:trace contextRef="#ctx0" brushRef="#br0" timeOffset="14109.5642">23999 13303 138 0,'0'0'118'16,"0"0"2"-16,0 0 2 16,4 52-67-16,-6-5-30 15,12 24 2-15,-10 12-11 16,7 11-1-16,-9-1-10 16,-3-2-6-16,5-5-18 15,-10-24-25-15,14-8-75 16,-8-19-7-16,4-16 2 15,0-19-4-15</inkml:trace>
          <inkml:trace contextRef="#ctx0" brushRef="#br0" timeOffset="14640.8207">24516 13232 250 0,'0'0'125'0,"-8"41"4"16,8 7-1-16,-6 10-113 15,8 19 2-15,-2 8-6 16,0 9-2-16,0 2-13 16,-6-7-5-16,6 4-28 15,-15-28-53-15,15-5-38 16,-6-20-5-16,6-18 1 0</inkml:trace>
          <inkml:trace contextRef="#ctx0" brushRef="#br0" timeOffset="14984.583">25310 13481 182 0,'-4'-33'122'0,"-2"2"2"15,-9-2 3-15,7 14-93 0,-21-4-2 16,4 19-8-16,-13 4-4 16,5 21-2-1,-9 8-4-15,5 21-1 16,0 6-5-16,8 14 3 0,8 5-5 15,10 0 1-15,11-2-2 16,13-9 0-16,14-10-6 16,10-14 0-16,13-13-7 15,2-23-5-15,10-10-6 16,-3-19-3-16,5-9-3 16,-10-18-5-16,8-2 2 15,-16-20 0-15,2-1 8 0,-9-8 8 16,-5 4 12-16,-7 10 3 15,-9 7 7 1,-1 22 6-16,-15 11 7 16,-2 29 4-16,0 0-1 0,0 65-1 15,-8-7-5-15,8 17 0 16,-9 6-4-16,9 8-2 16,-4-4-5-16,6-2-4 15,-2-6-10-15,-2-19-21 16,15-4-107-16,-13-22-7 15,4-12-1-15,-4-20-7 16</inkml:trace>
        </inkml:traceGroup>
      </inkml:traceGroup>
    </inkml:traceGroup>
    <inkml:traceGroup>
      <inkml:annotationXML>
        <emma:emma xmlns:emma="http://www.w3.org/2003/04/emma" version="1.0">
          <emma:interpretation id="{72C427B9-F825-484B-801D-306CC0BC1CEC}" emma:medium="tactile" emma:mode="ink">
            <msink:context xmlns:msink="http://schemas.microsoft.com/ink/2010/main" type="paragraph" rotatedBoundingBox="1365,16526 25873,15725 25931,17501 1423,183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10D131-6D6D-4558-8EE9-AC64114AA278}" emma:medium="tactile" emma:mode="ink">
              <msink:context xmlns:msink="http://schemas.microsoft.com/ink/2010/main" type="line" rotatedBoundingBox="1365,16526 25873,15725 25931,17501 1423,18301"/>
            </emma:interpretation>
          </emma:emma>
        </inkml:annotationXML>
        <inkml:traceGroup>
          <inkml:annotationXML>
            <emma:emma xmlns:emma="http://www.w3.org/2003/04/emma" version="1.0">
              <emma:interpretation id="{77D41FD1-312A-4D97-908E-F771E7AC6F20}" emma:medium="tactile" emma:mode="ink">
                <msink:context xmlns:msink="http://schemas.microsoft.com/ink/2010/main" type="inkWord" rotatedBoundingBox="1374,16668 4920,16745 4903,17522 1357,17444"/>
              </emma:interpretation>
              <emma:one-of disjunction-type="recognition" id="oneOf7">
                <emma:interpretation id="interp35" emma:lang="en-GB" emma:confidence="0">
                  <emma:literal>3.1</emma:literal>
                </emma:interpretation>
                <emma:interpretation id="interp36" emma:lang="en-GB" emma:confidence="0">
                  <emma:literal>3.'</emma:literal>
                </emma:interpretation>
                <emma:interpretation id="interp37" emma:lang="en-GB" emma:confidence="0">
                  <emma:literal>3,</emma:literal>
                </emma:interpretation>
                <emma:interpretation id="interp38" emma:lang="en-GB" emma:confidence="0">
                  <emma:literal>3.</emma:literal>
                </emma:interpretation>
                <emma:interpretation id="interp39" emma:lang="en-GB" emma:confidence="0">
                  <emma:literal>3'</emma:literal>
                </emma:interpretation>
              </emma:one-of>
            </emma:emma>
          </inkml:annotationXML>
          <inkml:trace contextRef="#ctx0" brushRef="#br0" timeOffset="22213.212">425 15684 50 0,'-29'6'116'0,"29"-6"-1"15,-31 4 2 1,31-4-61-1,-23-4-23-15,23 4-5 0,0 0-8 16,31-25-6-16,-6 8-4 16,13 5-4-16,-1-1-1 15,5 5-3-15,1 6-1 16,-10 6 0-16,-3 9-2 16,-14 9 1-16,-14 12-1 15,-8 1 2-15,-13 7-2 16,-6 1 2-16,-10-3-1 0,0-5 0 0,1-6-1 31,7-4 0-31,9-13 0 16,18-12 0-16,0 0 1 15,0 0 1-15,48 13-2 0,-7-9 3 0,3 0-2 32,1 7 3-32,-3 12-2 0,-5 1 2 0,-10 8-1 31,-8 7 2-31,-17 5-2 0,-12 1 1 0,-13 3-1 15,-6-4 1 1,-11-7-1-16,-1-1-1 16,-5-14-1-16,0-9-1 0,5-11-4 15,6-15-12-15,16 1-22 16,-2-15-82-16,23 0-2 16,9-8-3-16,16 4 0 15</inkml:trace>
          <inkml:trace contextRef="#ctx0" brushRef="#br0" timeOffset="22400.7267">1015 16328 176 0,'-8'18'130'15,"8"-18"-6"-15,0 0 1 16,-23 13-125-16,23-13-17 15,0 0-47-15,11-21-58 16,-11 21-2-16,22-27-4 0,-3 10 29 16</inkml:trace>
          <inkml:trace contextRef="#ctx0" brushRef="#br0" timeOffset="23839.4466">3880 15758 45 0,'0'0'118'15,"0"0"0"-15,0 0 2 16,7 40-54-16,-26-15-37 16,2 18-2-16,-16 5-11 0,0 12-4 15,-13 3-6 1,0-1-4-16,-1 0-17 0,-9-14-21 16,16 0-81-16,-6-15-6 15,11-14 1-15,4-21-4 16</inkml:trace>
        </inkml:traceGroup>
        <inkml:traceGroup>
          <inkml:annotationXML>
            <emma:emma xmlns:emma="http://www.w3.org/2003/04/emma" version="1.0">
              <emma:interpretation id="{2B433E1E-65C1-41AB-AC27-8694836135F1}" emma:medium="tactile" emma:mode="ink">
                <msink:context xmlns:msink="http://schemas.microsoft.com/ink/2010/main" type="inkWord" rotatedBoundingBox="2551,16465 5014,16846 4876,17738 2413,17357"/>
              </emma:interpretation>
              <emma:one-of disjunction-type="recognition" id="oneOf8">
                <emma:interpretation id="interp40" emma:lang="en-GB" emma:confidence="0">
                  <emma:literal>751</emma:literal>
                </emma:interpretation>
                <emma:interpretation id="interp41" emma:lang="en-GB" emma:confidence="0">
                  <emma:literal>75,</emma:literal>
                </emma:interpretation>
                <emma:interpretation id="interp42" emma:lang="en-GB" emma:confidence="0">
                  <emma:literal>is</emma:literal>
                </emma:interpretation>
                <emma:interpretation id="interp43" emma:lang="en-GB" emma:confidence="0">
                  <emma:literal>is'</emma:literal>
                </emma:interpretation>
                <emma:interpretation id="interp44" emma:lang="en-GB" emma:confidence="0">
                  <emma:literal>75)</emma:literal>
                </emma:interpretation>
              </emma:one-of>
            </emma:emma>
          </inkml:annotationXML>
          <inkml:trace contextRef="#ctx0" brushRef="#br0" timeOffset="24073.7764">3396 15696 151 0,'0'0'127'15,"-4"44"-1"-15,10-11 2 16,19 17-107-16,7 8-9 15,13 17 1-15,5 2-2 16,6 2 1-16,-4-2-6 16,-2-5-4-16,-4 1-15 15,-13-21-25-15,6 2-88 16,-16-19-5-16,0-4 1 16,-23-31-8-16</inkml:trace>
          <inkml:trace contextRef="#ctx0" brushRef="#br0" timeOffset="23069.2679">1493 15717 42 0,'-21'4'104'16,"21"-4"4"-16,0 0 1 16,0 0-77-16,21 0 0 15,10-8-5-15,19 6-5 16,2-7-4-16,10 9-3 15,-5 0-7-15,-3 4-3 0,-9 7-2 16,-5 5 1 0,-15 5 0-16,-9 10 1 15,-14 3 0-15,-10 7 0 16,-6 9 1-16,-7 6-1 0,-4 0-2 16,0 5 0-16,-2-5-4 15,0-4-6-15,6 4-18 16,-2-21-30-16,13 0-65 15,-1-14-3-15,11-21 0 16,0 0 13-16</inkml:trace>
          <inkml:trace contextRef="#ctx0" brushRef="#br0" timeOffset="23413.0182">2634 15657 82 0,'27'-15'120'0,"-6"3"2"16,-21 12-3-16,20-19-68 0,-20 19-32 16,0 0-2-16,-22 6-8 15,-3 0-4-15,-4 5-2 16,-9-3-2-16,-6 5-1 15,1 1-2-15,-5-1 1 16,2 3-2-16,5 3 2 16,1 2 0-16,7 6 0 15,6 6-1-15,8 2 2 16,5 1-1-16,8-1 1 16,8-2-1-16,4-2 2 15,8-6-2-15,7-8 1 16,2-9 0-16,6-8 1 0,4-6-1 15,7-7 1-15,4-1 3 16,5-3 0-16,-1 1 3 16,4 5 0-16,-2 3 2 15,2 8 1-15,-11 8 3 16,-1 15 0-16,-15 4-2 16,-4 15 0-16,-17 3-3 15,-8 9 0-15,-15 0-3 16,-8 5 0-16,-10-1-5 15,-9-10-3-15,-4-3-7 16,-6-18-10-16,10 4-35 16,-10-24-78-16,17-7 0 15,1-19-6-15,19-4 1 0</inkml:trace>
        </inkml:traceGroup>
        <inkml:traceGroup>
          <inkml:annotationXML>
            <emma:emma xmlns:emma="http://www.w3.org/2003/04/emma" version="1.0">
              <emma:interpretation id="{DDA321B8-9CB1-4DFB-8C41-2A2F62F671DD}" emma:medium="tactile" emma:mode="ink">
                <msink:context xmlns:msink="http://schemas.microsoft.com/ink/2010/main" type="inkWord" rotatedBoundingBox="5842,16455 11028,16133 11107,17407 5921,17729"/>
              </emma:interpretation>
              <emma:one-of disjunction-type="recognition" id="oneOf9">
                <emma:interpretation id="interp45" emma:lang="en-GB" emma:confidence="0">
                  <emma:literal>10-4 l</emma:literal>
                </emma:interpretation>
                <emma:interpretation id="interp46" emma:lang="en-GB" emma:confidence="0">
                  <emma:literal>10-4 t</emma:literal>
                </emma:interpretation>
                <emma:interpretation id="interp47" emma:lang="en-GB" emma:confidence="0">
                  <emma:literal>10-4,</emma:literal>
                </emma:interpretation>
                <emma:interpretation id="interp48" emma:lang="en-GB" emma:confidence="0">
                  <emma:literal>10-41</emma:literal>
                </emma:interpretation>
                <emma:interpretation id="interp49" emma:lang="en-GB" emma:confidence="0">
                  <emma:literal>10-4'</emma:literal>
                </emma:interpretation>
              </emma:one-of>
            </emma:emma>
          </inkml:annotationXML>
          <inkml:trace contextRef="#ctx0" brushRef="#br0" timeOffset="24515.6748">4957 15725 142 0,'-25'-6'115'0,"25"6"0"16,-17 35-36-16,13 7-53 16,-4 6-2-16,8 18-6 15,-7 5-7-15,5 6-2 16,-4-1-9-16,0-5-8 15,4-4-19-15,-9-22-33 0,14-5-56 16,-3-40-4-16,18 16 1 16,1-34 31-1</inkml:trace>
          <inkml:trace contextRef="#ctx0" brushRef="#br0" timeOffset="24859.4586">5327 15790 109 0,'12'-32'116'0,"-10"10"1"16,-2 22-1-16,-21-5-81 16,1 34-21-16,-3 15 0 15,6 21-1-15,-2 11-1 16,11 14 1-16,6-3-2 0,14 2 0 16,9-12-4-1,17-8 1-15,5-19-4 16,15-19 0-16,7-25-2 15,5-16-1-15,-1-17-1 0,-5-13 1 16,-7-10 0-16,-10-10-2 16,-9-4 3-16,-18-9-3 15,-17 0 2-15,-18 0-2 16,-12 9 1-16,-10 6-5 16,-5 10-5-16,-6 7-14 15,11 22-22-15,-9 2-77 16,23 19-3-16,23-2-1 15,0 0-4-15</inkml:trace>
          <inkml:trace contextRef="#ctx0" brushRef="#br0" timeOffset="25140.6828">6253 15663 127 0,'-25'10'120'0,"25"-10"2"16,0 0-4-16,0 0-89 0,0 0-7 15,36 2-17-15,-9-8-25 16,14 6-86-16,-6-8-11 16,9 2-6-16,-2-7 0 15</inkml:trace>
          <inkml:trace contextRef="#ctx0" brushRef="#br0" timeOffset="25484.4433">7072 15330 131 0,'0'0'119'0,"0"0"-5"16,0 0 3-16,0 0-93 15,0 0-9-15,-21 38-2 16,15-11-10-16,-7 0 3 15,1 2-6-15,-5-2 4 16,3 0-6-16,3-6 5 16,1 2-5-16,10-23 1 15,8 24 1-15,11-13-1 16,6-5-3-16,10 2-5 16,-2-5-8-16,13 3-11 15,-13-12-13-15,13 6-29 0,-15-13-41 16,0 1-3-16,-8-13 1 15</inkml:trace>
          <inkml:trace contextRef="#ctx0" brushRef="#br0" timeOffset="25734.4694">7383 15281 141 0,'-4'-25'114'0,"4"25"7"16,-12-19-18-16,10 38-55 15,-15 1-14-15,13 26-8 16,-11 4-7-16,5 12-8 15,-4 7 1-15,3 4-6 16,1-3-3-16,4-1-10 0,6-3-13 16,-13-22-44-16,17 6-65 15,-4-19-2-15,6-4-5 16,-6-27-2-16</inkml:trace>
          <inkml:trace contextRef="#ctx0" brushRef="#br0" timeOffset="27375.088">9995 15418 203 0,'0'0'125'0,"0"0"3"16,25 25-2-16,-33 12-103 15,12 23-3-15,-12 13-3 16,1 16-4-16,-3 7 0 16,6 6-7-16,-2-5-5 0,4-5-4 15,6-7-15-15,-11-23-28 16,24-6-81-1,-9-22-4-15,9-9-1 16,-17-25-4-16</inkml:trace>
        </inkml:traceGroup>
        <inkml:traceGroup>
          <inkml:annotationXML>
            <emma:emma xmlns:emma="http://www.w3.org/2003/04/emma" version="1.0">
              <emma:interpretation id="{79573A89-F7F2-4960-80EB-8F9AB1943B3A}" emma:medium="tactile" emma:mode="ink">
                <msink:context xmlns:msink="http://schemas.microsoft.com/ink/2010/main" type="inkWord" rotatedBoundingBox="9131,16697 13112,16577 13146,17709 9166,17829"/>
              </emma:interpretation>
              <emma:one-of disjunction-type="recognition" id="oneOf10">
                <emma:interpretation id="interp50" emma:lang="en-GB" emma:confidence="0">
                  <emma:literal>mo:</emma:literal>
                </emma:interpretation>
                <emma:interpretation id="interp51" emma:lang="en-GB" emma:confidence="0">
                  <emma:literal>mos:</emma:literal>
                </emma:interpretation>
                <emma:interpretation id="interp52" emma:lang="en-GB" emma:confidence="0">
                  <emma:literal>mow:</emma:literal>
                </emma:interpretation>
                <emma:interpretation id="interp53" emma:lang="en-GB" emma:confidence="0">
                  <emma:literal>mod:</emma:literal>
                </emma:interpretation>
                <emma:interpretation id="interp54" emma:lang="en-GB" emma:confidence="0">
                  <emma:literal>mot:</emma:literal>
                </emma:interpretation>
              </emma:one-of>
            </emma:emma>
          </inkml:annotationXML>
          <inkml:trace contextRef="#ctx0" brushRef="#br0" timeOffset="29468.8737">11252 16012 104 0,'0'0'107'0,"-23"0"3"16,23 0 2-16,0 0-69 16,-23-10-6-16,23 10-4 15,0 0-5-15,32-5-4 16,-7 1-3-16,12 6-4 0,5-2-3 15,16 7-2 1,4-5-3-16,9 4-2 16,6-2-2-16,4 0-2 15,-5-2-2-15,1-2 0 0,-8 2-5 16,-13-6-7-16,-4 10-17 16,-23-18-38-16,0 10-61 15,-29 2-1-15,17-21-3 16,-28-2-2-16</inkml:trace>
          <inkml:trace contextRef="#ctx0" brushRef="#br0" timeOffset="30343.8779">11624 16604 90 0,'-27'-4'113'16,"27"4"0"-16,0 0 7 0,-29 4-42 16,29-4-49-16,0 0 2 15,10 31-17-15,-10-31 7 16,25 19-13 0,-25-19 5-16,34 10-12 0,-34-10-1 15,31-4 2-15,-31 4-2 16,18-21 9-16,-18 21-10 15,2-35 7-15,-14 16-6 16,-3 1 9-16,-3-1 0 16,-3 6-3-16,-4 1 2 15,2 10-2-15,0 2 1 16,23 0-2-16,-23 17-11 16,23-17-42-16,5 20-80 0,-5-20-7 15,45 4-5-15,-9-12-11 16</inkml:trace>
          <inkml:trace contextRef="#ctx0" brushRef="#br0" timeOffset="29859.5251">11645 15551 110 0,'0'0'106'15,"-29"-11"4"-15,29 11-3 16,-29-4-58-16,29 4-26 16,-21 19 0-16,21-1-7 15,0-18-2-15,8 34 0 16,-8-34-4-16,29 31-1 15,-10-23-3-15,4 1-1 16,0-12-2-16,2 1 0 16,-7-8 0-16,1-2-1 0,-19 12 0 15,17-32-2-15,-17 14 1 16,-5-1 0-16,5 19-2 16,-31-23-2-16,31 23-9 15,-41-6-18-15,41 6-79 16,-25 27-7-16,17 0-7 15,-1 6 1-15</inkml:trace>
          <inkml:trace contextRef="#ctx0" brushRef="#br0" timeOffset="27125.0842">9272 15945 159 0,'0'0'116'0,"0"0"2"15,0 0 2-15,-14 29-92 16,7 19-1-16,-7-2-7 16,8 12-2-16,1-4-4 15,14 0-1-15,5-10-5 0,9-11-2 16,6-14-3-16,9-17-1 15,1-13-2-15,3-11 0 16,-5-14 1-16,-4-7-2 16,-8-5 3-16,-4-6-3 15,-15-2 2-15,-8 4-2 16,-10 4 2-16,-9 9-1 16,-6 7 0-16,-2 10-1 15,0 7-3-15,-5 7-7 16,16 18-13-16,-5-10-26 15,23 0-74-15,-4 21-2 16,22-11-3-16,-18-10 0 0</inkml:trace>
          <inkml:trace contextRef="#ctx0" brushRef="#br0" timeOffset="26812.5811">8144 15920 99 0,'23'36'106'16,"-21"-1"-1"-16,-2 11-2 16,-4 12-77-16,-3-2-20 15,-1 4 3-15,0-6-1 16,2-4 2-16,-5-19 0 15,9-8 0-15,2-23-2 16,0 0-1-16,17-35 1 16,-1-2-4-16,5-11 1 15,8-8-5-15,4-3 4 16,7 3-2-16,-3 11 3 16,1 11-1-16,-3 12 2 15,0 19 1-15,-10 20 0 16,-4 16 1-16,-8 9-2 0,-5 12 0 15,-6-2-3-15,0-2 2 16,2-9-3-16,2-10 0 16,-6-31-1-16,32 7 0 15,-7-30-1-15,4-12 0 16,4-13 0-16,4-6-1 16,3 2 3-16,1 2-2 15,-5 13 2-15,-3 9 1 16,-6 16 3-16,-4 20 1 15,-5 17 0-15,-3 17 0 16,-9 6-1-16,0 10-2 16,1 0-6-16,-3-4-8 0,8 2-21 15,-8-27-32-15,17-2-60 16,-21-27-4-16,46-2 1 16,-21-23-1-16</inkml:trace>
        </inkml:traceGroup>
        <inkml:traceGroup>
          <inkml:annotationXML>
            <emma:emma xmlns:emma="http://www.w3.org/2003/04/emma" version="1.0">
              <emma:interpretation id="{90A8A4FA-6AFD-468C-B675-2476F6E8BAA9}" emma:medium="tactile" emma:mode="ink">
                <msink:context xmlns:msink="http://schemas.microsoft.com/ink/2010/main" type="inkWord" rotatedBoundingBox="14509,16488 15597,16698 15402,17711 14313,17501"/>
              </emma:interpretation>
              <emma:one-of disjunction-type="recognition" id="oneOf11">
                <emma:interpretation id="interp55" emma:lang="en-GB" emma:confidence="0">
                  <emma:literal>is</emma:literal>
                </emma:interpretation>
                <emma:interpretation id="interp56" emma:lang="en-GB" emma:confidence="0">
                  <emma:literal>Is</emma:literal>
                </emma:interpretation>
                <emma:interpretation id="interp57" emma:lang="en-GB" emma:confidence="0">
                  <emma:literal>IS</emma:literal>
                </emma:interpretation>
                <emma:interpretation id="interp58" emma:lang="en-GB" emma:confidence="0">
                  <emma:literal>if</emma:literal>
                </emma:interpretation>
                <emma:interpretation id="interp59" emma:lang="en-GB" emma:confidence="0">
                  <emma:literal>it</emma:literal>
                </emma:interpretation>
              </emma:one-of>
            </emma:emma>
          </inkml:annotationXML>
          <inkml:trace contextRef="#ctx0" brushRef="#br0" timeOffset="38400.0873">13467 15657 78 0,'-4'-19'100'15,"4"19"3"-15,-4-21 6 16,4 21-54-16,0 0-20 15,0 0-1-15,-13-23-9 16,13 23 0-16,0 0-4 16,0 29-3-16,-2-2-5 15,6 15-1-15,-6 10-2 16,6 19 0-16,-4 7-4 16,2 10 1-16,-2 1-4 15,5-2 0-15,-1-4-2 16,-2-12-2-16,8-7-6 15,-8-22-7-15,13-2-21 16,-15-40-51-16,12 27-35 0,-12-27-5 16,19-11 1-16</inkml:trace>
          <inkml:trace contextRef="#ctx0" brushRef="#br0" timeOffset="39056.3433">14284 15636 225 0,'29'-17'119'0,"-29"17"3"16,0 0-4-16,2-25-100 15,-2 25-1-15,-19-8-4 16,0 10-4-16,-10 0-3 16,-4 0-2-16,-7 2-3 15,-1 1 0-15,-5 1-1 16,1-2 0-16,3 4-1 15,7 1 1-15,6-1 0 16,8 2 0-16,21-10 0 16,-21 31 0-16,21-10 1 15,6 4 1-15,5 2-1 16,1 2 2-16,1 4 0 0,1-1 1 16,-1-1-2-16,3-2 2 15,-3-4-2-15,1-4 1 16,5-9-1-16,0-6-1 15,6-6 0-15,-1-6-1 16,8-4 0-16,1 1 0 16,4-1 1-16,3 6 1 15,-1 4 2-15,1 8 1 16,-5 7 2-16,2 12 1 16,-10 6 0-16,-4 8 2 15,-8 3-2-15,-7 4 0 16,-10 2-4-16,-6-2 1 0,-11-5-2 15,-6-5-1-15,-6-9-2 16,-6-9-2-16,-5-5-10 16,-6-15-15-16,15 4-58 15,-13-21-51-15,15 1 0 16,0-13-6-16,16 4-1 16</inkml:trace>
        </inkml:traceGroup>
        <inkml:traceGroup>
          <inkml:annotationXML>
            <emma:emma xmlns:emma="http://www.w3.org/2003/04/emma" version="1.0">
              <emma:interpretation id="{9DFABABD-066B-414A-A9CE-43D8F0944D4D}" emma:medium="tactile" emma:mode="ink">
                <msink:context xmlns:msink="http://schemas.microsoft.com/ink/2010/main" type="inkWord" rotatedBoundingBox="16230,16908 18546,16365 18767,17307 16451,17850"/>
              </emma:interpretation>
              <emma:one-of disjunction-type="recognition" id="oneOf12">
                <emma:interpretation id="interp60" emma:lang="en-GB" emma:confidence="0">
                  <emma:literal>an3</emma:literal>
                </emma:interpretation>
                <emma:interpretation id="interp61" emma:lang="en-GB" emma:confidence="0">
                  <emma:literal>any</emma:literal>
                </emma:interpretation>
                <emma:interpretation id="interp62" emma:lang="en-GB" emma:confidence="0">
                  <emma:literal>an,</emma:literal>
                </emma:interpretation>
                <emma:interpretation id="interp63" emma:lang="en-GB" emma:confidence="0">
                  <emma:literal>an'</emma:literal>
                </emma:interpretation>
                <emma:interpretation id="interp64" emma:lang="en-GB" emma:confidence="0">
                  <emma:literal>arms</emma:literal>
                </emma:interpretation>
              </emma:one-of>
            </emma:emma>
          </inkml:annotationXML>
          <inkml:trace contextRef="#ctx0" brushRef="#br0" timeOffset="40228.2599">15576 15947 138 0,'-19'-18'109'15,"-6"-9"3"-15,2 8 1 16,-10-10-76-16,8 14-11 16,-8 1-1-16,8 14-7 15,-4 6-3-15,8 19-2 16,0 12-6-16,5 17-1 15,3 11-3-15,7 6 3 16,4-1-3-16,8 3 3 16,5-13-3-16,9-8 1 15,5-19-1-15,11-16-1 16,5-19 1-16,7-15-1 16,0-14-1-16,4-10 0 15,-2-11 0-15,-3-7-2 0,1 1 2 16,-6 4-3-16,-5 6 3 15,-6 13-3 1,-6 14 2-16,-4 19-1 0,-21 2 0 16,27 48 1-16,-23-2-1 15,-6 6 3-15,0 6-3 16,-2-2 2-16,0-6-2 16,0-11 3-16,4-12-2 15,0-27 1-15,0 0 0 16,27-2-1-16,-11-23 1 15,5-10-1-15,2-7 0 16,4-7-1-16,0 3 2 0,2 2-2 16,2 9 1-16,-4 8-1 15,2 19 1 1,-4 14 1-16,-4 15 0 16,-5 14 1-16,-3 11-1 0,-5 4 2 15,-4 1-1-15,-1-3 1 16,-1-8-1-16,2-11 1 15,-4-29-1-15,0 0-1 16,25 4 0-16,-11-29 0 16,7-10 0-16,0-11-1 15,2-4 1-15,4-4-2 16,0 2 2-16,0 6-1 0,2 9 2 16,0 14-1-16,-2 13 2 15,0 20 2 1,-4 15 0-16,-3 17 1 15,-5 8-1-15,2 10 1 0,-7 4-2 16,-2 1-3-16,1-3-13 16,-9-16-20-16,16 1-95 15,-16-22-8-15,11-6 1 16,-11-19-6-16</inkml:trace>
          <inkml:trace contextRef="#ctx0" brushRef="#br0" timeOffset="40928.5703">17032 15515 220 0,'0'-20'121'16,"7"-7"-2"-16,11 6 1 16,5-4-110-16,15 10 2 15,5-3-5-15,7 9 0 16,0 5 4-16,0 10-4 0,-11 13 2 15,-6 6-6-15,-14 4 5 16,-11 8-6-16,-12-3 6 16,-8 3-5-16,-5-6 2 15,-1 0-4-15,1-12 2 16,17-19 1-16,-10 29 0 16,10-29 0-16,33 21 1 15,-2-9 0 1,6 1 0-16,9 4 1 0,0-1 0 15,-3 7 1-15,-5 2-1 16,-11 4 0-16,-15 0-1 16,-12 2 0-16,-14 0-1 15,-11-1 0-15,-15-1-4 16,-10-9-8-16,3 7-31 16,-14-22-97-16,18-3-4 15,1-15-5-15,15-1-6 16</inkml:trace>
        </inkml:traceGroup>
        <inkml:traceGroup>
          <inkml:annotationXML>
            <emma:emma xmlns:emma="http://www.w3.org/2003/04/emma" version="1.0">
              <emma:interpretation id="{D7C9983F-A75B-4715-993D-B8F2A8BE2004}" emma:medium="tactile" emma:mode="ink">
                <msink:context xmlns:msink="http://schemas.microsoft.com/ink/2010/main" type="inkWord" rotatedBoundingBox="19638,17519 19891,16944 20458,17193 20205,17768"/>
              </emma:interpretation>
              <emma:one-of disjunction-type="recognition" id="oneOf13">
                <emma:interpretation id="interp65" emma:lang="en-GB" emma:confidence="0">
                  <emma:literal>X</emma:literal>
                </emma:interpretation>
                <emma:interpretation id="interp66" emma:lang="en-GB" emma:confidence="0">
                  <emma:literal>x</emma:literal>
                </emma:interpretation>
                <emma:interpretation id="interp67" emma:lang="en-GB" emma:confidence="0">
                  <emma:literal>+</emma:literal>
                </emma:interpretation>
                <emma:interpretation id="interp68" emma:lang="en-GB" emma:confidence="0">
                  <emma:literal>5</emma:literal>
                </emma:interpretation>
                <emma:interpretation id="interp69" emma:lang="en-GB" emma:confidence="0">
                  <emma:literal>~</emma:literal>
                </emma:interpretation>
              </emma:one-of>
            </emma:emma>
          </inkml:annotationXML>
          <inkml:trace contextRef="#ctx0" brushRef="#br0" timeOffset="76469.3298">19214 16103 64 0,'0'0'110'16,"21"-23"3"-16,-21 23 2 15,10-27-50-15,-10 27-24 16,0 0-2-16,0 0-6 15,0 0-9-15,4 21-3 16,-22 0-7-16,-1 12-2 16,-10 5-6-16,-4 7 1 15,-13 3-4-15,-4 2-1 16,-4-2-5-16,-4-5-3 0,4-1-10 16,-2-17-18-16,20 8-43 15,-3-25-48-15,16-1-2 16,2-18-5-16,21 11 4 15</inkml:trace>
          <inkml:trace contextRef="#ctx0" brushRef="#br0" timeOffset="76719.3336">18821 15974 164 0,'0'0'127'0,"0"0"-1"0,6 25 3 16,-6-25-66-16,38 54-46 16,-9-8 2-16,10 16 1 15,-1 1-6-15,8 5 0 16,-9-1-5-16,0-3-5 16,-3-3-9-16,-9-18-22 15,8 5-104-15,-19-21-4 16,-1-2-2-16,-13-25-4 15</inkml:trace>
        </inkml:traceGroup>
        <inkml:traceGroup>
          <inkml:annotationXML>
            <emma:emma xmlns:emma="http://www.w3.org/2003/04/emma" version="1.0">
              <emma:interpretation id="{6D430CBE-ECEF-409B-B579-2D79001F9751}" emma:medium="tactile" emma:mode="ink">
                <msink:context xmlns:msink="http://schemas.microsoft.com/ink/2010/main" type="inkWord" rotatedBoundingBox="21188,16157 23152,15889 23246,16579 21283,16847">
                  <msink:destinationLink direction="with" ref="{B8F508A0-09D2-4BFE-A59B-C072C4A33E1D}"/>
                </msink:context>
              </emma:interpretation>
              <emma:one-of disjunction-type="recognition" id="oneOf14">
                <emma:interpretation id="interp70" emma:lang="en-GB" emma:confidence="0">
                  <emma:literal>'000</emma:literal>
                </emma:interpretation>
                <emma:interpretation id="interp71" emma:lang="en-GB" emma:confidence="0">
                  <emma:literal>low</emma:literal>
                </emma:interpretation>
                <emma:interpretation id="interp72" emma:lang="en-GB" emma:confidence="0">
                  <emma:literal>woo</emma:literal>
                </emma:interpretation>
                <emma:interpretation id="interp73" emma:lang="en-GB" emma:confidence="0">
                  <emma:literal>loo</emma:literal>
                </emma:interpretation>
                <emma:interpretation id="interp74" emma:lang="en-GB" emma:confidence="0">
                  <emma:literal>10m</emma:literal>
                </emma:interpretation>
              </emma:one-of>
            </emma:emma>
          </inkml:annotationXML>
          <inkml:trace contextRef="#ctx0" brushRef="#br0" timeOffset="78531.8572">20299 15104 116 0,'0'0'110'0,"-3"-25"4"16,3 25-2-16,0 0-70 16,7 21-10-16,1 12-1 15,-8 7-9-15,4 20-6 16,-10 6-2-16,0 9-7 15,-5-2 0-15,-3-1-9 16,3-5-7-16,-5-15-26 16,14-4-60-16,-5-21-28 0,7-27-1 15,0 0 1 1</inkml:trace>
          <inkml:trace contextRef="#ctx0" brushRef="#br0" timeOffset="79547.5018">20724 15218 222 0,'-16'-18'119'0,"-3"20"-4"16,-2 10 1-16,-6 7-111 16,7 12 0-16,1 10 3 15,4 9-5-15,5 2 5 16,6 2-4-16,4-2 3 15,8-6-4-15,7-11 3 16,5-8-5-16,5-18 2 16,9-11-1-16,-1-11-1 0,-2-14-2 15,2-4 0-15,-6-7 4 16,-6-1-6-16,-11-5 3 16,-8 1-2-16,-8-1 3 15,-6 5-4-15,-5 5 4 16,-2 9-2-16,3 3-2 15,5 3 2-15,11 19 2 16,7-25-2-16,13 17 1 16,12-1 0-16,9-1 0 15,5-3 0-15,2 1 1 16,2-3 1-16,-3 3-2 16,-5 0 2-16,-7 5-1 0,-10 5 1 15,-25 2 0-15,21 19 0 16,-23 4-1-16,-11 8 1 15,-5 8 0-15,-5 11 2 16,2 4-3-16,-2 0 5 16,7 2-4-16,3-6 5 15,13-4-4-15,10-11 3 16,13-6-3-16,9-16 0 16,9-9 0-16,5-10-1 15,4-11 0-15,-3-8-3 16,1-6 3-16,-6-6-4 15,-7-3 2-15,-10-3-4 16,-8-5 1-16,-13 2-4 0,-10-4 2 16,-5 9 0-16,-10 1 0 15,3 9 1-15,-5 2 0 16,6 8 2-16,17 21 1 16,-14-25 1-16,14 25-1 15,27-10 1-15,-2 6 1 16,12-5 0-16,9 3 0 15,2-4 0-15,3-1 0 16,1 3 1-16,-2 0-2 16,-6 2 1-16,-3 1-2 15,-9 3 2-15,-12 6-1 16,-20-4 0-16,21 23 0 0,-23-2-1 16,-6 8 2-16,-9 9-1 15,-4 5 2-15,-1 5 0 16,-1 4 3-16,2 6 1 15,8-2-2-15,5-2 3 16,12-4-3-16,9-10 3 16,10-7-4-16,10-10 2 15,8-9-5-15,5-12 1 16,2-10-1-16,4-13-1 16,-4-10 4-16,-3-6-4 15,-3-7 3-15,-9-4-4 16,-10-8 3-16,-11-4-5 15,-9-5 4-15,-10 9-4 0,-9 4-4 16,-3 11-5-16,-12-1-18 16,10 24-48-16,-8 1-47 15,2 11 0 1,2 8-4-16,4 0-1 0</inkml:trace>
        </inkml:traceGroup>
        <inkml:traceGroup>
          <inkml:annotationXML>
            <emma:emma xmlns:emma="http://www.w3.org/2003/04/emma" version="1.0">
              <emma:interpretation id="{EB020FB9-CE9E-40E9-8E83-34D64CAA2E58}" emma:medium="tactile" emma:mode="ink">
                <msink:context xmlns:msink="http://schemas.microsoft.com/ink/2010/main" type="inkWord" rotatedBoundingBox="24065,15789 25873,15730 25900,16553 24092,16612">
                  <msink:destinationLink direction="with" ref="{B8F508A0-09D2-4BFE-A59B-C072C4A33E1D}"/>
                </msink:context>
              </emma:interpretation>
              <emma:one-of disjunction-type="recognition" id="oneOf15">
                <emma:interpretation id="interp75" emma:lang="en-GB" emma:confidence="0">
                  <emma:literal>ms</emma:literal>
                </emma:interpretation>
                <emma:interpretation id="interp76" emma:lang="en-GB" emma:confidence="0">
                  <emma:literal>mms</emma:literal>
                </emma:interpretation>
                <emma:interpretation id="interp77" emma:lang="en-GB" emma:confidence="0">
                  <emma:literal>ums</emma:literal>
                </emma:interpretation>
                <emma:interpretation id="interp78" emma:lang="en-GB" emma:confidence="0">
                  <emma:literal>rms</emma:literal>
                </emma:interpretation>
                <emma:interpretation id="interp79" emma:lang="en-GB" emma:confidence="0">
                  <emma:literal>im3</emma:literal>
                </emma:interpretation>
              </emma:one-of>
            </emma:emma>
          </inkml:annotationXML>
          <inkml:trace contextRef="#ctx0" brushRef="#br0" timeOffset="104620.0778">23133 15181 137 0,'20'-15'109'0,"-20"15"5"16,11-18-38-16,-11 18-28 15,0 0-14-15,0 0-1 16,2-25-5-16,-2 25-7 15,0 0-6-15,-25 0-3 16,25 0-3-16,-29 22-2 0,14-1-1 16,3 8 1-16,-1 7-2 15,7 7-1-15,-2-1 4 16,6 1-5-16,2-5 4 16,4-1-5-16,2-8 4 0,4-4-4 15,-10-25 2-15,32 19-2 16,-14-21-1-16,5-6 0 15,4-13-3 1,0-6 4-16,4-6-4 0,3-7 3 16,7-6-3-16,3 1 3 15,-1 1-2-15,1 7 2 16,-2 12-1-16,-3 12 0 16,-6 13 0-16,-6 15 1 15,-12 12-1-15,-9 14-2 16,-6 7 4-16,-2 4-3 15,-6-2 4-15,-3-4-4 0,-1-7 3 16,6-6-5-16,-1-14 6 16,7-19-2-1,0 0-1-15,15-21 3 16,-1-6-5-16,5-6 3 0,4-11-3 16,6-1 5-16,2-1-4 15,5 2 4-15,-3 7-4 16,0 12 1-16,-4 8 2 15,0 13-1-15,-8 13 0 16,-6 11 0-16,-9 16 1 16,-4 3-3-16,-6 5 4 15,0-3-4-15,-3-3 5 16,1-5-4-16,2-10 4 0,4-23-4 16,0 0 3-16,0 0 1 15,31-27-5 1,-12-4 3-16,6-7-5 15,2-1 4-15,2-3-3 0,2 3 4 16,0 8-4-16,-2 8 2 16,-4 10 3-16,-2 13-1 15,-4 9 1-15,-5 11 0 16,-3 14 1-16,-5 5-6 16,-2 7-4-16,-8-7-15 15,8 11-25-15,-16-17-87 16,14-1-2-16,-6-14-2 15,4-18-4-15</inkml:trace>
          <inkml:trace contextRef="#ctx0" brushRef="#br0" timeOffset="105044.4391">24433 14815 228 0,'0'0'127'16,"2"-31"-1"-16,9 12 0 16,14 1-105-16,2-3-13 15,14 4-1 1,3 1 0-16,1 5-3 0,-3 5 0 0,-5 12 0 16,-10 5-2-16,-10 9 1 15,-15 5 0-15,-8 4 2 16,-9 3 1-16,-3-3 0 15,-1-4 1-15,4-1 1 16,5-3 0-16,10-2 1 16,0-19-2-16,25 27 0 15,-2-15-2-15,6 3 2 16,0-3-2-16,2 5 1 16,-8 0-1-16,-4 3 0 15,-13 1-1-15,-8 4 1 16,-11-2-1-16,-9 2 0 0,-12-2-5 15,-7-7-5-15,-3 1-13 16,-10-17-39-16,17 4-82 16,-7-6-5-16,11-4 1 15,4-7-8-15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1:58:47.61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B8F508A0-09D2-4BFE-A59B-C072C4A33E1D}" emma:medium="tactile" emma:mode="ink">
          <msink:context xmlns:msink="http://schemas.microsoft.com/ink/2010/main" type="inkDrawing" rotatedBoundingBox="21443,17117 26417,16913 26422,17023 21448,17227" semanticType="underline" shapeName="Other">
            <msink:sourceLink direction="with" ref="{6D430CBE-ECEF-409B-B579-2D79001F9751}"/>
            <msink:sourceLink direction="with" ref="{EB020FB9-CE9E-40E9-8E83-34D64CAA2E58}"/>
          </msink:context>
        </emma:interpretation>
      </emma:emma>
    </inkml:annotationXML>
    <inkml:trace contextRef="#ctx0" brushRef="#br0">0 229 41 0,'0'0'96'15,"19"-14"-1"-15,1 12 4 16,3 2-51-16,0-6-32 0,14 8 3 16,-3-6 0-16,18 8 4 15,0-6 0-15,22 10 1 16,5-8-6 0,17 4-7-16,12-4-3 0,17 4 2 15,12-6-1-15,21 2-2 16,10-6 2-16,17 0-1 15,10-5 3 1,15 1-2 0,6-7 3-16,13 3-4 0,5-5 0 15,7 0-2-15,0-1 1 16,3-1-2-16,-6 0-1 16,-3 4-2-16,-12 1 0 15,-18 3-2-15,-18 7 2 16,-18 6-3-16,-26 4 1 15,-23 7-2-15,-28-3 1 16,-22 2-6-16,-16 7-13 0,-26-15-31 16,-28-2-73-16,12 19-2 15,-33-13-2-15,-16 0 0 16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1:58:48.39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8A88D127-43D7-43F5-9BAB-59358FD182BE}" emma:medium="tactile" emma:mode="ink">
          <msink:context xmlns:msink="http://schemas.microsoft.com/ink/2010/main" type="writingRegion" rotatedBoundingBox="22012,17489 32335,14981 32992,17684 22669,20193"/>
        </emma:interpretation>
      </emma:emma>
    </inkml:annotationXML>
    <inkml:traceGroup>
      <inkml:annotationXML>
        <emma:emma xmlns:emma="http://www.w3.org/2003/04/emma" version="1.0">
          <emma:interpretation id="{AF2BDA67-1B3A-4657-91DC-979A799B229C}" emma:medium="tactile" emma:mode="ink">
            <msink:context xmlns:msink="http://schemas.microsoft.com/ink/2010/main" type="paragraph" rotatedBoundingBox="22012,17489 31722,15130 32035,16417 22325,187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FF1873-0139-423E-AEE8-B0A21EC4B502}" emma:medium="tactile" emma:mode="ink">
              <msink:context xmlns:msink="http://schemas.microsoft.com/ink/2010/main" type="line" rotatedBoundingBox="22012,17489 31722,15130 32035,16417 22325,18777"/>
            </emma:interpretation>
          </emma:emma>
        </inkml:annotationXML>
        <inkml:traceGroup>
          <inkml:annotationXML>
            <emma:emma xmlns:emma="http://www.w3.org/2003/04/emma" version="1.0">
              <emma:interpretation id="{15CC7593-4E27-4A39-8290-35765071B086}" emma:medium="tactile" emma:mode="ink">
                <msink:context xmlns:msink="http://schemas.microsoft.com/ink/2010/main" type="inkWord" rotatedBoundingBox="22050,17644 24591,17026 24813,17936 22271,18554"/>
              </emma:interpretation>
              <emma:one-of disjunction-type="recognition" id="oneOf0">
                <emma:interpretation id="interp0" emma:lang="en-GB" emma:confidence="0">
                  <emma:literal>aims</emma:literal>
                </emma:interpretation>
                <emma:interpretation id="interp1" emma:lang="en-GB" emma:confidence="0">
                  <emma:literal>and</emma:literal>
                </emma:interpretation>
                <emma:interpretation id="interp2" emma:lang="en-GB" emma:confidence="0">
                  <emma:literal>arms</emma:literal>
                </emma:interpretation>
                <emma:interpretation id="interp3" emma:lang="en-GB" emma:confidence="0">
                  <emma:literal>dins</emma:literal>
                </emma:interpretation>
                <emma:interpretation id="interp4" emma:lang="en-GB" emma:confidence="0">
                  <emma:literal>elms</emma:literal>
                </emma:interpretation>
              </emma:one-of>
            </emma:emma>
          </inkml:annotationXML>
          <inkml:trace contextRef="#ctx0" brushRef="#br0">21583 16897 84 0,'16'-31'107'0,"-12"4"0"16,5 4 9-16,3 5-81 15,-16-16-10-15,4 16 0 16,-17-11 1-16,17 29-1 15,-47-34-3-15,17 30-4 16,-13 4-7-16,1 13-3 16,-10 8-4-16,7 14 0 15,-1 10-2-15,2 16 4 16,7 3-2-16,8 0 3 16,8-1-3-16,13-7 3 15,10-8-2-15,16-17 1 16,14-19-2-16,13-14 0 15,9-19-2-15,7-16-3 0,9-13 1 16,5-12-1-16,-2-9 1 16,-7-10 4-16,-3-4-7 15,-11-8 5-15,-11 8-3 16,-10 6 5-16,-12 14-5 16,-9 15 4-16,-10 15-4 15,0 35 1-15,0 0 1 16,-23 35-2-16,13 17 4 15,0 17-5-15,-1 12 4 16,3 4-4-16,2 2 4 16,2-4-8-16,6-2-3 15,-4-25-13-15,16 4-24 0,-10-33-52 16,15-4-34-16,0-23 1 16,6-12-2-16</inkml:trace>
          <inkml:trace contextRef="#ctx0" brushRef="#br0" timeOffset="484.3854">22195 16700 239 0,'7'25'123'16,"-9"16"4"-16,-3 13-5 16,-9 3-119-16,1 1 2 15,3-4 1-15,2-2 2 16,-1-13-1-16,7-10 1 0,2-29-2 15,0 0-3-15,23-21-2 16,-2-12-2-16,6-13 1 16,2-8-2-16,4-4 2 15,5 2-3-15,1 8 3 16,-1 13-1-16,-5 10 2 16,-2 17 0-16,-6 12 2 15,-6 19 2-15,-9 14-1 16,-6 9 3-16,-8 2-1 15,0 0 2-15,-2-5-3 16,1-10 2-16,3-12-3 16,2-21 0-16,0 0-2 0,36-29-1 15,-11-8-2-15,2-9-1 16,6-6 1-16,2 2-2 16,5 2 4-16,-3 13-2 15,-2 12 2-15,-5 17 1 16,-6 12 0-16,-1 17 1 15,-8 17 0-15,-7 9 1 16,-6 10-3-16,-4-1 0 16,0-2-9-16,-4-13-9 15,10 1-24-15,-4-44-31 16,4 21-64-16,-4-21 0 16,27-31-2-16,-10-9 2 15</inkml:trace>
          <inkml:trace contextRef="#ctx0" brushRef="#br0" timeOffset="906.2616">23216 16411 266 0,'27'-31'128'16,"-27"31"5"-16,25-29-1 15,-3 17-117-15,-22 12-5 16,42-29 2-16,-11 12-1 15,7 5-2-15,-7 3 0 16,2 7-4-16,-8 9-4 0,-6 5 0 16,-13 9-1-16,-8 8 1 15,-11 4 1-15,-3 2 0 16,-1-4-1 0,0-1 3-16,9-8-1 0,8-22-1 15,15 29 1-15,7-22-1 16,12-1-1-16,5 2 1 15,3 3-1-15,-1-1-2 16,-3 2 4-16,-7 9-3 16,-12 0 5-16,-15 6-3 15,-17 0 4-15,-12 2-4 16,-12-4 3-16,-11 0-1 16,-8-4-5-16,-4-11-7 0,6 0-19 15,-9-20-57 1,26 6-62-16,8-11 1 15,29 15-6-15,-6-39 2 16</inkml:trace>
        </inkml:traceGroup>
        <inkml:traceGroup>
          <inkml:annotationXML>
            <emma:emma xmlns:emma="http://www.w3.org/2003/04/emma" version="1.0">
              <emma:interpretation id="{12C7FC98-6C9E-4C10-BD4F-33FDCE82B2BA}" emma:medium="tactile" emma:mode="ink">
                <msink:context xmlns:msink="http://schemas.microsoft.com/ink/2010/main" type="inkWord" rotatedBoundingBox="27038,17162 27421,17069 27492,17362 27109,17455"/>
              </emma:interpretation>
              <emma:one-of disjunction-type="recognition" id="oneOf1">
                <emma:interpretation id="interp5" emma:lang="en-GB" emma:confidence="0">
                  <emma:literal>=</emma:literal>
                </emma:interpretation>
                <emma:interpretation id="interp6" emma:lang="en-GB" emma:confidence="0">
                  <emma:literal>#</emma:literal>
                </emma:interpretation>
                <emma:interpretation id="interp7" emma:lang="en-GB" emma:confidence="0">
                  <emma:literal>E</emma:literal>
                </emma:interpretation>
                <emma:interpretation id="interp8" emma:lang="en-GB" emma:confidence="0">
                  <emma:literal>c</emma:literal>
                </emma:interpretation>
                <emma:interpretation id="interp9" emma:lang="en-GB" emma:confidence="0">
                  <emma:literal>z</emma:literal>
                </emma:interpretation>
              </emma:one-of>
            </emma:emma>
          </inkml:annotationXML>
          <inkml:trace contextRef="#ctx0" brushRef="#br0" timeOffset="1392.8309">26012 16100 315 0,'0'0'142'15,"11"25"-5"-15,9-25-6 16,9-2-126-16,5 0-22 16,-1-13-9-16,15 19-29 15,-19-16-70-15,2 10-11 16,-31 2 2-16,25 8 2 0</inkml:trace>
          <inkml:trace contextRef="#ctx0" brushRef="#br0" timeOffset="1642.8346">26070 16341 262 0,'0'0'142'0,"29"23"0"16,7-25-9-16,12-3-75 15,10 3-102-15,-6-14-95 16,14 3-1-16,-8-3-7 15,-10 5-1-15</inkml:trace>
        </inkml:traceGroup>
        <inkml:traceGroup>
          <inkml:annotationXML>
            <emma:emma xmlns:emma="http://www.w3.org/2003/04/emma" version="1.0">
              <emma:interpretation id="{286241CF-8518-476F-B3D7-05F010C78AB0}" emma:medium="tactile" emma:mode="ink">
                <msink:context xmlns:msink="http://schemas.microsoft.com/ink/2010/main" type="inkWord" rotatedBoundingBox="28291,15963 31722,15130 32035,16417 28604,17251">
                  <msink:destinationLink direction="with" ref="{03D220E8-3BBE-485C-8BF7-089532CD1FB5}"/>
                </msink:context>
              </emma:interpretation>
              <emma:one-of disjunction-type="recognition" id="oneOf2">
                <emma:interpretation id="interp10" emma:lang="en-GB" emma:confidence="0">
                  <emma:literal>0.025</emma:literal>
                </emma:interpretation>
                <emma:interpretation id="interp11" emma:lang="en-GB" emma:confidence="0">
                  <emma:literal>ours</emma:literal>
                </emma:interpretation>
                <emma:interpretation id="interp12" emma:lang="en-GB" emma:confidence="0">
                  <emma:literal>0.o25</emma:literal>
                </emma:interpretation>
                <emma:interpretation id="interp13" emma:lang="en-GB" emma:confidence="0">
                  <emma:literal>0.ozs</emma:literal>
                </emma:interpretation>
                <emma:interpretation id="interp14" emma:lang="en-GB" emma:confidence="0">
                  <emma:literal>ors</emma:literal>
                </emma:interpretation>
              </emma:one-of>
            </emma:emma>
          </inkml:annotationXML>
          <inkml:trace contextRef="#ctx0" brushRef="#br0" timeOffset="3962.2461">27772 14985 105 0,'6'-41'101'0,"-2"20"7"15,-4 21-37-15,-4-50-23 16,4 50-7-16,-14-44-5 16,14 44-4-16,-36-27-8 15,18 25-4-15,-16 4-7 16,5 13-4-16,-4 18-4 16,0 13-1-16,-2 14 0 15,5 19 0-15,-1 6 6 16,8 13-5-16,3-5 6 15,5 1-5-15,7-13 4 16,12-13-5-16,11-20 4 16,7-21-6-16,10-19-3 0,7-20 0 15,0-20-5-15,5-15 7 16,-2-13-6-16,-3-11 5 16,-8-4-4-16,-6-4 5 15,-12-2-6-15,-9 0 6 16,-10 9-1-16,-3 11-4 15,-7 14-1-15,-5 5-10 16,21 42-19-16,-40-33-43 16,40 33-51-16,-12 35-3 15,16-2 0-15,9 7-3 16</inkml:trace>
          <inkml:trace contextRef="#ctx0" brushRef="#br0" timeOffset="4165.314">28154 15432 204 0,'-16'18'129'0,"16"-18"-5"15,-29 21-14-15,29-21-105 16,-21 4-127-16,21-4-7 15,0 0 2-15,6-25-5 16</inkml:trace>
          <inkml:trace contextRef="#ctx0" brushRef="#br0" timeOffset="4930.9492">28776 14942 94 0,'-11'-36'114'0,"3"15"3"15,8 21 4-15,-35-39-67 16,35 39-22-16,-30-10-1 15,30 10-3-15,-29 33-8 16,15 2-6-16,-1 13-5 16,3 10-3-16,-1 4 1 15,9 13 2-15,0-6 1 16,8-1-4-16,5-12 1 16,9-8-1-16,3-21 2 15,10-15-3-15,0-16-3 16,5-17-2-16,1-12-2 15,0-10 4-15,-5-9-3 0,-7-8 2 16,-9-5-2-16,-10-1 1 16,-10 3 2-16,-8 3-3 15,-9 8-1-15,-4 11-4 16,2 10-9-16,-6 2-18 16,29 29-51-16,-29-9-46 15,29 9-3-15,0 0-1 16,0 0 0-16</inkml:trace>
          <inkml:trace contextRef="#ctx0" brushRef="#br0" timeOffset="5212.2032">29278 14807 260 0,'-20'-4'137'16,"20"4"0"-16,-17-23 0 16,17 23-122-16,25-36-1 15,6 20-2-15,2 1-1 16,9 5-3-16,-3 6-1 0,3 10-2 15,-9 4-2-15,-4 13-1 16,-10 12-1-16,-13 5 1 16,-10 8-1-1,-11 4 1-15,-7 4-2 0,-7-2 1 16,-5 4 0-16,1-2 0 16,0-4-1-16,4 0 2 15,6-7-1-15,8-3 0 16,11-9 3-16,10-4-3 15,13-8 3-15,8-5-4 16,10-5 2-16,3-11-15 16,10 4-21-16,-15-16-86 0,11 5-22 15,-11-9-4-15,1-5-2 16</inkml:trace>
          <inkml:trace contextRef="#ctx0" brushRef="#br0" timeOffset="8097.5298">30706 14632 151 0,'18'-25'123'0,"3"0"7"16,-2 5-1-16,-11-11-86 15,15 18-4-15,-19-10-1 16,-4 23-7-16,0 0-6 16,0 0-3-16,-33 0-6 15,4 17-2-15,-15 2-4 16,-3 5-3-16,-10 1-3 15,-1 4 0-15,4-4-1 16,4 0-3-16,7-4 1 16,7 0-1-16,9 2 0 15,11-5 0-15,7 5 1 16,7 2 1-16,4 4-1 0,-2 2 1 16,5 7-1-16,-1-3 0 15,2-2-1-15,-2 0 2 16,0-6-3-1,5-6 1-15,-9-21 0 0,25 21 0 16,-7-23 0-16,5-4 0 16,6-5-1-16,2-1 1 15,7-3 0-15,-1 1-1 16,5 5 1-16,-5 9 1 16,1 7 0-16,-5 9 2 15,-8 9 0-15,-7 10 1 16,-9 5 0-16,-9 8 1 0,-13 4-2 15,-10 2 0-15,-8-3 0 16,-8-1-3-16,-9-4-1 16,-8-11-10-16,6 3-15 15,-19-26-55-15,17 3-66 0,-6-20 0 16,8-1-4-16,1-12-7 16</inkml:trace>
        </inkml:traceGroup>
      </inkml:traceGroup>
    </inkml:traceGroup>
    <inkml:traceGroup>
      <inkml:annotationXML>
        <emma:emma xmlns:emma="http://www.w3.org/2003/04/emma" version="1.0">
          <emma:interpretation id="{4EE22993-5AAB-418D-859F-A59D6AB3F1D4}" emma:medium="tactile" emma:mode="ink">
            <msink:context xmlns:msink="http://schemas.microsoft.com/ink/2010/main" type="paragraph" rotatedBoundingBox="28212,17388 32861,16885 32965,17854 28316,183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5C781A4-8125-4BC7-80A4-3F43983B3334}" emma:medium="tactile" emma:mode="ink">
              <msink:context xmlns:msink="http://schemas.microsoft.com/ink/2010/main" type="line" rotatedBoundingBox="28212,17388 32861,16885 32965,17854 28316,18357">
                <msink:destinationLink direction="with" ref="{03D220E8-3BBE-485C-8BF7-089532CD1FB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EDBF517-7B9A-42EE-9A8A-59E4E826ED04}" emma:medium="tactile" emma:mode="ink">
                <msink:context xmlns:msink="http://schemas.microsoft.com/ink/2010/main" type="inkWord" rotatedBoundingBox="28212,17388 29749,17221 29829,17959 28291,18125"/>
              </emma:interpretation>
              <emma:one-of disjunction-type="recognition" id="oneOf3">
                <emma:interpretation id="interp15" emma:lang="en-GB" emma:confidence="0">
                  <emma:literal>mol</emma:literal>
                </emma:interpretation>
                <emma:interpretation id="interp16" emma:lang="en-GB" emma:confidence="0">
                  <emma:literal>mot</emma:literal>
                </emma:interpretation>
                <emma:interpretation id="interp17" emma:lang="en-GB" emma:confidence="0">
                  <emma:literal>mal</emma:literal>
                </emma:interpretation>
                <emma:interpretation id="interp18" emma:lang="en-GB" emma:confidence="0">
                  <emma:literal>mat</emma:literal>
                </emma:interpretation>
                <emma:interpretation id="interp19" emma:lang="en-GB" emma:confidence="0">
                  <emma:literal>mod</emma:literal>
                </emma:interpretation>
              </emma:one-of>
            </emma:emma>
          </inkml:annotationXML>
          <inkml:trace contextRef="#ctx0" brushRef="#br0" timeOffset="9106.9499">27205 16511 195 0,'12'-23'118'0,"3"4"-1"16,-15 19 3-16,33 4-98 15,-33-4 2-15,31 48-10 16,-23-9 6-16,3 13-8 16,-7 2 1-16,-2 5-6 0,-4-7 1 15,2-5-12-15,-2-3 5 16,2-11 1-16,2-12-2 15,-2-21 1-15,0 0-1 16,21-10 0-16,-9-17-1 16,5-11 1-16,8-12 0 15,6 0 5 1,0 1-9-16,4 7 10 16,1 7-10-16,-3 12 12 0,-2 12-7 15,-4 16 0-15,-10 15 1 16,-7 12-7-16,-8 7 11 15,-2 9-10 1,-6-2 9-16,-2 1-10 0,-1-7 4 16,3-7 2-16,2-12-1 15,4-21 0-15,0 0 0 16,17-29-1-16,1-9 1 16,5-11 6-16,4-3-9 15,4 0 10-15,3 6-8 16,-3 9 10-16,-2 12-8 15,0 16 3-15,-8 13 2 16,-1 17-7-16,-7 4 9 0,-3 13-10 16,-3 1 6-1,-5 3-16-15,0 7 0 16,-9-17-20-16,16 11-30 16,-18-18-66-16,20-6-6 0,-11-19 1 15,31 0-1-15</inkml:trace>
          <inkml:trace contextRef="#ctx0" brushRef="#br0" timeOffset="9544.4517">28343 16604 207 0,'0'0'120'0,"-12"-19"4"0,12 19-1 16,-25 19-104-1,4-2-9-15,9 12-6 16,-1 10 12-16,9 9-10 15,2 0 4-15,10 0-8 0,3-7 6 16,11-10-1-16,3-14-1 16,7-13-1-16,-1-16-1 15,4-17-2-15,-4-9 0 16,-2-5 5-16,-8-5-10 16,-11-2 9-16,-5 2-9 15,-12 9 10-15,-7 5-12 16,-5 9 12-16,-6 11-11 15,-2 6 3-15,4 10 2 16,3 2-10-16,20-4-3 16,0 0-15-16,-5 25-9 15,5-25-22-15,44-15-29 16,-11-8-45-16,9-6 7 0,-1-10 32 16,5 4 32-16,-11-11 31 15,-5 0 31-15,-1 5 28 16,-19-1 42-16,2 9 48 15,-7 6 0-15,-5 27-23 16,2-31-21-16,-2 31-18 16,0 0-15-16,23 43-9 15,-21-14-8-15,6 21-3 16,-6 2-7-16,0 13-5 16,-4 1 1-16,0 9-7 15,-2 0-1-15,-2-5-13 16,8 1-10-16,-11-25-43 0,18 1-73 15,-1-18-3-15,9-8-4 16,3-21 0-16</inkml:trace>
        </inkml:traceGroup>
        <inkml:traceGroup>
          <inkml:annotationXML>
            <emma:emma xmlns:emma="http://www.w3.org/2003/04/emma" version="1.0">
              <emma:interpretation id="{78A35BF4-ABF3-4580-90A5-94BCA37FD4BF}" emma:medium="tactile" emma:mode="ink">
                <msink:context xmlns:msink="http://schemas.microsoft.com/ink/2010/main" type="inkWord" rotatedBoundingBox="30407,17151 32861,16886 32965,17854 30512,18119"/>
              </emma:interpretation>
              <emma:one-of disjunction-type="recognition" id="oneOf4">
                <emma:interpretation id="interp20" emma:lang="en-GB" emma:confidence="0">
                  <emma:literal>dm-3</emma:literal>
                </emma:interpretation>
                <emma:interpretation id="interp21" emma:lang="en-GB" emma:confidence="0">
                  <emma:literal>din-3</emma:literal>
                </emma:interpretation>
                <emma:interpretation id="interp22" emma:lang="en-GB" emma:confidence="0">
                  <emma:literal>drn-3</emma:literal>
                </emma:interpretation>
                <emma:interpretation id="interp23" emma:lang="en-GB" emma:confidence="0">
                  <emma:literal>don-3</emma:literal>
                </emma:interpretation>
                <emma:interpretation id="interp24" emma:lang="en-GB" emma:confidence="0">
                  <emma:literal>den-3</emma:literal>
                </emma:interpretation>
              </emma:one-of>
            </emma:emma>
          </inkml:annotationXML>
          <inkml:trace contextRef="#ctx0" brushRef="#br0" timeOffset="10153.8632">29897 16621 90 0,'-4'-25'115'0,"-8"-4"4"16,-3 2 2-16,1 4-47 16,-22-10-44-16,9 14 0 15,-14-4-6-15,5 15-6 0,-7 6-3 16,3 18-5-16,-1 9 1 15,5 17-10-15,3 10 4 16,6 6-4-16,9 2 4 16,5-2-5-16,9-8 5 15,10-10-6-15,11-17 2 16,12-19 0-16,10-23 0 16,7-14 3-16,6-13-8 15,2-14 7-15,2-11-6 16,-6-8 6-16,-6-6-6 15,-9-2 6-15,-10 4-5 16,-11 8 1-16,-7 12 2 16,-7 16-3-16,-7 22 2 0,7 25 0 15,-18 23 0-15,9 26-1 16,5 24 0-16,-4 12-7 16,4 15 0-16,-5-4-17 15,9 10-22-15,-14-17-82 16,12-8 1-16,0-19-2 15,2-20-1-15</inkml:trace>
          <inkml:trace contextRef="#ctx0" brushRef="#br0" timeOffset="10669.4738">30140 16475 252 0,'-10'38'129'15,"-4"3"-4"1,-3 5 0-16,4-4-128 0,1-7 2 16,6 0-1-16,2-6 6 15,2-10-7-15,2-19 4 16,0 0 1-16,18-21-2 16,-7-4 3-16,5-12-5 15,3-5 6-15,4-3-3 16,4 5 6-16,-4 9-6 15,4 8 7-15,0 11-7 16,2 16 4-16,-6 10 3 0,-5 15-6 16,-5 13 3-16,-5 6-5 15,0 4 4 1,-6 0-6-16,-2-5 6 16,-2-5-6-16,2-13 1 0,0-29 0 15,9 19 0-15,-9-19-2 16,27-42 1-16,-7 3 3 15,1-7-6-15,6-8 5 16,2 2-3-16,0 4 6 16,1 7-3-16,-1 12 7 15,-2 12-7-15,2 19 6 16,-6 15 2-16,-1 14-5 0,-7 8 5 16,0 15-7-1,-7 2 2-15,-2 3-9 16,-2 1-2-16,-10-21-26 15,14 11-44-15,-8-27-53 0,0-23-5 16,0 0 1-16,4-21-4 16</inkml:trace>
          <inkml:trace contextRef="#ctx0" brushRef="#br0" timeOffset="10919.4692">31051 16290 229 0,'0'0'140'16,"-9"19"-1"-16,9-19-3 0,0 0-67 16,31 8-71-16,-12-12-11 15,16 4-23-15,-14-16-49 16,14 7-49-16,-5-1-4 15,3 0 0-15,-6-5-2 16</inkml:trace>
          <inkml:trace contextRef="#ctx0" brushRef="#br0" timeOffset="11310.1045">31491 15925 275 0,'23'-34'130'0,"-2"18"-2"16,8 12-18-16,4-11-108 16,4 5 0-16,3 10 2 15,-1 8 0-15,-10 5 1 16,-6 11 0-16,-17 8-1 16,-6 7-1-16,-12 3 0 15,-5-1 0-15,-3-5-1 16,-1-5 1-16,2-4 2 15,9-7 1-15,10-20-1 16,6 28 1-16,-6-28 0 16,44 16 0-16,-15-10 1 15,6 5 0-15,-2-3 0 0,-4 9 0 16,-8-1 1-16,-6 9 0 16,-15 0 0-16,-7 8 1 15,-13-4-4-15,-7 5-1 16,-9-3-6-16,-7-10-11 15,3 6-37-15,-22-21-96 16,18-4 1-16,-4-14-6 16,7-13 0-16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1:59:09.70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3D220E8-3BBE-485C-8BF7-089532CD1FB5}" emma:medium="tactile" emma:mode="ink">
          <msink:context xmlns:msink="http://schemas.microsoft.com/ink/2010/main" type="inkDrawing" rotatedBoundingBox="27504,15046 33480,14822 33627,18754 27651,18978" hotPoints="33590,16819 30341,18666 27166,16694 30415,14847" semanticType="enclosure" shapeName="Ellipse">
            <msink:sourceLink direction="with" ref="{286241CF-8518-476F-B3D7-05F010C78AB0}"/>
            <msink:sourceLink direction="with" ref="{E5C781A4-8125-4BC7-80A4-3F43983B3334}"/>
          </msink:context>
        </emma:interpretation>
      </emma:emma>
    </inkml:annotationXML>
    <inkml:trace contextRef="#ctx0" brushRef="#br0">5173 354 52 0,'0'0'94'15,"0"0"2"-15,0 0 8 16,2-23-71-16,-2 23 0 16,0 0-4-16,-10-19-3 15,10 19-5-15,-17-21 1 16,17 21-6-16,-31-29-7 15,8 13-1-15,-4-1-2 0,-10-2-1 16,-7 3-2-16,-12-3 1 16,-6 2 0-1,-13-1 1-15,-8 1-3 16,-10 0-1-16,-9 3 0 0,-10-1-1 16,-7 3 1-16,-1-3-2 15,-5 3 1-15,0 1-1 16,5 3 3-16,3 0 0 15,3 2-2-15,2 1-1 16,6 5 1-16,0 5-2 16,-2 1 2-16,-4 4-2 15,-5 3 2-15,1-3 0 16,4-2 2-16,4-1 1 16,6-5 0-16,9-4 0 15,7-1 0-15,9-1-3 16,11 0 1-16,2 2-1 15,1 6 0-15,3 2-2 0,-4 7 2 16,-1 6-2-16,-3-1 1 16,3 3 1-16,3 2 0 15,0 0 0-15,-1 2 0 16,1 0 0-16,2 2 0 16,-1 0 0-16,5 2 1 15,-2 2 1-15,-2 0-6 16,-2 2 6-16,5-1-5 15,1-1 4-15,2 0-4 16,2-2 4-16,2 0-5 16,3 0 3-16,1 0 2 15,4 2-3-15,-1 1 2 0,-1 5-2 16,1 0 2-16,-1 3-2 16,0 1 1-16,1 5 0 15,1-2 1-15,1 4-1 16,1-1 1-16,5 1-1 15,2 0 1-15,1 4-1 16,7 0 1-16,3 0-2 16,1 4 1-16,0 4 5 15,4 4-6-15,3 5 5 16,1 2-4-16,1 3 5 16,2 3-5-16,1 2 5 15,3 0-5-15,0 2-1 16,0-4 2-16,1 2-2 0,-1-2 3 15,2 0-3-15,2-2 3 16,0 2-2-16,2-3 8 16,4-3-4-16,4-2-4 15,5-5 4-15,3 0-3 16,5 1 2-16,4-5-2 16,4 0 2-16,4-4-8 15,5 0 4-15,1-2 3 16,11-4-3-16,4-6 2 15,6-5-1-15,7-1 1 16,6-5-1-16,1-4 2 16,12-4-2-16,-1 0 0 0,0 0 0 15,2 0 1-15,1-2-1 16,-1 2 0-16,0-2-1 16,0-3 1-16,-4 3 0 15,1 0 1-15,1 0-1 16,-2-4 1-16,2-1-2 15,4 3 3-15,-1 0-4 16,-1-2 11-16,2 1-11 16,-2 1 10-16,7 0-11 15,-7 2 10-15,3 0-9 16,-3-7 9-16,2 1-9 16,1-3 1-16,-1-1-2 15,-2-7 1-15,2 2-2 0,3-3-2 16,-3-5 0-16,-2 2-3 15,5 0-2-15,-7-4 1 16,2 4 1 0,-10-4-2-16,4 6 10 0,-10-4-6 15,0 4 3-15,-7-6-5 16,0 0 1-16,-3-7-5 16,1 3 1-16,-2-8 0 15,0 1-6-15,-3-5 4 16,-1 1 0-16,-4 0 5 15,0 3 1-15,-7-3 1 16,3-2 2-16,-4-3-5 0,8-1 4 16,-7-6-3-16,9-3 3 15,-4-3-2-15,4 0 6 16,-2-5-2 0,0 5 6-16,0-2 1 0,-4-1 1 15,0 3 0-15,-5-5 1 16,5 3-1-16,-6-2 0 15,3 1-1-15,-1-1 4 16,-5 1-7-16,3-3 6 16,-7 1-5-16,1 3 6 15,-5-3-5-15,0-3 5 16,-4 1 0-16,0-1-4 16,0-1 5-16,0-4-6 0,2 2 7 15,2-3-7-15,-2 3 6 16,0-2-6-1,1 4 2-15,-3-1-2 16,-3-1 1-16,-1 2 0 0,-4-3-3 16,0-1 1-16,-5-8-1 15,5 2 0-15,-5-7 1 16,5 3 2-16,-4 0 0 16,-1-2 2-16,-1 6-2 15,-3 0 2-15,-2 8 0 16,-8-2 0-16,3 3-3 15,-10-3 0-15,1-2-2 0,-4-4-1 16,-1-2 3 0,1-7-2-16,-1 1 3 15,-5 0 0-15,1 4 2 16,-1-3-1-16,-1 7 2 0,-8 5 0 16,0 3-1-16,-10 2 0 15,2 1-1-15,-9-3 1 16,1-4-5-16,-3 0 7 15,0 0-4-15,-1-4 2 16,5 4-2-16,-1 3 1 16,3 3-1-16,-3 2 1 15,3 5 2-15,-5 6-5 16,1 4 3-16,-4-4-3 16,-1 2 3-16,-3 2-3 15,2 0 3-15,0 0-3 16,2 4-2-16,9 4-21 15,-5 9-75-15,5-7 1 0,12 11-9 16,-8-11-1-16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1T07:10:25.44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CDFE571D-1BAD-4EB6-82F4-57966BC500D9}" emma:medium="tactile" emma:mode="ink">
          <msink:context xmlns:msink="http://schemas.microsoft.com/ink/2010/main" type="writingRegion" rotatedBoundingBox="21407,7310 23451,7310 23451,8634 21407,8634"/>
        </emma:interpretation>
      </emma:emma>
    </inkml:annotationXML>
    <inkml:traceGroup>
      <inkml:annotationXML>
        <emma:emma xmlns:emma="http://www.w3.org/2003/04/emma" version="1.0">
          <emma:interpretation id="{DE73EDE2-2A55-4470-A404-39E67ED2D4E0}" emma:medium="tactile" emma:mode="ink">
            <msink:context xmlns:msink="http://schemas.microsoft.com/ink/2010/main" type="paragraph" rotatedBoundingBox="21407,7310 23451,7310 23451,8634 21407,86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C848F9-5A4D-4BE8-AE12-570701EAFAAA}" emma:medium="tactile" emma:mode="ink">
              <msink:context xmlns:msink="http://schemas.microsoft.com/ink/2010/main" type="line" rotatedBoundingBox="21407,7310 23451,7310 23451,8634 21407,8634"/>
            </emma:interpretation>
          </emma:emma>
        </inkml:annotationXML>
        <inkml:traceGroup>
          <inkml:annotationXML>
            <emma:emma xmlns:emma="http://www.w3.org/2003/04/emma" version="1.0">
              <emma:interpretation id="{05BD52D1-0C24-41B5-8A97-0035ACD04FFA}" emma:medium="tactile" emma:mode="ink">
                <msink:context xmlns:msink="http://schemas.microsoft.com/ink/2010/main" type="inkWord" rotatedBoundingBox="21407,7310 23451,7310 23451,8634 21407,8634"/>
              </emma:interpretation>
              <emma:one-of disjunction-type="recognition" id="oneOf0">
                <emma:interpretation id="interp0" emma:lang="en-GB" emma:confidence="0">
                  <emma:literal>X</emma:literal>
                </emma:interpretation>
                <emma:interpretation id="interp1" emma:lang="en-GB" emma:confidence="0">
                  <emma:literal>x</emma:literal>
                </emma:interpretation>
                <emma:interpretation id="interp2" emma:lang="en-GB" emma:confidence="0">
                  <emma:literal>*</emma:literal>
                </emma:interpretation>
                <emma:interpretation id="interp3" emma:lang="en-GB" emma:confidence="0">
                  <emma:literal>+</emma:literal>
                </emma:interpretation>
                <emma:interpretation id="interp4" emma:lang="en-GB" emma:confidence="0">
                  <emma:literal>t</emma:literal>
                </emma:interpretation>
              </emma:one-of>
            </emma:emma>
          </inkml:annotationXML>
          <inkml:trace contextRef="#ctx0" brushRef="#br0">164 7 64 0,'0'0'87'15,"-15"-22"3"-15,15 22-23 16,-4-17-22-16,-3-2-4 0,7 19-2 16,-11-23-1-1,11 23-2-15,0 0-8 16,0 0-3-16,-21 2-8 16,19 15-5-16,-2 6-2 0,6 5-7 15,0 6 0-15,5 4-4 16,1 0 1-16,1 5-2 15,1-1 0-15,1-5 2 16,-1 1-2-16,-3-6 1 16,1-5-1-16,-4-6 0 15,-4-21 0-15,3 17 1 16,-3-17 0-16,-3-17-1 16,-3-4 1-16,-2-6 0 15,1-3 2-15,-6-2-1 16,1-2 0-16,-3 2 1 15,0 0-1-15,0 2 2 16,2-3-2-16,-1 3 2 0,3 6-2 16,5-1 1-16,1 1 1 15,7 5-1-15,-2 19 0 16,20-27-1-16,1 25 1 16,9 4 0-16,10 0 1 15,4 2-5-15,8 3-13 16,-2-8-54-16,1-7-43 15,0 0-6-15,-12-22-1 16,-3-6-6-16</inkml:trace>
          <inkml:trace contextRef="#ctx0" brushRef="#br0" timeOffset="-828.1347">51 26 82 0,'0'0'57'15,"-17"-19"0"-15,17 19-3 16,0 0-6-16,-19-9-9 15,19 9-4-15,0 0-4 16,-17 2-3-16,17-2-1 16,0 0-1-16,0 0-1 0,0 0-3 15,0 0-1-15,0 0-3 16,8 19-3-16,12-8-3 16,7 0-2-16,9 8-4 15,7 2-1-15,10 4-1 16,6 5-3-16,7 2 1 15,4 6-2-15,3 5 2 16,10 6-3-16,4 2 2 16,4 12-1-16,5-3 1 15,6 6-1-15,0-2 0 16,2 2-3-16,-2-5 0 16,-4 1 2-16,-5-3-4 15,-4-6 4-15,-10-2-3 16,0-6 5-16,-7 0-3 0,-8-3 2 15,-3-8-2-15,-10-8-4 16,-8-9-5 0,-3 0-15-16,-14-17-32 0,-7-3-62 15,-19 3 3-15,8-25-1 16,-16 6 1-16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2:01:37.816"/>
    </inkml:context>
    <inkml:brush xml:id="br0">
      <inkml:brushProperty name="width" value="0.07" units="cm"/>
      <inkml:brushProperty name="height" value="0.07" units="cm"/>
      <inkml:brushProperty name="fitToCurve" value="1"/>
    </inkml:brush>
    <inkml:context xml:id="ctx1">
      <inkml:inkSource xml:id="inkSrc6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75" units="1/cm"/>
          <inkml:channelProperty channel="Y" name="resolution" value="310.22726" units="1/cm"/>
          <inkml:channelProperty channel="T" name="resolution" value="1" units="1/dev"/>
        </inkml:channelProperties>
      </inkml:inkSource>
      <inkml:timestamp xml:id="ts1" timeString="2015-07-07T12:04:03.612"/>
    </inkml:context>
  </inkml:definitions>
  <inkml:traceGroup>
    <inkml:annotationXML>
      <emma:emma xmlns:emma="http://www.w3.org/2003/04/emma" version="1.0">
        <emma:interpretation id="{C60FE833-A32F-4A82-8763-2A11A745CF93}" emma:medium="tactile" emma:mode="ink">
          <msink:context xmlns:msink="http://schemas.microsoft.com/ink/2010/main" type="writingRegion" rotatedBoundingBox="731,511 32621,33 32837,14450 948,14928"/>
        </emma:interpretation>
      </emma:emma>
    </inkml:annotationXML>
    <inkml:traceGroup>
      <inkml:annotationXML>
        <emma:emma xmlns:emma="http://www.w3.org/2003/04/emma" version="1.0">
          <emma:interpretation id="{25B60EFA-C032-4B1B-950B-6A3BE9872839}" emma:medium="tactile" emma:mode="ink">
            <msink:context xmlns:msink="http://schemas.microsoft.com/ink/2010/main" type="paragraph" rotatedBoundingBox="814,456 25089,528 25084,2284 808,22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3D2006-0C47-421E-AABF-B862952F70EB}" emma:medium="tactile" emma:mode="ink">
              <msink:context xmlns:msink="http://schemas.microsoft.com/ink/2010/main" type="line" rotatedBoundingBox="814,456 25089,528 25084,2284 808,2212"/>
            </emma:interpretation>
          </emma:emma>
        </inkml:annotationXML>
        <inkml:traceGroup>
          <inkml:annotationXML>
            <emma:emma xmlns:emma="http://www.w3.org/2003/04/emma" version="1.0">
              <emma:interpretation id="{B585827C-81FD-49B8-AF9A-83FFBE7197DD}" emma:medium="tactile" emma:mode="ink">
                <msink:context xmlns:msink="http://schemas.microsoft.com/ink/2010/main" type="inkWord" rotatedBoundingBox="814,456 25089,528 25084,2284 808,2212"/>
              </emma:interpretation>
              <emma:one-of disjunction-type="recognition" id="oneOf0">
                <emma:interpretation id="interp0" emma:lang="en-GB" emma:confidence="0">
                  <emma:literal>Hyson-inalterability.</emma:literal>
                </emma:interpretation>
                <emma:interpretation id="interp1" emma:lang="en-GB" emma:confidence="0">
                  <emma:literal>Hyson-inactivation</emma:literal>
                </emma:interpretation>
                <emma:interpretation id="interp2" emma:lang="en-GB" emma:confidence="0">
                  <emma:literal>Hyson-inactivating.</emma:literal>
                </emma:interpretation>
                <emma:interpretation id="interp3" emma:lang="en-GB" emma:confidence="0">
                  <emma:literal>Hyson-inalterability</emma:literal>
                </emma:interpretation>
                <emma:interpretation id="interp4" emma:lang="en-GB" emma:confidence="0">
                  <emma:literal>Hyson-inactivating</emma:literal>
                </emma:interpretation>
              </emma:one-of>
            </emma:emma>
          </inkml:annotationXML>
          <inkml:trace contextRef="#ctx0" brushRef="#br0">5334 620 181 0,'-19'4'121'15,"-3"-8"0"-15,22 4 4 16,-40-2-81-16,40 2-3 16,0 0-10-16,0 0-9 15,0 0-5-15,42 0-3 16,-5-4-4-16,11 0-2 16,4-2-2-16,6 4-4 15,-2-1-6-15,-4-3-5 16,0 8-13-16,-17-12-22 15,7 18-72-15,-24-14-17 16,1 8 1-16,-19-2-3 16</inkml:trace>
          <inkml:trace contextRef="#ctx0" brushRef="#br0" timeOffset="234.3194">5669 213 236 0,'0'0'130'0,"-34"4"0"16,26 21 0-16,-7 0-73 16,9 23-40-16,2 4-1 15,6 14-6-15,-2 1-1 16,4 1-7-16,0 1-2 16,-1-9-14-16,5 2-18 0,-16-24-62 15,16 5-42-15,-8-20-3 16,8-4-2-16,-8-19 3 15</inkml:trace>
          <inkml:trace contextRef="#ctx0" brushRef="#br0" timeOffset="1640.5958">6227 286 188 0,'-4'-19'118'16,"0"-6"-1"-16,10 2 3 15,1-16-72-15,17 16-21 16,-1-8-4-16,15 10-11 16,-3 2-2-16,7 13-2 15,-5 8-2-15,-2 13-1 16,-10 14-4-16,-6 10 1 15,-15 7-1-15,-6 8 1 16,-13 4-1-16,-3 4 0 16,-11 1 0-16,-2-1 1 15,-5 0 3-15,1 1-4 0,0-7 5 16,8 2-3-16,4-8 4 16,12-4-4-1,11-7 4-15,15-6-5 16,10-8 1-16,10-8-4 0,13-5-11 15,2-14-23-15,20 4-97 16,-11-12-1-16,3 2-7 16,-8-13 0-16</inkml:trace>
          <inkml:trace contextRef="#ctx0" brushRef="#br0" timeOffset="1031.2123">7150 142 155 0,'-11'-20'117'0,"-1"-5"1"0,12 25 3 15,-23-25-64 1,21 45-18-16,-10 3-9 15,9 33-8-15,-11 9-8 16,1 16-2-16,-5 12-3 0,-5 11-1 16,-4-4 0-16,0-2-4 15,-2-15 2-15,6-13-4 16,4-18-1-16,7-16-6 16,12-36 2-16,0 0-5 15,0 0-1-15,27-56-3 16,-11 4 3-16,-1-13 5 15,2-8-2-15,-5-5 5 16,-2-1 0-16,1 2 5 16,-1 8-1-16,3 9 5 15,-1 12-3-15,5 13-2 16,1 12 2-16,7 19 1 16,-2 14 1-16,8 15 0 0,5 12-2 15,3 13 4-15,5 4-2 16,4 13 1-16,-3-1-2 15,3 1-5-15,-2-5 1 16,-3-8-4-16,-3-8 3 16,-5-13-4-16,-2-10 3 15,-1-15-4-15,-3-14 5 16,2-11-2-16,-4-14 2 16,-2-14 4-16,-2-16-4 15,-5-11 3-15,-3-18-2 16,-7-3 3-16,-8-1-4 0,-8 3 3 15,-3 12-7-15,-5 6-8 16,3 27-15-16,-12 1-40 16,25 45-67-16,-39-9-2 15,29 30-4-15,-7-2-2 16</inkml:trace>
          <inkml:trace contextRef="#ctx0" brushRef="#br0" timeOffset="3718.7463">8519 722 101 0,'0'0'106'0,"0"0"3"15,0 0 1-15,18-17-54 16,-18-5-19-16,0 22-1 16,3-42-12-16,-8 21 4 15,-5-6-9-15,-7 6 2 16,-10-1-8-16,-2 7-4 16,-8 5-3-16,-3 8-2 15,-7 12-1-15,-1 15-2 16,-2 12-1-16,2 13-5 15,7 10 5-15,5 5-4 16,7 3 4-16,11-1-1 16,7-11 2-16,13-12-3 15,17-17 3-15,12-17 2 0,9-16-2 16,7-15-1-16,9-14 1 16,3-9-3-16,3-6 2 15,-4-2 3 1,-8-4-3-16,-11 8 3 0,-7 7-3 15,-10 10 4-15,-7 12-5 16,-15 19 7-16,0 0-4 16,2 35-6-16,-4 9 5 15,-2 6-5-15,4 8 3 16,0 0-8-16,6 4-7 16,-2-16-28-16,19 0-80 15,-8-19 0-15,10-6-4 0,-5-21 0 16</inkml:trace>
          <inkml:trace contextRef="#ctx0" brushRef="#br0" timeOffset="4125.0039">9503 186 215 0,'-20'-48'119'0,"-3"17"3"16,-10-2-3-16,1 24-65 16,-3 9-38-16,2 25 1 0,-9 17-8 15,7 20-3 1,-5 13-1-16,3 17 3 16,6-1 1-16,10 9-2 15,9-11 2-15,14-6-3 0,8-18 2 16,19-14-2-16,13-19 2 15,14-18-7-15,4-14-1 16,5-14-1-16,5-13-1 16,-3-11 5-16,-7-7-5 15,-10-10 4-15,-11-5-3 16,-16-6 3-16,-15-7-2 0,-12-6 4 16,-17 0-1-1,-3 6-5-15,-3 9-1 16,-7 6-7-16,7 25-10 15,-6 1-22-15,33 32-83 16,-19 11-3-16,26 22-3 0,-5-8-3 16</inkml:trace>
          <inkml:trace contextRef="#ctx0" brushRef="#br0" timeOffset="4370.4051">10110 24 284 0,'0'0'124'0,"12"54"0"15,-22-2-2-15,6 25-104 16,-6 6-1-16,1 15-2 16,-1-3-7-16,4 1-7 0,1-11-8 15,-3-21-19-15,12-1-27 16,-16-30-69-16,14-6-7 15,-2-27-1-15,0 0-1 0</inkml:trace>
          <inkml:trace contextRef="#ctx0" brushRef="#br0" timeOffset="4530.9352">10060 539 238 0,'19'-19'125'16,"10"15"11"-16,4-4-11 15,17 16-72-15,2-14-33 16,12 6-3-16,3-4-14 15,1-6-10 1,1 5-17-16,-17-20-29 16,12 17-53-16,-24-19-21 15,1 4 2-15,-22-20-2 16</inkml:trace>
          <inkml:trace contextRef="#ctx0" brushRef="#br0" timeOffset="4734.0616">10704-92 247 0,'-8'-44'127'15,"-9"9"3"-15,17 35 1 16,-19 2-69-16,15 41-28 16,-8 16-7-16,8 26-7 15,-7 14-7-15,3 16-1 16,-2-1-4-16,1 4-4 0,1-10-1 16,0-8-7-16,4-15-4 15,-3-24-17-15,16 1-40 16,-18-31-76-1,22-2-3-15,-13-29 0 0,21 6-6 16</inkml:trace>
          <inkml:trace contextRef="#ctx0" brushRef="#br0" timeOffset="-3182.2625">45 61 126 0,'-16'-37'114'16,"16"37"1"-16,-11-27 1 16,11 27-61-16,0 0-17 15,8 31-5-15,-10 0-7 16,11 25-3-16,-9 7-6 0,4 16 0 15,-6 2-6-15,2 10-1 16,-4 0-6-16,-3-5-8 16,3-7-4-16,-6-19-15 15,12 0-21-15,-15-29-51 16,18 0-36-16,-5-31-3 16,0 0 1-16</inkml:trace>
          <inkml:trace contextRef="#ctx0" brushRef="#br0" timeOffset="-2771.1528">-50 508 171 0,'-13'-25'128'0,"13"25"5"0,0 0-4 16,40-10-43-16,-13-3-60 16,27 11-1-16,2-8-9 15,16 1-3 1,1-3-3-16,4 2-4 0,-6-3-7 15,-7 1-9-15,-2 3-10 16,-20-9-15-16,2 16-22 16,-28-25-24-16,9 16-49 15,-19-18-1-15,1 8 5 16,-16-24 45-16,7 9 37 16,-17-11 31-16,1-10 37 15,3 14 33-15,-10-13 59 0,9 10 5 16,-7-2 5-16,12 27-39 15,-11-12-22-15,22 33-18 16,0 0-12-16,-17 42-9 16,9 6-8-16,10 24-2 0,-6 9-8 15,1 19 1 1,1 4-7-16,0 0-2 16,4 0-9-16,-4-17-17 15,15 0-30-15,-15-31-84 0,16-4-2 16,-5-29-5-16,7-4 1 15</inkml:trace>
          <inkml:trace contextRef="#ctx0" brushRef="#br0" timeOffset="-2219.9517">995 1025 224 0,'-19'-4'126'0,"19"4"1"16,-25-23-2-16,25 23-104 15,-4-27 0-15,16 9-7 16,11 3-1-16,4-2-4 16,8 3 0-16,1 4-3 15,1 3-1-15,-2 5-2 16,-3 8 1-16,-10 7-2 15,-9 10 1-15,-11 6-1 0,-10 10 1 16,-11 3 0-16,-6 12 2 16,-6 2-1-1,-2 6 1-15,-3-1-1 0,7-1 3 16,6-4-2-16,9-8 1 16,10-5-2-16,12-11 0 15,11-8-2-15,10-11-4 16,12-5-9-16,1-14-17 15,18 8-61-15,-16-21-51 16,10 3-2-16,-15-13-4 16,3-2-2-16</inkml:trace>
          <inkml:trace contextRef="#ctx0" brushRef="#br0" timeOffset="-1657.4555">2309 331 231 0,'3'-27'121'0,"-6"2"1"16,-13-14-3-16,-7 8-91 15,-21-15-1-15,-1 11-14 16,-9-1-2-16,0 16-3 15,-2 5-1-15,4 15 0 16,8 15-1-16,15 18-1 16,16 13-2-16,18 10 2 15,15 4 0-15,14 9 1 16,11-1-2-16,7 1 4 0,4-7-3 16,3 0-2-1,-5-8 4-15,-7 0-6 16,-13-6 4-16,-10-2-5 0,-11-7 3 15,-11-3-5-15,-17-5 4 16,-7-6-2-16,-12-6-1 16,-9-11-2-16,-9-10-3 15,-8-15-7-15,4-4-10 16,-5-18-31-16,26 10-84 16,-5-11-2-16,26 9 3 15,1-6-2-15</inkml:trace>
          <inkml:trace contextRef="#ctx0" brushRef="#br0" timeOffset="-1110.5455">3356 255 176 0,'7'-23'118'0,"-5"2"2"0,-11-8-1 16,9 29-67-16,-35-48-26 15,10 29-4-15,-14 1-9 16,-1 16-2-16,-10 6-3 16,3 21 1-16,-5 14-3 15,4 21 1-15,2 13-4 16,11 10 5-16,10 7-3 16,17-1-2-16,10-6 3 15,14-8-5-15,18-15 4 16,9-16-6-16,13-19 6 15,5-15-8-15,3-14 5 0,-4-15-1 16,0-12-2-16,-6-11 7 16,-10-10-4-16,-11-8 4 15,-10-15-5-15,-12-6 4 16,-14-4-3-16,-9 0 3 16,-5 8-4-16,-5 9-6 15,-1 20-9-15,-4 6-16 16,27 42-43-16,-27 11-58 15,27 26-3-15,-4 3-4 16,14 18 2-16</inkml:trace>
          <inkml:trace contextRef="#ctx0" brushRef="#br0" timeOffset="-548.0083">3922 741 127 0,'31'-9'116'0,"-31"9"7"15,25 7 0-15,-25-7-48 0,6 23-44 16,-6-23-2-16,-11 37-10 16,1-18-3-16,8 6-1 15,-4-7-4-15,10 3-1 16,-4-21-3-16,23 33-1 16,-2-22-3-16,6-5-1 15,6-2-2-15,2-6-5 16,7-2-3-16,-5-9-6 15,7 1-5-15,-11-15-4 16,4 4 0-16,-12-14-1 16,2 3 0-16,-12-11 13 15,-3 1 4-15,-3 5 15 16,-7-1 2-16,2 15 12 0,-10 0-1 16,6 25 8-16,0 0-1 15,-9 31-2-15,1 7-5 16,4 18-9-1,-7 8 2-15,5 13-7 0,-2 4 0 16,2 2-5-16,-1-2-2 16,3-8-10-16,2-2-8 15,-8-24-29-15,16 1-90 16,-14-25-1-16,10-4-5 16,-2-19-1-16</inkml:trace>
          <inkml:trace contextRef="#ctx0" brushRef="#br0" timeOffset="5595.9342">11560 535 156 0,'-31'6'113'16,"-2"-4"0"-16,10 5 6 0,-4-18-60 15,27 11-23-15,-31 0-1 16,31 0-7-16,0 0-6 16,0 0-3-16,0 0-2 15,18-2-5-15,3 0-1 16,12 2-3-16,11-2-2 16,12 2-3-16,8 0 0 15,13 0-1-15,6 0-1 0,5 0-1 16,-3 0 1-1,-2 4-1-15,-4-2 0 16,-11 0 1-16,-9 0-1 0,-8 0 1 16,-9-2-2-16,-11-2 1 15,-8-2 0-15,-23 4-3 16,23-14 0-16,-23 14-1 16,-11-34 1-16,-9 5-3 15,-7-4 2-15,-11-13-1 16,-5-3 1-16,-7-8 1 15,-2 3 3-15,-4 0-2 16,2 9 2-16,4 7 0 16,4 9 1-16,11 13-1 15,10 9 1-15,25 7 1 16,-6 23-2-16,24 2 0 16,16 6 0-16,11 3 1 15,11 5-1-15,11 0 2 0,6 3-1 16,1-5 1-16,-1-1 2 15,-6-1 1-15,-7-6 0 16,-10 2 1-16,-11-4 0 16,-10 4 0-16,-16 3-2 15,-9 1 0-15,-14 2-1 16,-9 1-6-16,-6-1-2 0,-12-4-15 16,1 9-22-16,-16-15-93 15,17 2-3-15,-7-14-3 16,15 1-5-16</inkml:trace>
          <inkml:trace contextRef="#ctx0" brushRef="#br0" timeOffset="12219.1337">13658 261 117 0,'4'-23'105'15,"0"4"5"-15,1-6 1 16,-5 25-48-16,12-39-15 15,-12 39-5-15,0 0-10 16,21 6-6-16,-21 19-7 16,6 23-5-16,-8 12-4 15,2 17 0-15,-4 10-4 0,-2 9-5 16,-3-1 3-16,-1-3-5 16,2-11 4-16,-1-9-5 15,5-17 3-15,6-16-6 16,4-18 5-16,-6-21-1 15,30-9-1-15,-12-15-1 16,1-14 0-16,-2-12-1 16,-3-12 3-16,-6-9 2 15,-6-10-2-15,-6-6 5 16,-4-4-4-16,-4 5 3 0,1 5-2 31,-1 17 5-31,3 16-6 16,5 21 0-16,4 27-1 15,11 27 0-15,5 27-2 16,11 19 3-16,9 16-1 0,9 9-1 16,5 2 2-16,8-3-2 15,3-9 4-15,5-14-4 16,0-15 4-16,-1-18-5 16,-3-18 4-16,-4-19-3 15,-6-14 2-15,-6-13 0 16,-9-15-2-16,-10-11-1 15,-12-16 2-15,-11-12 5 16,-14-12-4-16,-7-5 3 16,-6-5-3-16,-2 3 2 15,2 11-5-15,1 6 0 16,7 21-10-16,1 14-14 0,14 44-24 16,0 0-76-16,18 31-3 15,-5 7-4-15,12 18 4 16</inkml:trace>
          <inkml:trace contextRef="#ctx0" brushRef="#br0" timeOffset="12675.8828">15008 774 216 0,'-14'-27'115'16,"-3"4"5"-16,17 23 1 15,-41-41-94-15,41 41-3 16,-46-25-7-16,19 29 2 16,-4 2-3-16,4 19 0 15,0 2-2-15,6 15-4 16,4-5 2-16,7 0-6 0,8-3 4 15,14-10-7-15,9-11 2 16,8-9-4-16,5-12-1 16,1-11-3-16,2-6-1 15,-1-10-1-15,-3-3 2 16,-8-3 3-16,-4 3-3 16,-5 7 6-16,-5 11-3 15,-11 20 7-15,0 0-3 16,20 12 0-16,-16 17 1 15,3 8-7-15,1 7 0 16,0-4-15-16,11 9-22 16,-15-17-93-16,17 3-2 0,-21-35 1 15,27 33-7-15</inkml:trace>
          <inkml:trace contextRef="#ctx0" brushRef="#br0" timeOffset="13204.2366">15401 1000 160 0,'-27'-10'115'0,"27"10"6"16,6-27-1-16,5 4-50 15,16 13-40-15,-2-9 0 16,10 11-9-16,-4-1-5 16,4 14-4-16,-12 1-3 15,-6 13-2-15,-15 8-4 16,-8 6 2-16,-13 8-3 16,-10 3 0-16,-6 8 0 0,-5 0 1 15,-3 4 0-15,3 0 2 16,5-4 0-16,10-2 2 15,10-9-2-15,17-1 1 16,15-13-1-16,16-6-3 16,15-9-4-16,8-10-10 15,13 2-22-15,-13-20-65 16,18 5-34-16,-15-14-5 16,5 3-1-16</inkml:trace>
          <inkml:trace contextRef="#ctx0" brushRef="#br0" timeOffset="13797.9942">16787 371 157 0,'-7'-29'107'16,"-7"-11"1"-16,-3 1 4 16,-14-15-49-16,0 8-37 15,-17-10 3-15,7 12-7 16,-18 1-5-16,8 14-4 16,-10 6-3-16,9 15-4 15,2 12-2-15,13 14-1 16,6 14-1-16,14 11 0 15,15 11 0-15,19 6 2 0,12 9-1 16,17 6 3 0,8-5-1-16,10 5 2 15,0-6-2-15,3-5-2 16,-13-6 3-16,-8-4-3 0,-15-8 3 16,-15-4-6-16,-16-3 4 15,-14-6-5-15,-17-8 3 16,-9-2 0-16,-10-10-3 15,-8-11-2-15,-4-6-1 16,-5-11-1-16,7-2-5 16,4-10-14-16,23 9-24 15,-5-18-79-15,34 14-1 16,11-5-1-16,30 10 4 16</inkml:trace>
          <inkml:trace contextRef="#ctx0" brushRef="#br0" timeOffset="14219.8803">17535 350 249 0,'0'-29'118'16,"-17"-8"0"-16,-2 5 1 15,-20-3-86-15,12 19-10 16,-15 1-2-16,5 19-5 15,-7 13-1-15,7 20-2 16,-5 17-2-16,9 19 0 16,0 6-1-16,12 8-2 15,11-4 2-15,12 0-5 0,10-14 2 16,15-9-4-16,13-20 3 16,12-13-5-16,12-19 1 15,2-16-1-15,5-13 0 16,0-12-2-16,-3-13 1 15,-8-6 4-15,-10-12-3 16,-10-7 2-16,-19-8-2 16,-9 0 2-16,-14 2-2 15,-8 6 3-15,-9 9-5 16,-4 10-6-16,-2 19-3 16,-2 12-10-16,27 21-23 15,-46 19-74-15,42 18-17 0,-10-6-3 16,16 19 1-16</inkml:trace>
          <inkml:trace contextRef="#ctx0" brushRef="#br0" timeOffset="14879.9441">18185 795 219 0,'0'0'118'0,"0"0"3"16,18-15-2-16,-18 15-80 0,0 0-8 16,0 0-10-16,-4 36-5 15,4-36-7-15,-14 39-1 16,5-18-2-16,1 4-2 16,2-5 1-16,4-1 0 15,2-19 0-15,10 33-1 16,-10-33 0-16,38 25-1 15,-11-18 0-15,6 1-1 16,2-2-3-16,3-4-3 16,1 0-1-16,-2-8-4 15,1 2-2-15,-11-11-3 16,0 1 0-16,-6-11-3 16,-3 0 3-16,-7-10 0 0,-1-3 5 15,-8-5 5-15,-2-3 7 16,-2 4 7-16,-2 3-1 15,2 14 9-15,-7 4-3 16,9 21 7-16,0 0-3 16,-8 35-2-16,4 3-1 15,4 14-6-15,-4 2 2 16,2 8-5-16,-2 5 0 16,2-3-4-16,-3 0-2 15,1-1 0-15,2-3-12 16,-6-14-11-16,14 10-48 15,-12-29-67-15,8 0-1 0,-2-27-4 16,0 0-2-16</inkml:trace>
          <inkml:trace contextRef="#ctx0" brushRef="#br0" timeOffset="17027.9664">19431 699 130 0,'-21'-2'111'15,"3"-4"3"-15,18 6 9 16,-27-13-55-16,27 13-26 16,0 0-5-16,0 0 0 15,23-12-10-15,8 16-1 16,2-8-8-16,11 8-4 16,3-4-1-16,7 4-4 15,-2-2-2-15,4 0-5 16,-6 0-7-16,-8-4-9 15,-1 11-13-15,-14-18-27 16,7 16-24-16,-34-7-57 16,31-15 8-16,-31 15-3 15,2-29 8-15</inkml:trace>
          <inkml:trace contextRef="#ctx0" brushRef="#br0" timeOffset="17231.1007">19766 232 307 0,'0'0'126'16,"-11"20"-2"-16,9 16 3 16,-8 3-104-16,8 19 1 0,-5 7-8 15,5 8-6-15,-2 1-3 16,2 1-9-16,2-4-9 16,-2-15-27-16,15 4-90 15,-13-20-7-15,10-5 0 16,-10-35-2-16</inkml:trace>
          <inkml:trace contextRef="#ctx0" brushRef="#br0" timeOffset="17934.2618">20736 321 235 0,'0'0'113'0,"-25"-23"0"15,25 23 3-15,4-39-87 16,21 20-3-16,4-14 1 0,19 10-8 16,-3-6-1-16,9 8-5 15,-4 0-3-15,-2 9-2 16,-6 3-2-16,-11 12-2 15,-10 5-2-15,-21-8 0 16,8 41-1-16,-16-7 1 16,-11 3-2-16,-4 9 0 15,-4 4-1-15,-2 2 2 16,-2 6-1-16,4 0 3 16,2-2-1-16,4 2-1 15,9-2 3-15,7-4-1 16,8-6 3-16,11-2-3 15,11-11 2-15,12-4-4 0,9-12 2 16,10-7-4-16,11-6-7 16,-3-12-19-16,13 12-50 15,-17-23-52-15,7 7-5 16,-15-15-6-16,0 6 5 16</inkml:trace>
          <inkml:trace contextRef="#ctx0" brushRef="#br0" timeOffset="18324.8694">21845 134 270 0,'0'0'118'15,"0"0"-1"-15,-8 52 0 16,-1-15-89-16,12 24 0 0,-10-1-13 15,7 11-3-15,-4-7-8 16,0-2-5-16,2-4-11 16,-11-18-21-1,18 4-26-15,-18-22-67 0,13-1 4 16,0-21-6-16,0 0 9 16</inkml:trace>
          <inkml:trace contextRef="#ctx0" brushRef="#br0" timeOffset="18481.1168">21758 535 291 0,'29'-4'123'0,"4"-4"-1"0,17 10 0 15,-6-9-98-15,18 9-7 16,-4-4-7 0,2-2-12-16,1 4-18 15,-18-14-31-15,9 7-66 0,-21-9-6 16,-2 1 1-16,-14-14-3 15</inkml:trace>
          <inkml:trace contextRef="#ctx0" brushRef="#br0" timeOffset="18699.9281">22317-47 322 0,'-13'-20'128'0,"13"47"1"15,-8 6 3-15,12 29-104 16,-4 11-5-16,2 14-2 15,0 7-7-15,2 7-1 16,-4-1-6-16,-2-6-5 16,0-7-4-16,-6-12-9 0,6-9-7 15,-9-18-20-15,16 4-36 16,-14-29-63-16,15 0 0 16,-6-23 2-16,19 4-2 15</inkml:trace>
          <inkml:trace contextRef="#ctx0" brushRef="#br0" timeOffset="19074.3091">22610 880 261 0,'0'0'131'15,"0"0"5"-15,0 0-6 16,-15-27-59-16,15 27-54 15,31-13 0-15,0 11-5 16,-2 2-2-16,5 5-3 16,-5 3-2-1,-2 4-1-15,-7 5-1 16,-7 6 1-16,-9 6-2 16,-6 6 0-16,-8 3-1 15,-7 3 0-15,-4 7-1 16,-2 4 2-16,1-2-2 15,1-2 1-15,6-3 0 16,7-5 1-16,8-9-1 0,8-6 0 16,11-9-4-16,6-9-3 15,14-1-10-15,-3-19-15 0,16 9-40 16,-15-19-66-16,15 1-1 16,-8-16-2-16,10 3 1 15</inkml:trace>
          <inkml:trace contextRef="#ctx0" brushRef="#br0" timeOffset="19558.6865">24089 290 295 0,'-9'-46'125'16,"-14"-12"1"-16,7 14 0 16,-17-12-99-16,4 19 0 15,-15-3-3-15,0 18-4 16,-12 7-3-16,-2 17-3 16,-8 15-4-16,-1 18-1 15,-4 15-2-15,5 12-1 16,2 11-2-16,10 10 1 15,10 4-2-15,17 5 1 0,17-7 0 16,16-2-2-16,19-8 0 16,18-13-2-1,15-10 1-15,13-10-1 16,10-15 1-16,4-13-3 0,3-14 2 16,1-12 0-16,-8-11 0 15,-8-8 2-15,-9-11-1 16,-10-6 0-16,-15-10-1 15,-9-6 1-15,-14-5-2 16,-14-4-1-16,-4 7-6 16,-17 2-12-16,5 18-22 15,-23-8-96-15,16 31-1 0,-10-6-5 16,10 21-3-16</inkml:trace>
        </inkml:traceGroup>
      </inkml:traceGroup>
    </inkml:traceGroup>
    <inkml:traceGroup>
      <inkml:annotationXML>
        <emma:emma xmlns:emma="http://www.w3.org/2003/04/emma" version="1.0">
          <emma:interpretation id="{DC4A4F56-DADB-41AB-929C-24644F080B2E}" emma:medium="tactile" emma:mode="ink">
            <msink:context xmlns:msink="http://schemas.microsoft.com/ink/2010/main" type="paragraph" rotatedBoundingBox="5949,2397 25100,2423 25098,3783 5947,375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F667BAD-EC8B-427F-BAD3-21A23257084F}" emma:medium="tactile" emma:mode="ink">
              <msink:context xmlns:msink="http://schemas.microsoft.com/ink/2010/main" type="line" rotatedBoundingBox="5949,2397 25100,2423 25098,3783 5947,3757"/>
            </emma:interpretation>
          </emma:emma>
        </inkml:annotationXML>
        <inkml:traceGroup>
          <inkml:annotationXML>
            <emma:emma xmlns:emma="http://www.w3.org/2003/04/emma" version="1.0">
              <emma:interpretation id="{0B5060F2-8BD8-4032-A2F3-BD4D14CFDC0E}" emma:medium="tactile" emma:mode="ink">
                <msink:context xmlns:msink="http://schemas.microsoft.com/ink/2010/main" type="inkWord" rotatedBoundingBox="5949,2531 9086,2535 9085,3448 5948,3443"/>
              </emma:interpretation>
              <emma:one-of disjunction-type="recognition" id="oneOf1">
                <emma:interpretation id="interp5" emma:lang="en-GB" emma:confidence="0">
                  <emma:literal>ratio</emma:literal>
                </emma:interpretation>
                <emma:interpretation id="interp6" emma:lang="en-GB" emma:confidence="0">
                  <emma:literal>rati0</emma:literal>
                </emma:interpretation>
                <emma:interpretation id="interp7" emma:lang="en-GB" emma:confidence="0">
                  <emma:literal>ratiO</emma:literal>
                </emma:interpretation>
                <emma:interpretation id="interp8" emma:lang="en-GB" emma:confidence="0">
                  <emma:literal>rat-io</emma:literal>
                </emma:interpretation>
                <emma:interpretation id="interp9" emma:lang="en-GB" emma:confidence="0">
                  <emma:literal>rati</emma:literal>
                </emma:interpretation>
              </emma:one-of>
            </emma:emma>
          </inkml:annotationXML>
          <inkml:trace contextRef="#ctx0" brushRef="#br0" timeOffset="28330.0018">5074 2230 136 0,'0'0'101'0,"0"0"2"15,0 0 1-15,36 34-80 0,-24-1-5 16,7 17 2-16,-2 4-3 16,3 14 2-1,-9-5-4-15,3 5-2 16,-8-10-5-16,-1-4 0 0,-5-12-4 16,0-11 0-16,0-31-1 15,0 0-1-15,0 0-1 16,0 0-1-16,0-52 1 15,4 4-1-15,2-8 2 16,2-4 1-16,5-2 3 16,3 2-2-16,7 1 1 15,6 7-1-15,11 7-1 0,6 11-6 16,3 18-13-16,-1-3-24 16,12 25-69-1,-8-1-12-15,4 15-4 0,-4 3-1 16</inkml:trace>
          <inkml:trace contextRef="#ctx0" brushRef="#br0" timeOffset="28963.1439">6323 2351 119 0,'4'-27'112'0,"-12"-2"1"15,-15-6-2-15,-10 10-39 16,-11-7-55-16,0 16 2 0,-7 5-7 15,1 18 0 1,-6 11-1-16,6 20-2 0,2 16-3 0,8 16 1 16,5 5-2-16,10 4 3 15,7-6-2-15,13-9 2 16,12-16-3-16,13-13 0 16,12-26 0-16,11-18-2 15,7-16 0-15,8-16-3 0,0-11 2 16,1-8-2-16,-8-5 0 15,-5-3 1-15,-11 8 0 16,-5 5-1-16,-14 16 0 16,-5 14 0-16,-11 25 0 15,0 0 1-15,-3 29-1 16,1 13 1-16,4 10 0 16,7 2 3-16,3 0 1 15,11-2 0-15,8-15-1 16,9-6 0-16,8-20 0 15,8-13-2-15,2-21 0 16,0-9-1-16,2-11 0 0,-2-13-2 16,-4-7 1-16,-4-9-2 15,-10-5-5-15,-9-8 3 16,-8 8-3-16,-7 4 5 16,-7 13-6-16,-7 14 6 15,-9 21 1-15,7 25-1 16,-20 19 7-16,5 29-4 15,5 22 4-15,-3 11-5 16,5 11 6-16,2 5-6 16,4-5-1-16,0-5 0 15,6-8-7-15,-4-19-7 16,10-8-22 0,-14-27-26-16,14-4-62 0,-10-21-3 15,0 0 2-15,-27-23-1 16</inkml:trace>
          <inkml:trace contextRef="#ctx0" brushRef="#br0" timeOffset="29228.8306">6583 2328 161 0,'0'0'115'16,"10"-31"0"-16,19 29 0 16,8-13-69-16,15 17-25 0,5-8-4 15,9 6-10-15,3-4-2 16,3 4 1-16,-5-4-2 15,-5 4 0-15,-4 0 0 16,-6 8 0-16,-10 5 1 16,-5 12 1-16,-10 8 0 15,-6 10-1-15,-9 7 0 16,-3 4 1-16,-7-2-4 16,-2-4-5-16,2-2-14 15,-13-21-39-15,16 0-67 16,-5-25-3-16,0 0-1 0,-7-25-2 15</inkml:trace>
          <inkml:trace contextRef="#ctx0" brushRef="#br0" timeOffset="29385.03">7374 2031 208 0,'6'-19'104'16,"-6"19"-20"-16,0 0-31 15,21 17-150-15,-21-17-13 16,31 37-4-16,-8-14 1 16</inkml:trace>
          <inkml:trace contextRef="#ctx0" brushRef="#br0" timeOffset="29744.4047">7916 2293 161 0,'21'-25'120'0,"-25"6"0"16,4 19 1-16,-25-37-68 16,25 37-27-16,-46-9-3 15,19 22-4-15,-6 4-2 16,6 14-3-16,0 4 0 16,10 15-1-16,9-2-1 15,14 6-2-15,9-2-1 16,16-5-1-16,11-5-4 0,10-11 1 15,2-8-2-15,4-15-2 16,-2-10 0-16,-4-14-1 16,-9-11 1-16,-5-9-2 15,-11-7-1-15,-15-9-2 16,-10-4-3-16,-14-5-4 16,-5 9-4-16,-12 0-13 15,6 23-31-15,-20-4-72 16,14 14-2-16,-7 7 0 15,13 16 0-15</inkml:trace>
        </inkml:traceGroup>
        <inkml:traceGroup>
          <inkml:annotationXML>
            <emma:emma xmlns:emma="http://www.w3.org/2003/04/emma" version="1.0">
              <emma:interpretation id="{C8381D22-47FD-4EEC-AD91-03DB14C8C908}" emma:medium="tactile" emma:mode="ink">
                <msink:context xmlns:msink="http://schemas.microsoft.com/ink/2010/main" type="inkWord" rotatedBoundingBox="11047,2467 12226,2468 12224,3721 11045,3719"/>
              </emma:interpretation>
              <emma:one-of disjunction-type="recognition" id="oneOf2">
                <emma:interpretation id="interp10" emma:lang="en-GB" emma:confidence="0">
                  <emma:literal>H2</emma:literal>
                </emma:interpretation>
                <emma:interpretation id="interp11" emma:lang="en-GB" emma:confidence="0">
                  <emma:literal>Hz</emma:literal>
                </emma:interpretation>
                <emma:interpretation id="interp12" emma:lang="en-GB" emma:confidence="0">
                  <emma:literal>HZ</emma:literal>
                </emma:interpretation>
                <emma:interpretation id="interp13" emma:lang="en-GB" emma:confidence="0">
                  <emma:literal>+2</emma:literal>
                </emma:interpretation>
                <emma:interpretation id="interp14" emma:lang="en-GB" emma:confidence="0">
                  <emma:literal>12</emma:literal>
                </emma:interpretation>
              </emma:one-of>
            </emma:emma>
          </inkml:annotationXML>
          <inkml:trace contextRef="#ctx0" brushRef="#br0" timeOffset="30529.2783">10172 2282 200 0,'2'-22'116'0,"19"22"-2"0,6-9 4 15,19 9-91-15,0-6-6 16,14 4-7-16,-2-4-11 15,0-7-21 1,7 9-35-16,-20-15-60 0,3 9-5 16,-17-13 0-16,-2 4-3 15</inkml:trace>
          <inkml:trace contextRef="#ctx0" brushRef="#br0" timeOffset="30372.9987">10257 1944 102 0,'-12'-19'103'16,"12"19"6"-16,0 0-1 16,-21-4-42-16,23 33-32 0,-4 4-3 15,6 23-8 1,-4 7 0-16,2 11-9 0,-6-1-6 0,2 0-3 16,0-2-10-16,-2-15-11 15,4 0-20-15,-10-31-27 16,14-7-55-16,-4-18 0 15,0 0 0-15,12-37 3 16</inkml:trace>
          <inkml:trace contextRef="#ctx0" brushRef="#br0" timeOffset="30732.3788">10677 1809 236 0,'-12'20'123'0,"10"20"-3"16,-9 6 4-16,9 14-108 16,-4 4 6-16,6 13-10 15,-2 2-2 1,-2-4-14-16,6 4-16 0,-11-19-24 16,16 7-78-16,-9-20-4 15,4-3-1-15,2-21-1 16</inkml:trace>
          <inkml:trace contextRef="#ctx0" brushRef="#br0" timeOffset="31044.8885">10866 2517 217 0,'0'0'124'15,"38"-25"-2"-15,-7 11 2 16,-6-5-106-16,20 11-3 15,-1-3-2-15,8 11-3 0,-11 7-3 16,-3 9-2-16,-15 11-2 16,-13 13-2-16,-16 3 1 15,-11 5 0-15,-12 6 1 16,-6 4 3-16,-9-2-1 16,5 0 3-16,-1-6-1 15,9 0 2-15,10-10-1 16,15-5-4-16,12-10 1 0,17-13 0 15,12-7-8 1,7-12-7-16,14 3-18 16,-8-25-39-16,10 10-65 15,-10-10 0-15,2 2-3 0,-11-8-7 16</inkml:trace>
        </inkml:traceGroup>
        <inkml:traceGroup>
          <inkml:annotationXML>
            <emma:emma xmlns:emma="http://www.w3.org/2003/04/emma" version="1.0">
              <emma:interpretation id="{C693EB86-1AD9-41E7-971A-11CC716B110E}" emma:medium="tactile" emma:mode="ink">
                <msink:context xmlns:msink="http://schemas.microsoft.com/ink/2010/main" type="inkWord" rotatedBoundingBox="12607,2406 15790,2410 15788,3771 12605,3766"/>
              </emma:interpretation>
              <emma:one-of disjunction-type="recognition" id="oneOf3">
                <emma:interpretation id="interp15" emma:lang="en-GB" emma:confidence="0">
                  <emma:literal>soy:</emma:literal>
                </emma:interpretation>
                <emma:interpretation id="interp16" emma:lang="en-GB" emma:confidence="0">
                  <emma:literal>Soy:</emma:literal>
                </emma:interpretation>
                <emma:interpretation id="interp17" emma:lang="en-GB" emma:confidence="0">
                  <emma:literal>soya:</emma:literal>
                </emma:interpretation>
                <emma:interpretation id="interp18" emma:lang="en-GB" emma:confidence="0">
                  <emma:literal>say:</emma:literal>
                </emma:interpretation>
                <emma:interpretation id="interp19" emma:lang="en-GB" emma:confidence="0">
                  <emma:literal>souk:</emma:literal>
                </emma:interpretation>
              </emma:one-of>
            </emma:emma>
          </inkml:annotationXML>
          <inkml:trace contextRef="#ctx0" brushRef="#br0" timeOffset="31576.196">12432 1908 192 0,'7'-20'117'0,"-11"-7"-1"15,-1 6 5-15,-22-6-103 16,2 10 6-16,-20-6-5 16,-3 11-3-16,-16 1-3 15,-1 9-2-15,-3 4-4 16,3 7-1-16,7 5-1 15,17 13 5-15,16 7 1 16,20 5-7-16,20 5 5 16,18 4-5-16,13 1 6 0,8 3-7 15,4-2 6-15,-2-4-11 16,-6 0 3-16,-10-5 2 16,-13-1-2-16,-17-1 1 15,-14-1-2-15,-13-3 0 16,-14-4 0-16,-11-4 0 15,-9-4 0-15,-10-11-1 16,1-8 1-16,-4-14-3 16,3-9-1-16,5-10-6 15,13 0-9-15,1-12-24 16,32 12-83-16,1-9-4 16,24 11-2-16,10-4 0 15</inkml:trace>
          <inkml:trace contextRef="#ctx0" brushRef="#br0" timeOffset="32044.9501">13309 2037 167 0,'-35'-39'116'0,"-7"-5"-1"0,5 7 5 16,-7-11-73-16,7 21-22 15,-9 2-6-15,9 19 2 16,-7 10-1-16,7 19-7 16,-3 10 3-16,5 13-10 15,2 12 4-15,4 10-7 16,8 7 4-16,10 0-6 15,16-6 0-15,13-7 1 16,11-10-3-16,17-15 2 16,10-16-1-16,9-15 2 15,3-16 0-15,1-13-2 16,-7-10 2-16,-6-9-1 16,-10-8 2-16,-11-6-1 0,-16-2-5 15,-9-8 5-15,-14-1-5 16,-8 7 6-1,-7 8-6-15,-4 8 2 16,-2 13-12-16,-4 8-3 0,29 23-22 16,-44 15-82-16,40 16-6 15,-2 2-7-15,10 11 2 16</inkml:trace>
          <inkml:trace contextRef="#ctx0" brushRef="#br0" timeOffset="32623.0676">13764 2372 224 0,'0'0'115'0,"-2"31"0"16,2-31 0-16,-23 44-101 15,4-22 2-15,9 10-2 16,-2-3-2-16,10 2 2 0,-1-4-2 16,12 4-3-1,3-6-3-15,11-2-1 16,8-7-3-16,7-3-2 15,5-7-4-15,1-6-4 0,8-2-5 16,-6-15-6-16,3 3-3 16,-9-17-5-16,6 2 1 15,-17-13 0-15,2 0 6 16,-15-9 8-16,-3-1 14 16,-5 4 7-16,-8-2 10 15,4 17 3-15,-14-1 5 16,10 34 2-16,-19-14 1 15,15 33-4-15,-10 10-6 16,7 18-2-16,-7 12-3 16,5 13-1-16,-7 5-5 15,5 6 1-15,-1-4-6 0,2 2 1 16,-1-4-5-16,1-12-5 16,4-5-6-16,-3-21-14 15,13 3-24-15,-16-21-88 16,16-3-2-16,-4-18 0 15,0 0 1-15</inkml:trace>
          <inkml:trace contextRef="#ctx0" brushRef="#br0" timeOffset="33076.187">14915 2112 271 0,'0'0'134'0,"0"0"-3"15,0 0-1-15,0 0-107 16,-15-19-6-16,15 19-12 16,0 0-16-16,-18 9-21 15,18-9-37-15,-11 22-57 16,11-22-5-16,-8 27 0 16,12-6-2-16</inkml:trace>
          <inkml:trace contextRef="#ctx0" brushRef="#br0" timeOffset="33216.7869">14888 2376 217 0,'-15'29'125'0,"15"-29"1"15,-20 12-6-15,20-12-75 16,-23 0-53-16,23 0-24 16,0 0-85-16,0 0-5 15,0 0-1-15,0 0-4 16</inkml:trace>
        </inkml:traceGroup>
        <inkml:traceGroup>
          <inkml:annotationXML>
            <emma:emma xmlns:emma="http://www.w3.org/2003/04/emma" version="1.0">
              <emma:interpretation id="{A4AC0D2F-B503-4E5B-AD55-778C72CD8AC4}" emma:medium="tactile" emma:mode="ink">
                <msink:context xmlns:msink="http://schemas.microsoft.com/ink/2010/main" type="inkWord" rotatedBoundingBox="16720,2445 20780,2451 20778,3357 16718,3351"/>
              </emma:interpretation>
              <emma:one-of disjunction-type="recognition" id="oneOf4">
                <emma:interpretation id="interp20" emma:lang="en-GB" emma:confidence="0">
                  <emma:literal>Naoil</emma:literal>
                </emma:interpretation>
                <emma:interpretation id="interp21" emma:lang="en-GB" emma:confidence="0">
                  <emma:literal>Naoto</emma:literal>
                </emma:interpretation>
                <emma:interpretation id="interp22" emma:lang="en-GB" emma:confidence="0">
                  <emma:literal>Naal</emma:literal>
                </emma:interpretation>
                <emma:interpretation id="interp23" emma:lang="en-GB" emma:confidence="0">
                  <emma:literal>Norah</emma:literal>
                </emma:interpretation>
                <emma:interpretation id="interp24" emma:lang="en-GB" emma:confidence="0">
                  <emma:literal>NaoY</emma:literal>
                </emma:interpretation>
              </emma:one-of>
            </emma:emma>
          </inkml:annotationXML>
          <inkml:trace contextRef="#ctx0" brushRef="#br0" timeOffset="34044.9255">15844 2683 218 0,'0'0'117'0,"0"0"3"15,0-31-3-15,10 10-96 16,0-18 2-16,13-1-8 15,-6-11-2-15,6-6-2 16,-9-7 0-16,3 2-3 16,-9 1-1-16,-4 7-3 15,-4 7 0-15,0 11-3 16,0 18 0-16,0 18-1 0,15 18-1 16,1 22 1-1,7 18-1-15,10 13 4 16,5 6-2-16,6 1 3 15,3-7-2-15,7-6 2 0,0-22-1 16,4-14 2-16,1-25-1 16,-1-14-3-16,0-19 2 15,-4-11-2-15,-4-9 2 16,-9-10-2-16,-5-9 2 16,-13-5-3-16,-11 0 3 15,-8 1-3-15,-8 7-4 16,-6 7 1-16,-3 12-4 0,-1 11-8 15,14 35-16 1,-29-19-38-16,29 40-59 16,-3 2 0-16,16 16 0 15,-3 1-1-15</inkml:trace>
          <inkml:trace contextRef="#ctx0" brushRef="#br0" timeOffset="34482.4856">17489 2330 243 0,'-33'-25'117'16,"-5"0"1"-16,5 15-2 0,-7 6-102 15,9 20 2-15,-4 11-5 16,6 17-1-16,0 6-2 16,4 8 2-16,2-4-3 15,9 2 0-15,5-12-3 16,13-9 1-16,9-16-2 16,10-13 0-16,10-20-1 15,8-11-2-15,7-13 1 16,4-8-1-16,0-8 1 15,-2 0-1-15,-4 0 1 16,-7 9-1-16,-8 9 1 16,-4 14-1-16,-27 22 1 0,27 2 0 15,-20 25-2-15,-5 16 0 16,0 11-6-16,-6 2-7 16,10 7-21-16,-10-18-27 15,18 5-62-15,-6-16-3 16,15-10 0-16,0-15-1 15</inkml:trace>
          <inkml:trace contextRef="#ctx0" brushRef="#br0" timeOffset="34873.0866">18422 2158 273 0,'-5'-29'122'0,"-11"0"0"15,-9 26-15-15,-15 1-90 16,5 19 1-16,-9 10-5 16,5 17-4-16,-1 8-1 15,9 12 3-15,6 3-2 16,17 1 2-16,12-4-3 16,19-5 1-16,10-9-3 15,17-17 0-15,10-12-2 16,9-15-2-16,2-15-1 15,1-9 0-15,-3-15 1 16,-9-7-2-16,-8-8 3 0,-12-6-2 16,-18-6 2-16,-11 0-2 15,-15-3 1-15,-13 7-2 16,-10 11 0-16,-6 3-5 16,-3 13-4-1,1 2-9-15,10 25-17 0,-2-9-29 16,27 11-67-16,-6 21-1 15,18-2 0-15,-12-19 2 16</inkml:trace>
          <inkml:trace contextRef="#ctx0" brushRef="#br0" timeOffset="35513.6991">19304 2220 260 0,'0'0'128'0,"23"-12"-3"15,2 12 1-15,15 8-91 16,1-8-24-16,9 2-4 16,2-4-9-16,0-8-5 15,2-1-9-15,-10-10-7 16,3 7-7-16,-11-17-3 0,7 4 1 16,-18-19 4-1,4 2 8-15,-10-1 20 16,-9-5 6-16,1 10 16 15,-15-1 4-15,6 18 10 0,-19 2-2 16,17 21 10-16,-27 35-8 16,15 13-14-16,-7 8 1 15,6 19-7-15,-3 4 1 16,3 10-8-16,3 3 2 16,4-3-10-16,0-8-2 15,3-8-3-15,6-9-11 16,-3-16-8-16,12-2-27 0,-12-46-57 15,25 31-29 1,-6-39-4-16,16-3 3 16</inkml:trace>
          <inkml:trace contextRef="#ctx0" brushRef="#br0" timeOffset="35138.7149">19354 2006 267 0,'0'0'120'16,"7"23"-2"-16,-7 2-1 16,4 16-102-16,-4 7-3 15,2 6-4-15,-2 6-9 16,-2-3-9-16,4 5-26 15,-13-23-59-15,11 1-25 0,0-40-1 16,-4 27-1-16</inkml:trace>
        </inkml:traceGroup>
        <inkml:traceGroup>
          <inkml:annotationXML>
            <emma:emma xmlns:emma="http://www.w3.org/2003/04/emma" version="1.0">
              <emma:interpretation id="{D5AFFE34-7D21-4490-A615-6F148BB0ABD7}" emma:medium="tactile" emma:mode="ink">
                <msink:context xmlns:msink="http://schemas.microsoft.com/ink/2010/main" type="inkWord" rotatedBoundingBox="23221,2685 25100,2688 25098,3560 23220,3557"/>
              </emma:interpretation>
              <emma:one-of disjunction-type="recognition" id="oneOf5">
                <emma:interpretation id="interp25" emma:lang="en-GB" emma:confidence="0">
                  <emma:literal>1:2</emma:literal>
                </emma:interpretation>
                <emma:interpretation id="interp26" emma:lang="en-GB" emma:confidence="0">
                  <emma:literal>" 2</emma:literal>
                </emma:interpretation>
                <emma:interpretation id="interp27" emma:lang="en-GB" emma:confidence="0">
                  <emma:literal>| 2</emma:literal>
                </emma:interpretation>
                <emma:interpretation id="interp28" emma:lang="en-GB" emma:confidence="0">
                  <emma:literal>i.2</emma:literal>
                </emma:interpretation>
                <emma:interpretation id="interp29" emma:lang="en-GB" emma:confidence="0">
                  <emma:literal>! 2</emma:literal>
                </emma:interpretation>
              </emma:one-of>
            </emma:emma>
          </inkml:annotationXML>
          <inkml:trace contextRef="#ctx0" brushRef="#br0" timeOffset="37896.3848">22348 2197 248 0,'-2'-21'126'15,"2"21"1"-15,0 0 1 16,0 0-83-16,16-20-12 15,-16 20-5-15,17 31-8 16,-7 2-3-16,-1 11-6 0,1 16-2 16,-4 6-3-16,0 9 0 15,1 2-5-15,-3 0 3 16,-2-6-3-16,2-7-1 31,-2-10-5-31,-2-17-4 0,8-3-15 16,-8-34-30-16,11 20-78 15,-11-20-6-15,0 0 1 16,19-39-3-16</inkml:trace>
          <inkml:trace contextRef="#ctx0" brushRef="#br0" timeOffset="38287.0143">23077 2507 310 0,'-19'10'127'0,"19"-10"-2"15,-21-6-9-15,21 6-127 16,-20-17-46-16,20 17-60 16,0 0-6-16,12-18-4 15,-12 18-3-15</inkml:trace>
          <inkml:trace contextRef="#ctx0" brushRef="#br0" timeOffset="38115.1648">23129 2154 321 0,'0'0'129'16,"0"0"-1"-16,0 0-5 16,-21 12-117-16,21-12-5 15,-4 25-19-15,4-25-34 16,-8 29-70-16,8-29-2 15,-13 42-3-15,13-42-1 16</inkml:trace>
          <inkml:trace contextRef="#ctx0" brushRef="#br0" timeOffset="38896.4252">23696 2220 216 0,'0'0'126'0,"-27"-2"-1"16,27 2 2-16,0 0-66 15,-25-27-34-15,25 27-1 16,15-33-7-16,3 16-5 0,3-6-4 16,8 2-4-16,2 1-1 15,5 1-2-15,1 4-1 16,2 5 0-16,1 6-1 15,-3 8-2-15,-1 4 1 16,-7 11 1-16,-8 8 0 16,-9 6 0-16,-8 9-1 15,-10 6 1-15,-13 4-2 16,-8 6 3-16,-8 0-3 16,-9 2 2-16,-4 0-2 15,-3-1 1-15,1-5 0 16,2-2 1-16,6-5-1 0,5-7 2 15,10-5-1-15,10-6 3 16,11-6-2-16,10-2 2 16,-4-21 0-16,40 25 0 15,-5-21 0-15,7 0 0 16,5-4-1-16,5 0-1 16,2-4 0-16,4-2-1 15,-3-3 1-15,-4-1-2 16,-5 2 2-16,-4-3-3 15,-9 5-4-15,-8-4-10 16,2 14-32-16,-27-4-91 16,21-4 0-16,-21 4-7 15,0 0-1-15</inkml:trace>
        </inkml:traceGroup>
      </inkml:traceGroup>
    </inkml:traceGroup>
    <inkml:traceGroup>
      <inkml:annotationXML>
        <emma:emma xmlns:emma="http://www.w3.org/2003/04/emma" version="1.0">
          <emma:interpretation id="{7086BC34-CEEC-46D4-AB04-96E3A42C284B}" emma:medium="tactile" emma:mode="ink">
            <msink:context xmlns:msink="http://schemas.microsoft.com/ink/2010/main" type="paragraph" rotatedBoundingBox="782,4685 13601,4349 13672,7064 854,74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437F51-D917-49F3-B880-452A7230F676}" emma:medium="tactile" emma:mode="ink">
              <msink:context xmlns:msink="http://schemas.microsoft.com/ink/2010/main" type="line" rotatedBoundingBox="782,4685 13601,4349 13672,7064 854,7400"/>
            </emma:interpretation>
          </emma:emma>
        </inkml:annotationXML>
        <inkml:traceGroup>
          <inkml:annotationXML>
            <emma:emma xmlns:emma="http://www.w3.org/2003/04/emma" version="1.0">
              <emma:interpretation id="{B1297CAA-6AC6-49A2-978F-78F8EC7F3CC6}" emma:medium="tactile" emma:mode="ink">
                <msink:context xmlns:msink="http://schemas.microsoft.com/ink/2010/main" type="inkWord" rotatedBoundingBox="782,4685 4665,4583 4736,7298 854,7400">
                  <msink:destinationLink direction="with" ref="{4BB425C9-8B78-49C9-B253-134E2BEF0697}"/>
                </msink:context>
              </emma:interpretation>
              <emma:one-of disjunction-type="recognition" id="oneOf6">
                <emma:interpretation id="interp30" emma:lang="en-GB" emma:confidence="0">
                  <emma:literal>20 mm</emma:literal>
                </emma:interpretation>
                <emma:interpretation id="interp31" emma:lang="en-GB" emma:confidence="0">
                  <emma:literal>20an3</emma:literal>
                </emma:interpretation>
                <emma:interpretation id="interp32" emma:lang="en-GB" emma:confidence="0">
                  <emma:literal>20om3</emma:literal>
                </emma:interpretation>
                <emma:interpretation id="interp33" emma:lang="en-GB" emma:confidence="0">
                  <emma:literal>200m</emma:literal>
                </emma:interpretation>
                <emma:interpretation id="interp34" emma:lang="en-GB" emma:confidence="0">
                  <emma:literal>20m</emma:literal>
                </emma:interpretation>
              </emma:one-of>
            </emma:emma>
          </inkml:annotationXML>
          <inkml:trace contextRef="#ctx0" brushRef="#br0" timeOffset="49345.1954">2108 4533 74 0,'-12'-23'105'0,"-11"0"1"16,-4 2 1-16,2 9-77 16,-12-1 0-16,6 19-8 15,-7 9-5-15,5 20-2 16,2 13-4-16,6 14 0 16,6 7-2-16,7 8 1 15,5-4-2-15,9-3 2 16,7-16-2-16,9-12 1 15,12-26 0-15,9-14-3 16,5-22 0-16,6-16-2 16,1-9 0-16,3-14-2 0,0-7 0 15,-4-1-2-15,-6 3 1 16,-7 10-2-16,-5 15 2 16,-10 16-3-16,-22 23 1 15,25 6 0-15,-23 27 0 16,-8 15 1-16,-4 10-2 15,-5 2 2-15,3-1-1 16,1-10 4-16,5-9-2 16,4-15 1-16,2-25 1 15,0 0-1-15,35-31 0 16,-10-5-1-16,4-7 1 16,5-7-2-16,3-2 1 15,5 4-1-15,-3 13 0 16,-1 8 0-16,-3 16 0 0,-6 18 1 15,-2 11-2-15,-8 18 1 16,-9 11-1 0,-6 10 2-16,-2 1-2 15,-4-6 2-15,0-7-1 0,2-13 2 16,0-32-1-16,15 18 1 16,1-36 0-16,5-12-2 15,4-13 3-15,6-9-3 16,0-4 2-16,5-2-2 15,-1 8 1-15,-2 8-1 16,-4 15 1-16,-2 11-2 16,-4 22 1-16,-2 10-1 0,-7 20 0 15,-3 9 1-15,-5 12-4 16,-4-1-5 0,6 4-19-16,-14-16-50 15,12-5-48-15,-6-12-3 0,0-27-1 16,21 2-1-16</inkml:trace>
          <inkml:trace contextRef="#ctx0" brushRef="#br0" timeOffset="49782.7229">3440 4057 138 0,'0'0'117'16,"0"-21"4"-16,0 21-5 16,31-29-72-16,0 10-31 0,9 5-1 15,4-1-4-15,3 9 0 16,-7 4 1-16,-3 10 0 16,-14 9-1-16,-13 10-1 15,-12 4-3-15,-8 6 0 16,-9 1 3-16,-4 1-6 15,1-1 5-15,5-1-4 16,9-8 3-16,8-4-4 16,8-6 5-16,7-1-4 15,7-3-2-15,3-1 5 16,4-1-3-16,-4-1 2 16,-6 5 2-16,-4 4 0 0,-11 2 0 15,-6 2 1-15,-13 4 0 16,-6 4-1-16,-8-4-3 15,-4 0-1-15,-4-2-10 16,-5-10-11-16,13 6-43 16,-6-17-71-16,12-6-5 15,-2-8 0-15,25 8-4 16</inkml:trace>
          <inkml:trace contextRef="#ctx0" brushRef="#br0" timeOffset="50923.3364">2129 6047 111 0,'19'-2'116'0,"-19"2"3"15,4 38-1-15,-6 1-61 0,-6 3-39 16,5 18 3-16,-9 0-8 15,6 7 1-15,-7-1-2 16,5 1-9-16,2-7-12 16,-3-15-41-16,12-1-72 15,3-13-4-15,-6-31-1 16,31 21-4-16</inkml:trace>
          <inkml:trace contextRef="#ctx0" brushRef="#br0" timeOffset="48025.2869">278 4287 50 0,'-40'21'104'0,"18"-15"6"16,22-6-1-16,-44-2-65 15,44 2-6-15,-29-16-7 16,29 16-2-16,-4-38-7 15,12 13-3-15,2-12-7 16,13 4 1-16,6-7-6 16,11 5-1-16,1 4 1 0,5 8-2 15,2 6-1-15,0 13-2 16,-7 12 0 0,-8 15-1-16,-12 11 1 15,-12 11-4-15,-14 13 4 0,-15 11-3 16,-14 6 2-16,-13 4-2 15,-12 6 2-15,-5-2-2 16,-7 2-1-16,1-6 4 16,3-8-2-16,9-5 2 15,10-10-1-15,13-4 2 16,16-12 1-16,15-3-1 0,19-10 0 16,16-4 0-16,12-6-1 15,16-7 0-15,7-4-4 16,5-6-7-1,8 2-16-15,-11-20-37 16,9 7-64-16,-13-12-4 0,5-1 0 16,-15-14-3-16</inkml:trace>
          <inkml:trace contextRef="#ctx0" brushRef="#br0" timeOffset="48405.5375">1123 4167 152 0,'-10'-38'119'0,"-2"14"0"16,-11 9-4-1,23 15-99-15,-48 12 1 0,21 20-5 0,-4 11 1 16,0 22-3-16,-5 12 2 16,5 16-3-1,-2 9 2-15,10 8 0 16,2-6-3-16,13-4 5 0,8-17-6 15,19-13 2-15,10-26-1 16,14-23-1-16,9-27-4 16,9-24-1-16,5-17 1 15,1-14-1-15,-5-9 0 16,-4-11-1-16,-12-2 1 16,-17-5-2-16,-12 3-2 15,-17 4 1-15,-15 6-4 16,-10 11-6-16,-2 18-14 15,-17-2-27-15,22 28-76 16,-10 9-5-16,32 11 1 16,-29 36-2-16</inkml:trace>
        </inkml:traceGroup>
        <inkml:traceGroup>
          <inkml:annotationXML>
            <emma:emma xmlns:emma="http://www.w3.org/2003/04/emma" version="1.0">
              <emma:interpretation id="{05B7F87B-0AD4-4E58-AB94-17E5ABA5B201}" emma:medium="tactile" emma:mode="ink">
                <msink:context xmlns:msink="http://schemas.microsoft.com/ink/2010/main" type="inkWord" rotatedBoundingBox="5505,5911 6102,5895 6121,6621 5524,6636"/>
              </emma:interpretation>
              <emma:one-of disjunction-type="recognition" id="oneOf7">
                <emma:interpretation id="interp35" emma:lang="en-GB" emma:confidence="0">
                  <emma:literal>X</emma:literal>
                </emma:interpretation>
                <emma:interpretation id="interp36" emma:lang="en-GB" emma:confidence="0">
                  <emma:literal>x</emma:literal>
                </emma:interpretation>
                <emma:interpretation id="interp37" emma:lang="en-GB" emma:confidence="0">
                  <emma:literal>+</emma:literal>
                </emma:interpretation>
                <emma:interpretation id="interp38" emma:lang="en-GB" emma:confidence="0">
                  <emma:literal>~</emma:literal>
                </emma:interpretation>
                <emma:interpretation id="interp39" emma:lang="en-GB" emma:confidence="0">
                  <emma:literal>"</emma:literal>
                </emma:interpretation>
              </emma:one-of>
            </emma:emma>
          </inkml:annotationXML>
          <inkml:trace contextRef="#ctx0" brushRef="#br0" timeOffset="51423.3426">5175 5299 87 0,'17'-21'114'16,"-5"1"4"-16,-12 20 0 16,0 0-71-16,0 0-4 15,0 0-12-15,-35 33-5 16,4 11-8-16,-15 5-4 15,-4 12-6-15,-10 3-1 16,-3 5-6-16,5-5-4 0,-2-12-12 16,12 0-25-16,-6-23-50 15,23-8-36-15,8-15 0 16,23-6-2-16</inkml:trace>
          <inkml:trace contextRef="#ctx0" brushRef="#br0" timeOffset="51610.8453">4843 5247 224 0,'0'0'138'15,"12"48"2"-15,3 6 2 16,-11 4-119-16,23 15-5 0,6 0-3 16,11 4-14-16,8-5-11 15,-7-16-33-15,16 3-93 16,-18-5-4-16,-3-5-3 15,-13-7-2-15</inkml:trace>
        </inkml:traceGroup>
        <inkml:traceGroup>
          <inkml:annotationXML>
            <emma:emma xmlns:emma="http://www.w3.org/2003/04/emma" version="1.0">
              <emma:interpretation id="{1DC49F1C-80DB-4F39-9616-881F326AB790}" emma:medium="tactile" emma:mode="ink">
                <msink:context xmlns:msink="http://schemas.microsoft.com/ink/2010/main" type="inkWord" rotatedBoundingBox="7109,4755 11284,4646 11309,5604 7135,5714">
                  <msink:destinationLink direction="with" ref="{8B89EFC4-E29E-4BD1-AE46-8A8B1DB5E630}"/>
                </msink:context>
              </emma:interpretation>
              <emma:one-of disjunction-type="recognition" id="oneOf8">
                <emma:interpretation id="interp40" emma:lang="en-GB" emma:confidence="0">
                  <emma:literal>0.0100</emma:literal>
                </emma:interpretation>
                <emma:interpretation id="interp41" emma:lang="en-GB" emma:confidence="0">
                  <emma:literal>0.000</emma:literal>
                </emma:interpretation>
                <emma:interpretation id="interp42" emma:lang="en-GB" emma:confidence="0">
                  <emma:literal>0.01000</emma:literal>
                </emma:interpretation>
                <emma:interpretation id="interp43" emma:lang="en-GB" emma:confidence="0">
                  <emma:literal>0.00100</emma:literal>
                </emma:interpretation>
                <emma:interpretation id="interp44" emma:lang="en-GB" emma:confidence="0">
                  <emma:literal>0.010</emma:literal>
                </emma:interpretation>
              </emma:one-of>
            </emma:emma>
          </inkml:annotationXML>
          <inkml:trace contextRef="#ctx0" brushRef="#br0" timeOffset="59515.3121">8115 4273 138 0,'-10'-29'114'0,"-7"4"1"0,-4 0-21 16,-14-4-69-16,8 14-1 15,-13 1-5-15,1 14-9 16,-7 10 7-16,5 19-7 16,-1 15 2-16,7 16-4 15,2 15 4-15,10 14-1 16,6 3 2-16,15 3-3 15,10-12-3-15,13-6 2 16,10-19-3-16,9-14 2 0,7-25-4 16,8-21-2-1,1-21-1-15,0-10 0 0,-8-13 0 16,-3-8 0-16,-9-9 0 16,-12-3-2-16,-11-3 1 15,-13-1 1-15,-8 7-9 16,-9 3-4-16,2 17-15 15,-9-3-22-15,15 25-80 16,9 21 1-16,0 0-6 16,0 0 0-16</inkml:trace>
          <inkml:trace contextRef="#ctx0" brushRef="#br0" timeOffset="59821.4807">8630 4136 160 0,'0'0'123'15,"9"-19"2"-15,-9 19 5 16,-11 37-96-16,11 17-7 16,-8 13-5-16,4 18-7 15,-7 7-1-15,7 7-4 0,-2-3-6 16,0-5-9-16,8-3-19 15,-8-30-44-15,8-2-67 0,0-21-2 16,4-16-1-16,-6-19-4 16</inkml:trace>
          <inkml:trace contextRef="#ctx0" brushRef="#br0" timeOffset="60837.1252">9584 4294 2 0,'-10'-34'97'15,"5"7"8"-15,-5-8 1 16,-13 2-54-16,11 10-10 0,-17-4-5 16,6 17-9-16,-15 1-3 15,5 18-2 1,-8 9-8-16,1 15-7 16,-1 15 2-16,3 21-3 0,3 4 3 15,10 10-3-15,4 0 2 16,13 0-3-16,8-10 2 15,12-11 0-15,11-18-5 16,8-17 0-16,9-21-1 16,8-12-1-16,-3-19 1 15,3-11-3-15,-4-7 1 16,-7-7-1-16,-8-4 0 16,-12-2-2-16,-13-2-3 0,-8-1 3 15,-11 9-2 1,-1 3 3-16,-5 9-3 15,0 5 4-15,9 8-3 16,12 25 4-16,6-27 0 0,15 23 0 16,16 4-1-16,11-2 1 15,8 0-1-15,10-2 1 16,1-5 1-16,-1 1-1 16,-3-2 1-16,-7-1-1 15,-13 1 1-15,-7 4-1 16,-13 1 2-16,-23 5-1 15,0 0-1-15,10 36 2 16,-25-3 1-16,-5 15-1 16,-5 12 2-16,0 13 0 15,0 8 3-15,6 6 1 16,9-4 1-16,12 0-1 0,10-14-1 16,15-9 1-16,13-20-1 15,12-18-2-15,4-17-1 16,2-16-2-16,2-14 1 15,-4-14 0-15,-6-11 1 16,-4-8-3-16,-15-7 2 16,-8-7 2-16,-13-5-8 15,-12-2 0-15,-12 4-8 16,-13 2-10-16,2 23-47 16,-15-6-65-16,-3 19-2 15,-7 6-8-15,2 14 5 16</inkml:trace>
          <inkml:trace contextRef="#ctx0" brushRef="#br0" timeOffset="58765.3052">6586 4319 69 0,'-2'-42'109'0,"0"21"3"16,2-8 3-16,-5-10-59 0,5 14-24 15,-12-9-2-15,6 16-9 16,-15-1 2-16,21 19-5 16,-48-2-3-16,17 23-6 15,-6 10 3-15,-1 19-4 16,1 14 2-16,4 17-3 16,1 9 1-16,12 7-2 15,7-3 1-15,15-3 1 16,13-12-5-16,10-10 0 15,12-19-2-15,9-23 0 16,6-19 1-16,4-21-2 16,0-16 1-16,-2-14-1 0,-8-9 1 15,-7-9 0-15,-8-5 1 16,-10 0-1-16,-10-3 1 16,-11 2 4-16,-11 7-8 15,-3 8 0-15,-1 15-8 16,-6 4-5-16,21 33-11 15,-33-15-24-15,35 36-63 16,-6 10-25-16,16 17 4 16,-1 2-2-16</inkml:trace>
          <inkml:trace contextRef="#ctx0" brushRef="#br0" timeOffset="58937.179">7062 4882 208 0,'0'0'129'0,"0"0"-12"0,-32-13-26 15,32 13-203-15,-20-25-11 16,20 25-2-16,-9-31-5 16</inkml:trace>
        </inkml:traceGroup>
        <inkml:traceGroup>
          <inkml:annotationXML>
            <emma:emma xmlns:emma="http://www.w3.org/2003/04/emma" version="1.0">
              <emma:interpretation id="{975F6BA2-D216-4192-9F26-95345644CEB5}" emma:medium="tactile" emma:mode="ink">
                <msink:context xmlns:msink="http://schemas.microsoft.com/ink/2010/main" type="inkWord" rotatedBoundingBox="11836,4545 13605,4499 13631,5502 11863,5549">
                  <msink:destinationLink direction="with" ref="{8B89EFC4-E29E-4BD1-AE46-8A8B1DB5E630}"/>
                </msink:context>
              </emma:interpretation>
              <emma:one-of disjunction-type="recognition" id="oneOf9">
                <emma:interpretation id="interp45" emma:lang="en-GB" emma:confidence="0">
                  <emma:literal>mol</emma:literal>
                </emma:interpretation>
                <emma:interpretation id="interp46" emma:lang="en-GB" emma:confidence="0">
                  <emma:literal>mot</emma:literal>
                </emma:interpretation>
                <emma:interpretation id="interp47" emma:lang="en-GB" emma:confidence="0">
                  <emma:literal>mo</emma:literal>
                </emma:interpretation>
                <emma:interpretation id="interp48" emma:lang="en-GB" emma:confidence="0">
                  <emma:literal>mos</emma:literal>
                </emma:interpretation>
                <emma:interpretation id="interp49" emma:lang="en-GB" emma:confidence="0">
                  <emma:literal>mal</emma:literal>
                </emma:interpretation>
              </emma:one-of>
            </emma:emma>
          </inkml:annotationXML>
          <inkml:trace contextRef="#ctx0" brushRef="#br0" timeOffset="66734.0518">11047 4433 30 0,'0'0'105'15,"0"0"1"-15,-5 25 4 16,5 4-58-16,-6-2-21 15,8 19 0-15,-10 3-6 16,6 10-1-16,-8-5-5 0,3 2-4 16,-3-8-5-1,4-9 0-15,-1-14-3 16,7-25 0-16,0 0-1 16,17-25-2-16,2-12-1 0,4-11-1 15,2-12 1-15,4-3-3 16,4 1 2-16,2 6-2 15,3 12 2-15,-3 13-1 16,-2 19 0-16,-2 16-1 16,-6 19 1-16,-4 14-1 15,-11 15 0-15,-1 8 1 16,-13 0-2-16,-1-1 2 16,-1-10-1-16,2-9 2 15,6-19-2-15,-2-21 1 16,19-9 0-16,2-22 1 15,4-10 0-15,4-9-2 16,4-6 2-16,6 2-2 0,1 6 2 16,-1 13-1-16,-3 12 0 15,-1 16 0-15,-6 18 0 16,-4 14 1-16,-8 12-1 16,-9 9-5-16,-4 12-14 15,-10-10-37-15,6 6-72 16,-2-13-2-16,8-9 0 15,-6-32-4-15</inkml:trace>
          <inkml:trace contextRef="#ctx0" brushRef="#br0" timeOffset="67062.2377">12308 4389 93 0,'0'0'116'0,"-29"-19"-1"15,2 30 3-15,-2 22-71 16,-5 7-24-16,9 18-2 16,-2-2-2-16,17 8-2 15,2-6-1-15,16-4-2 16,5-16-3-16,14-11-1 16,4-23-3-16,10-10-2 15,1-19-1-15,-1-8-2 16,-1-13 1-16,-5-2-2 15,-6-10 2-15,-12-4 0 0,-7-3-7 16,-10 3 0-16,-2 8-8 16,-10 2-5-16,1 17-20 15,-14-5-19-15,25 40-43 16,-12-31-33-16,12 31 10 16,0 0-5-16</inkml:trace>
          <inkml:trace contextRef="#ctx0" brushRef="#br0" timeOffset="67265.3083">12667 3874 150 0,'19'-25'121'15,"-19"25"4"-15,23-8 0 0,-9 37-88 16,-14 10 0-16,11 28-9 16,-13 10-2-16,4 14-6 15,-6 0-1-15,4 5-7 16,-5-9-5-16,1-6-16 15,6 0-30-15,-14-18-98 16,12-18-5-16,-2-13 1 16,8-14-4-16</inkml:trace>
        </inkml:traceGroup>
      </inkml:traceGroup>
    </inkml:traceGroup>
    <inkml:traceGroup>
      <inkml:annotationXML>
        <emma:emma xmlns:emma="http://www.w3.org/2003/04/emma" version="1.0">
          <emma:interpretation id="{0C9A6887-0686-4090-ADC4-F7A25248C67C}" emma:medium="tactile" emma:mode="ink">
            <msink:context xmlns:msink="http://schemas.microsoft.com/ink/2010/main" type="paragraph" rotatedBoundingBox="15957,6164 32697,5376 32754,6602 16015,739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03B89D20-0E01-473C-97E0-D96BAE797DBA}" emma:medium="tactile" emma:mode="ink">
              <msink:context xmlns:msink="http://schemas.microsoft.com/ink/2010/main" type="line" rotatedBoundingBox="15957,6164 32697,5376 32754,6602 16015,7391"/>
            </emma:interpretation>
          </emma:emma>
        </inkml:annotationXML>
        <inkml:traceGroup>
          <inkml:annotationXML>
            <emma:emma xmlns:emma="http://www.w3.org/2003/04/emma" version="1.0">
              <emma:interpretation id="{67B86724-1FA6-495F-9C47-B2A37B7C90DF}" emma:medium="tactile" emma:mode="ink">
                <msink:context xmlns:msink="http://schemas.microsoft.com/ink/2010/main" type="inkWord" rotatedBoundingBox="15964,6309 20378,6101 20426,7134 16012,7342"/>
              </emma:interpretation>
              <emma:one-of disjunction-type="recognition" id="oneOf10">
                <emma:interpretation id="interp50" emma:lang="en-GB" emma:confidence="0">
                  <emma:literal>Iowans</emma:literal>
                </emma:interpretation>
                <emma:interpretation id="interp51" emma:lang="en-GB" emma:confidence="0">
                  <emma:literal>looms</emma:literal>
                </emma:interpretation>
                <emma:interpretation id="interp52" emma:lang="en-GB" emma:confidence="0">
                  <emma:literal>rooms</emma:literal>
                </emma:interpretation>
                <emma:interpretation id="interp53" emma:lang="en-GB" emma:confidence="0">
                  <emma:literal>worms</emma:literal>
                </emma:interpretation>
                <emma:interpretation id="interp54" emma:lang="en-GB" emma:confidence="0">
                  <emma:literal>1owan3</emma:literal>
                </emma:interpretation>
              </emma:one-of>
            </emma:emma>
          </inkml:annotationXML>
          <inkml:trace contextRef="#ctx0" brushRef="#br0" timeOffset="73720.0284">15271 5962 76 0,'0'0'114'0,"0"0"0"16,-13 37 1-16,9 3-49 16,-2 6-44-16,4 16-1 15,-9 6-9-15,3 14-5 16,-7 1-9-16,-1-4-9 16,3-3-20-16,-7-15-35 15,3-13-50-15,9-9 1 0,8-39-3 16,0 0 31-16</inkml:trace>
          <inkml:trace contextRef="#ctx0" brushRef="#br0" timeOffset="74658.585">15595 6087 145 0,'0'0'110'15,"0"0"4"-15,-36 23-3 16,16 14-96-16,-5 13-5 15,6 10 1-15,0 4-2 16,13 5-1-16,6-11-1 0,10-12-3 16,7-7-1-16,10-20-1 15,6-17-2-15,7-12 0 16,1-17-1-16,1-9 0 16,-5-7-1-16,-6-3-1 15,-8-8 2-15,-8 0-1 16,-13 2 2-16,-8 2 0 15,-5 7 0-15,-3 3-1 16,-3 9 1-16,7 6 1 16,10 25-1-16,-2-27 1 15,2 27 1-15,43-12-2 16,-3 5 3-16,8-1-2 16,4 0 1-16,-1-1-1 0,-1 3 1 15,-6 2-1-15,-9 4 0 16,-8 8 0-16,-27-8 0 15,15 40 3-15,-23-9-2 16,-3 11 2-16,-8 7-1 16,1 7 3-16,-3 3 0 15,9 1 2-15,1 0-2 16,11-6 3-16,6-6-3 16,15-13 2-16,6-14-1 15,8-11-2-15,7-14-2 16,2-6-1-16,1-17 1 15,-3 0-3-15,-5-13 1 0,-8 1-3 0,-6-5 0 16,-14-3-1-16,-9-3 0 16,-13-2 0-16,-6 6 0 15,-3 2-1-15,-3 7 1 0,2 4 0 16,6 10 2-16,11 4 0 16,6 19 1-16,25-14 0 15,4 9 1-15,8 3-1 16,9 2 1-16,6-4 0 15,0 2 0-15,0 2 2 16,-4 0-2-16,-7 2 1 16,-5 2 1-16,-7 3 0 15,-29-7 0-15,20 31 1 16,-24-4 1 0,-8 10-1-16,-13 11 2 0,-2 8 2 15,-6 2-2 1,4 7 3-16,4 1-2 15,12 1 2-15,13-13-3 16,15-7 2-16,14-15-2 16,12-16-2-16,13-14-2 15,4-8-1-15,-1-17 0 16,-1-8-2-16,-6-10 1 16,-9-7-2-16,-10-8 1 15,-10 0-2-15,-11-5 1 16,-14-7-3-16,-10 3-1 0,-9 3-5 15,-2 14-10-15,-12-2-21 16,12 27-37-16,-4 3-53 16,8 16 2-16,21 4-1 15,-15 18 0-15</inkml:trace>
          <inkml:trace contextRef="#ctx0" brushRef="#br0" timeOffset="75549.2207">17695 6080 72 0,'11'-24'105'15,"-11"-8"5"-15,-2 5 1 0,2 27-53 16,-23-33-30-16,23 33 0 15,-44-2-5-15,21 25-3 16,-8 8-5 0,4 17-3-16,-2 6-3 0,8 6 0 15,0-4-2-15,13 0 2 16,4-10-2-16,12-13-1 16,7-14 0-16,14-15-2 15,4-16-1-15,11-9-1 16,8-14 0-16,4-7-1 15,4-10-1-15,-4 0-2 16,-2 2 0-16,-6 7-1 16,-6 11 1-16,-9 16-1 0,-12 16 1 15,-21 0-1 1,14 52 1-16,-20-4 2 16,-7 8-2-16,-1 2 3 15,-1-2-2-15,3-8 2 0,4-11-2 16,5-14 2-16,3-23 1 15,21 6 0-15,2-22 1 16,4-11-3-16,6-11 2 16,5-8-1-16,3-1 1 15,3-1-1-15,-5 6-2 16,-1 9 1-16,-5 10-1 16,-4 15 2-16,-6 12-1 0,-4 17 1 15,-11 12-1 1,-6 7 1-16,-4 3-1 15,-2 1 2-15,0-7-1 16,2-8 2-16,4-10-3 0,-2-19 2 16,18 4-1-16,1-16-1 15,6-13 0-15,2-6 0 16,4-7 0-16,5-3-1 16,-3 3 2-16,0 7-2 15,-2 10 0-15,-4 13 1 16,-4 12 0-16,-4 15 2 15,-5 12-2-15,-5 13 1 16,-7 6-4-16,-6 1-4 16,4 8-21-16,-13-20-43 15,9-4-51-15,-2-12-6 16,6-23 4-16,0 0-7 16</inkml:trace>
          <inkml:trace contextRef="#ctx0" brushRef="#br0" timeOffset="75989.8474">19108 5524 261 0,'8'-19'115'0,"13"0"3"16,6 11-40-16,6-7-70 15,9 7-1-15,4 6-1 0,-1 6 0 16,-5 7 0-16,-11 7 0 16,-14 9-3-16,-9 6 0 15,-17 5-1-15,-7 1 1 16,-13 1-2-16,-1-3 1 16,1-4-1-16,10-3 0 15,9-6 0-15,10-3 1 16,10-2 0-16,11-2 1 15,12-5 1-15,6 5 0 16,3-1 0-16,-3 3 2 0,-3 2-1 16,-3 6 2-16,-13-2 0 15,-5 4 0-15,-17 0-2 16,-11 4-1-16,-12-4-1 16,-6 0-4-16,-7-8-7 15,-9-6-12-15,9 1-36 16,-12-14-75-16,13-8 1 15,8-8-3-15,12-11 0 16</inkml:trace>
        </inkml:traceGroup>
        <inkml:traceGroup>
          <inkml:annotationXML>
            <emma:emma xmlns:emma="http://www.w3.org/2003/04/emma" version="1.0">
              <emma:interpretation id="{B3084C84-7A3A-4283-B4BB-0188B76FD16F}" emma:medium="tactile" emma:mode="ink">
                <msink:context xmlns:msink="http://schemas.microsoft.com/ink/2010/main" type="inkWord" rotatedBoundingBox="21359,5910 27043,5642 27093,6687 21408,6954"/>
              </emma:interpretation>
              <emma:one-of disjunction-type="recognition" id="oneOf11">
                <emma:interpretation id="interp55" emma:lang="en-GB" emma:confidence="0">
                  <emma:literal>£0.02</emma:literal>
                </emma:interpretation>
                <emma:interpretation id="interp56" emma:lang="en-GB" emma:confidence="0">
                  <emma:literal>= 0. 0002</emma:literal>
                </emma:interpretation>
                <emma:interpretation id="interp57" emma:lang="en-GB" emma:confidence="0">
                  <emma:literal>= 0. 002</emma:literal>
                </emma:interpretation>
                <emma:interpretation id="interp58" emma:lang="en-GB" emma:confidence="0">
                  <emma:literal>£0.00</emma:literal>
                </emma:interpretation>
                <emma:interpretation id="interp59" emma:lang="en-GB" emma:confidence="0">
                  <emma:literal>= 0. 00002</emma:literal>
                </emma:interpretation>
              </emma:one-of>
            </emma:emma>
          </inkml:annotationXML>
          <inkml:trace contextRef="#ctx0" brushRef="#br0" timeOffset="101203.3526">22597 5355 146 0,'0'0'108'0,"-5"-41"2"16,1 14 0-16,2 6-81 15,-12-12 0-15,7 12-4 16,-13-6 0-16,20 27-8 16,-40-29 1-16,15 31-4 15,-8 4-3-15,2 13-1 16,-7 14 1-16,1 11-3 0,-2 8-1 15,1 12-2-15,3 9 0 16,6 6-1-16,6 4 0 16,6 0 0-16,11-6-4 15,10-6 2-15,13-11-1 16,8-12 2-16,10-17 0 16,9-19 0-16,8-16 0 15,2-13-1-15,-2-16 2 16,0-10-3-16,-7-11 3 15,-7-5-3-15,-11-5 2 16,-11-3-3-16,-12-3-3 16,-8 3 1-16,-8 5-1 0,-5 10 0 15,-1 8-7-15,-5 7-5 16,23 37-17-16,-38-29-28 16,38 29-67-16,-10 33-1 15,16-2-4-15,0 5 1 16</inkml:trace>
          <inkml:trace contextRef="#ctx0" brushRef="#br0" timeOffset="101406.5364">22927 5885 331 0,'0'0'136'15,"0"0"-4"-15,0 0-29 16,0 0-134-16,0 0-95 16,-8-25-6-16,8 25-3 15,0 0 0-15</inkml:trace>
          <inkml:trace contextRef="#ctx0" brushRef="#br0" timeOffset="102085.5997">23856 5370 136 0,'2'-27'107'0,"-4"0"5"15,0 0 1-15,-13-8-71 16,11 16-9-16,-17-12-5 16,21 31-12-16,-43-32-1 15,18 28-3-15,-9 4-3 16,1 15-2-16,-2 12 2 15,2 17-1-15,-1 10-2 16,7 10 2-16,0 9-1 0,11 8 2 16,3-2 0-16,13 0 0 15,13-15-5-15,7-10 1 16,12-14 0 0,9-13-1-16,5-19 0 0,4-12-1 15,4-17 0-15,0-12-1 16,-9-7 1-16,-1-10-1 15,-13-4 2-15,-8-6-2 16,-10-13-4-16,-11 3-1 16,-11 1 1-16,-3 7-3 15,-7 8-4-15,-4 6-9 16,7 19-17-16,-9-2-34 0,25 31-61 16,0 0-5-16,-13 25 3 15,22-7-2-15</inkml:trace>
          <inkml:trace contextRef="#ctx0" brushRef="#br0" timeOffset="102513.6311">24494 5247 144 0,'-11'-18'116'0,"11"18"1"15,-33-27 4-15,12 16-75 0,2 19-26 16,-8 5 0 0,7 18-2-16,-9 7 3 15,4 11-3-15,-4 7-1 16,6 9 1-16,2 1-2 0,11 3 0 16,3-3-3-16,14-7-1 15,7-14-7-15,13-7 1 16,4-11-3-16,7-15-1 15,3-14 0-15,1-10-2 16,-3-15 2-16,-1-7-2 16,-5-9 2-16,-8-5-2 15,-9-10-4-15,-7-9 4 0,-9-1-5 16,-4 3 1 0,-7 5-2-16,-1 2-3 15,-1 14-6-15,-3 3-7 16,7 20-14-16,-9 2-37 0,18 19-57 15,0 0-6-15,-7 21 5 16,7-21-4-16</inkml:trace>
          <inkml:trace contextRef="#ctx0" brushRef="#br0" timeOffset="103312.9292">25175 5274 162 0,'0'0'121'16,"0"0"5"-16,-23-23-4 0,23 23-70 15,-31-12-30-15,31 12-6 16,-44 0-6-16,17 8-1 16,-8 9 3-16,-2 10-3 15,-3 10 1-15,5 11 0 16,-3 8 0-16,9 9-1 15,7 3 0-15,9 3-2 16,13-7-5-16,15-6 2 16,10-8-2-16,8-10-1 15,13-15 0-15,3-15-1 16,3-16 0-16,0-11 1 16,0-12-1-16,-6-6 0 0,-7-11 1 15,-3-6 0-15,-13-4 0 16,-9-6-1-16,-12 1-4 15,-6 3 1-15,-8 6 0 16,-5 7-1-16,-4 7-1 16,0 5-1-16,3 14-8 15,-3 3-8-15,21 16-20 16,-25-2-65-16,25 2-23 16,0 0-5-16,0 0 4 15</inkml:trace>
          <inkml:trace contextRef="#ctx0" brushRef="#br0" timeOffset="103906.6868">25694 5214 241 0,'0'0'127'15,"-14"-29"4"1,14 6-5-16,21 0-106 15,-5-4-5-15,16 9-6 0,9-3-3 16,9 10-1-16,2 5 1 16,2 14-1-16,-2 7 0 15,-6 12 0-15,-7 6-2 16,-8 7 2-16,-14 10 4 16,-11 2-2-16,-12 2 0 15,-11 2-2-15,-14 0 0 16,-11 2-1-16,-5-2 0 15,-7 0 0-15,-7-6-5 0,1-2 2 16,4-3-1 0,6-5 2-16,11-7-1 15,12 0 1-15,8-6 0 16,15 0 2-16,12-6-1 0,15-2 2 16,10-5-1-16,11 3 0 15,8-4 0-15,4-3-1 16,4-4 0-16,-2-2-4 15,-2 1-7-15,-10-10-16 16,6 14-46-16,-19-18-70 16,1 1-2-16,-16-9-3 15,1 1-3-15</inkml:trace>
          <inkml:trace contextRef="#ctx0" brushRef="#br0" timeOffset="76458.581">20504 5299 171 0,'-16'27'132'0,"16"-27"-7"16,12 23 11-16,-12-23-89 16,50 4-19-16,-15-10-5 0,11 6-9 15,-2-6-8-15,-1-5-12 16,1 7-18-16,-17-12-39 16,0 7-63-16,-27 9-9 15,0 0 5-15,0 0-1 16</inkml:trace>
          <inkml:trace contextRef="#ctx0" brushRef="#br0" timeOffset="76614.8285">20558 5503 234 0,'7'19'129'0,"13"-7"-4"16,9-4 1-16,15-4-107 15,-2-4-20-15,1-6-40 0,3 2-80 16,-2 0-2-16,-11-2-8 15,-4-1 2-15</inkml:trace>
        </inkml:traceGroup>
        <inkml:traceGroup>
          <inkml:annotationXML>
            <emma:emma xmlns:emma="http://www.w3.org/2003/04/emma" version="1.0">
              <emma:interpretation id="{94D9FF4D-6B62-4551-B802-FE0C38AFA2B0}" emma:medium="tactile" emma:mode="ink">
                <msink:context xmlns:msink="http://schemas.microsoft.com/ink/2010/main" type="inkWord" rotatedBoundingBox="27818,5676 29517,5596 29571,6752 27872,6832"/>
              </emma:interpretation>
              <emma:one-of disjunction-type="recognition" id="oneOf12">
                <emma:interpretation id="interp60" emma:lang="en-GB" emma:confidence="0">
                  <emma:literal>mol</emma:literal>
                </emma:interpretation>
                <emma:interpretation id="interp61" emma:lang="en-GB" emma:confidence="0">
                  <emma:literal>mo/</emma:literal>
                </emma:interpretation>
                <emma:interpretation id="interp62" emma:lang="en-GB" emma:confidence="0">
                  <emma:literal>mot</emma:literal>
                </emma:interpretation>
                <emma:interpretation id="interp63" emma:lang="en-GB" emma:confidence="0">
                  <emma:literal>md</emma:literal>
                </emma:interpretation>
                <emma:interpretation id="interp64" emma:lang="en-GB" emma:confidence="0">
                  <emma:literal>mo}</emma:literal>
                </emma:interpretation>
              </emma:one-of>
            </emma:emma>
          </inkml:annotationXML>
          <inkml:trace contextRef="#ctx0" brushRef="#br0" timeOffset="105624.8667">26983 5563 177 0,'18'-19'119'0,"-18"19"4"16,23 23-5-16,-17 0-70 15,3 23-32-15,-9 6-3 0,4 10-1 16,-10 0-4 0,2 1 1-16,-9-9-5 15,5-6 2-15,-7-15-3 0,9-14 2 16,6-19-1-16,0 0 0 16,8-40-1-16,9-4-3 15,8-12 2-15,2-4-2 16,10-4 3-16,1 3-2 15,3 12 2-15,1 13 0 16,-5 17 1-16,-2 22 0 16,-5 17 1-16,-8 22 1 15,-9 10-4-15,-7 12 3 0,-8 3-3 16,-4-5 1 0,-7-4-3-16,5-12 2 0,0-15-2 15,8-31 0-15,0 0 0 0,0 0 1 16,27-46 0-16,-4-3-1 15,2-5 1-15,4-5-1 16,4 3 2-16,0 8-1 16,0 11 3-16,-1 18-1 15,-3 11 0-15,0 21 1 16,-6 11-1-16,-3 14-1 16,-3 10-4-16,-11 4-5 15,2 8-13-15,-10-19-23 0,17 13-46 16,-13-20-45-16,10-7-1 31,-12-27-1-31,36 12 2 16</inkml:trace>
          <inkml:trace contextRef="#ctx0" brushRef="#br0" timeOffset="105952.9969">28059 5617 284 0,'-8'-27'133'0,"8"27"-2"15,-25-6 0-15,25 6-119 16,-29 52-3-16,16 4 1 16,-1 4-1-16,5 11 2 15,3-3-4-15,8-1 1 16,6-9-2-16,9-12-1 16,8-19 0-16,8-15-3 15,7-20-2-15,-1-11-1 0,1-14 2 16,-5-9-2-16,-6-10 2 15,-10-6-1-15,-9-4 0 16,-10-2-2-16,-6 7 1 16,-9 8-5-16,-1 9-4 15,-7 7-7-15,23 33-14 16,-48-25-27-16,48 25-77 16,-31 21 0-16,25-1-2 15,6-20 4-15</inkml:trace>
          <inkml:trace contextRef="#ctx0" brushRef="#br0" timeOffset="106276.4924">28645 4994 211 0,'-6'-29'129'15,"6"29"2"-15,-2-27-3 16,2 27-98-16,2 29-10 0,4 12 3 16,-8 11-3-16,6 25-3 15,-8 10 2-15,4 17-3 16,-9 4-2-16,5 5-2 16,-4-3-2-16,2-9-2 15,0-7-1-15,3-17-4 16,3-13-6-16,0-18-4 15,7-11-10-15,-7-35-24 16,14 21-97-16,-14-21-5 16,9-29-2-16,-9 0-1 15</inkml:trace>
        </inkml:traceGroup>
        <inkml:traceGroup>
          <inkml:annotationXML>
            <emma:emma xmlns:emma="http://www.w3.org/2003/04/emma" version="1.0">
              <emma:interpretation id="{6E34DFD5-D76C-45A7-A6D9-163D7635E53F}" emma:medium="tactile" emma:mode="ink">
                <msink:context xmlns:msink="http://schemas.microsoft.com/ink/2010/main" type="inkWord" rotatedBoundingBox="30299,5614 32703,5500 32754,6587 30350,6700"/>
              </emma:interpretation>
              <emma:one-of disjunction-type="recognition" id="oneOf13">
                <emma:interpretation id="interp65" emma:lang="en-GB" emma:confidence="0">
                  <emma:literal>Naott</emma:literal>
                </emma:interpretation>
                <emma:interpretation id="interp66" emma:lang="en-GB" emma:confidence="0">
                  <emma:literal>Naoto</emma:literal>
                </emma:interpretation>
                <emma:interpretation id="interp67" emma:lang="en-GB" emma:confidence="0">
                  <emma:literal>Nant</emma:literal>
                </emma:interpretation>
                <emma:interpretation id="interp68" emma:lang="en-GB" emma:confidence="0">
                  <emma:literal>Na0tt</emma:literal>
                </emma:interpretation>
                <emma:interpretation id="interp69" emma:lang="en-GB" emma:confidence="0">
                  <emma:literal>na0tt</emma:literal>
                </emma:interpretation>
              </emma:one-of>
            </emma:emma>
          </inkml:annotationXML>
          <inkml:trace contextRef="#ctx0" brushRef="#br0" timeOffset="107234.4161">29474 6006 179 0,'0'0'117'0,"0"0"4"15,10-42 1-15,3 9-85 16,-3-23-19-16,13 0 0 16,-9-19 1-16,7-4-6 15,-12-10-7-15,-3-1-2 16,-12 3-3-16,-1 6 0 0,-7 12-3 15,-1 11 0-15,-3 19-1 16,3 20 1-16,15 19 2 16,-8 27 1-16,16 23 3 15,9 14-2-15,3 11 5 16,7 8-2-16,5 0 2 16,3-2 0-16,4-8 1 15,3-13-1-15,2-22-1 16,-1-18 1-16,-1-15-3 15,-3-18-1-15,-3-14 1 16,-3-12-1-16,-8-13 1 16,-7-15-2-16,-9-10-4 15,-9-4 0-15,-6-4-1 0,-5 6 2 16,1 6-4-16,-3 11-1 16,7 14-8-16,-4 19-5 15,10 29-19-15,0 0-44 16,29 34-46-16,-8 3-5 15,8 13 1-15,4 2 3 16</inkml:trace>
          <inkml:trace contextRef="#ctx0" brushRef="#br0" timeOffset="107625.0467">30486 5451 226 0,'-23'-25'117'15,"-2"2"3"-15,-6 9 1 16,10 7-111-16,-10 7 1 16,4 23 0-16,-2 2 3 15,2 19-1-15,-2-1 4 16,6 7-5-16,2-8-2 16,9-1 0-16,3-9-1 15,13-10-2-15,-4-22-2 16,34 5-3-16,-5-20-1 15,4-8-2-15,2-8 2 16,-2-6-2-16,-1-1 0 16,-5 3 0-16,-4 6 1 0,-9 10 0 15,-14 19 0-15,0 0 2 16,0 0-1-16,10 40 1 16,-12-1-3-1,-4 5-2-15,2 8-7 0,-4-9-15 16,14 15-32-16,-14-20-73 15,18-5-2-15,-10-33-1 16,21 17 0-16</inkml:trace>
          <inkml:trace contextRef="#ctx0" brushRef="#br0" timeOffset="107968.8006">30889 5262 186 0,'4'-33'126'0,"-4"33"2"16,-13-23-1-16,13 23-70 0,-39 35-40 16,18 5-2-16,-8 7 4 15,4 16-5-15,-2 1 2 16,8 9-4-16,3-3 1 16,8 5-2-16,5-19-4 15,12-6 2-15,7-15-4 16,11-12-2-16,5-16-1 15,-1-14-2-15,2-11 0 16,-2-14-1-16,-2-7 1 0,-6-9-1 16,-8-4 1-16,-7-12-2 15,-6 4-5 1,-6-3-1-16,0 13-11 16,-9-6-14-16,11 27-41 0,-14-6-63 15,16 35-1-15,-15-29-3 16,15 29 5-16</inkml:trace>
          <inkml:trace contextRef="#ctx0" brushRef="#br0" timeOffset="108234.4301">31298 5102 240 0,'0'0'131'0,"0"0"5"0,-4 23-3 16,6 12-95-16,-10 9-16 16,6 16-5-16,-11 2 1 15,7 11-7-15,-4-7-1 16,-1 5-7-16,3-7-4 16,-3-9-13-16,7-10-18 15,-10-26-28-15,20 0-74 16,-6-19-2-16,0 0-2 15,2-21 3-15</inkml:trace>
          <inkml:trace contextRef="#ctx0" brushRef="#br0" timeOffset="108437.5574">31234 5447 266 0,'0'0'135'0,"0"0"2"16,0 0 2-16,45 4-108 15,-16-6-12-15,17 6-3 16,0-4-3-16,6 2-7 16,2 0-6-16,-4-6-14 15,2 6-19-15,-19-25-31 16,15 9-73-16,-19-11-1 16,0 0-2-16,-10-13 0 15</inkml:trace>
          <inkml:trace contextRef="#ctx0" brushRef="#br0" timeOffset="108687.5607">31828 4842 280 0,'0'0'140'0,"-17"23"-1"16,13 19 1-16,-10 7-117 16,7 22-2-16,-7 10-1 15,3 13-5-15,-3 3-3 16,-1 3-5-16,1 0 1 15,-1-5-4-15,3-7-1 16,1-12-2-16,1-15-7 16,2-16-7-16,8-1-13 15,0-44-35-15,-15 31-81 0,15-31-3 16,0 0-2-16,-16-33-2 16</inkml:trace>
        </inkml:traceGroup>
      </inkml:traceGroup>
    </inkml:traceGroup>
    <inkml:traceGroup>
      <inkml:annotationXML>
        <emma:emma xmlns:emma="http://www.w3.org/2003/04/emma" version="1.0">
          <emma:interpretation id="{60D9D320-53FC-4BBF-BB5C-4E227F2DE2C9}" emma:medium="tactile" emma:mode="ink">
            <msink:context xmlns:msink="http://schemas.microsoft.com/ink/2010/main" type="paragraph" rotatedBoundingBox="1184,8867 31543,8412 31619,13450 1259,139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B7A63D-250E-485D-AA96-58D82418AE10}" emma:medium="tactile" emma:mode="ink">
              <msink:context xmlns:msink="http://schemas.microsoft.com/ink/2010/main" type="line" rotatedBoundingBox="1519,8862 31543,8412 31568,10048 1544,10498"/>
            </emma:interpretation>
          </emma:emma>
        </inkml:annotationXML>
        <inkml:traceGroup>
          <inkml:annotationXML>
            <emma:emma xmlns:emma="http://www.w3.org/2003/04/emma" version="1.0">
              <emma:interpretation id="{0F734AC2-1FF7-47CD-8E89-1A74CB3B9F6C}" emma:medium="tactile" emma:mode="ink">
                <msink:context xmlns:msink="http://schemas.microsoft.com/ink/2010/main" type="inkWord" rotatedBoundingBox="1552,8838 6338,9016 6284,10478 1498,10299"/>
              </emma:interpretation>
              <emma:one-of disjunction-type="recognition" id="oneOf14">
                <emma:interpretation id="interp70" emma:lang="en-GB" emma:confidence="0">
                  <emma:literal>HzSOy:</emma:literal>
                </emma:interpretation>
                <emma:interpretation id="interp71" emma:lang="en-GB" emma:confidence="0">
                  <emma:literal>Hzsoy:</emma:literal>
                </emma:interpretation>
                <emma:interpretation id="interp72" emma:lang="en-GB" emma:confidence="0">
                  <emma:literal>Hzs0y:</emma:literal>
                </emma:interpretation>
                <emma:interpretation id="interp73" emma:lang="en-GB" emma:confidence="0">
                  <emma:literal>12500:</emma:literal>
                </emma:interpretation>
                <emma:interpretation id="interp74" emma:lang="en-GB" emma:confidence="0">
                  <emma:literal>Halsey:</emma:literal>
                </emma:interpretation>
              </emma:one-of>
            </emma:emma>
          </inkml:annotationXML>
          <inkml:trace contextRef="#ctx0" brushRef="#br0" timeOffset="113253.7045">683 8648 1 0,'-10'-24'79'16,"10"24"21"-16,0 0 8 15,-5-27-47-15,5 27-10 16,0 0-6-16,0 0-7 16,0 0-6-16,0 0-3 0,0 0-6 15,17 51-10-15,-17-7 0 16,4 12-3-16,-4 7-2 16,2 9-3-16,0 1-4 15,-2-4-7-15,5-3-14 16,-8-16-26-16,10-11-79 15,-1-14-2-15,-6-25-2 16,0 0-1-16</inkml:trace>
          <inkml:trace contextRef="#ctx0" brushRef="#br0" timeOffset="113441.2282">654 8817 203 0,'0'0'133'0,"31"-6"0"0,4 3-2 16,-1-1-111-16,20 0-8 16,4-2-1-16,8 0-12 15,1-1-17-15,-11-9-32 16,8 5-66-16,-16-3-14 16,-6-3 3-16,-11-6-4 15</inkml:trace>
          <inkml:trace contextRef="#ctx0" brushRef="#br0" timeOffset="113628.7292">1252 8218 204 0,'-14'-18'128'15,"14"18"0"-15,-27 27 0 16,21 18-99-16,-7 14-6 16,11 20-6-16,-4 8-10 15,2 8-9-15,4 9-9 16,-2-12-16-16,14 3-42 15,-10-18-61-15,6-17-4 16,-3-14 0-16,5-15-2 16</inkml:trace>
          <inkml:trace contextRef="#ctx0" brushRef="#br0" timeOffset="113941.2648">1310 8975 205 0,'0'0'129'0,"34"-21"2"0,-7 15-5 16,-4-3-108-16,18 7-9 16,3 0-1-16,1 6-3 15,-3 5-1-15,-11 7-1 16,-12 11 0-16,-17 9 1 16,-14 9 1-16,-9 11 2 15,-12 3 0-15,-1 9 3 16,-3-1 0-16,8 1 2 15,6-3-1-15,15-7 0 0,10-10-3 16,16-9 0 0,9-10-3-16,13-12-6 15,8-7-13-15,-3-18-26 16,16 4-97-16,-16-15-5 0,3-4 0 16,-10-10-4-16</inkml:trace>
          <inkml:trace contextRef="#ctx0" brushRef="#br0" timeOffset="114451.3469">2665 8513 158 0,'-6'-37'127'16,"-9"-5"-2"-16,-5-3 4 15,-20-3-81-15,3 15-20 0,-17-3-5 0,2 18-10 16,-6 7-2-16,4 18-4 15,8 11-1-15,11 16-2 16,14 9-2-16,17 9 1 16,20 8 0-16,20 1 3 15,11 1 0-15,12-2-4 16,5 3 1-16,2-1 2 16,-3-8-1-16,-9 2-1 15,-17-6 1-15,-14-2-3 16,-17-5 0-16,-16-3 3 15,-13-11-3-15,-12-6-1 16,-13-9-2-16,-6-10-5 16,-2-8-8-16,-7-17-14 0,20 7-31 15,-7-13-76-15,25 0-5 16,8-6 2-16,26 4-1 16</inkml:trace>
          <inkml:trace contextRef="#ctx0" brushRef="#br0" timeOffset="114904.4752">3432 8466 177 0,'-40'-42'125'16,"1"5"-4"-16,-3 3 5 16,-12 7-98-16,13 23-3 15,-3 11-2-15,7 22-7 16,-1 14-4-16,7 22-1 16,2 14-3-16,10 14 0 15,5 5-1-15,16-3 1 16,15-3-2-16,12-9 0 15,12-17-1-15,11-14-1 16,10-27 0-16,13-14 0 0,2-22-3 16,0-16 0-16,-2-18-1 15,-2-12 4-15,-11-9-3 16,-10-7 2-16,-15-6-1 16,-18-6 0-16,-17 0 0 15,-10 4 0-15,-15 14-3 16,-10 5-8-16,-3 20-9 15,-7 5-15-15,16 33-32 16,-9 8-72-16,18 19 0 16,3 8-2-16,11 11 1 15</inkml:trace>
          <inkml:trace contextRef="#ctx0" brushRef="#br0" timeOffset="115482.6075">4107 8910 84 0,'0'0'113'15,"-8"23"6"-15,8-23-1 0,-19 38-55 16,7-3-42-16,-9-6 2 16,8 10 1-1,-5-9-1-15,7 5-5 0,1-6-3 16,10 0-3-16,4-6-2 16,11 2-3-16,5-4-2 15,12-3-2-15,3-1-4 16,4-5-4-16,7-1-4 15,-2-13-4-15,8-5-6 16,-11-13-4-16,7-1-4 16,-11-14-1-16,7-1 1 15,-15-12 2-15,-2-1 10 0,-10-8 15 16,-7 1 9-16,0 11 10 16,-7 1 3-1,-1 15 2-15,-9 10 8 16,7 19 1-16,0 0-3 0,-14 56-10 15,1-8-2-15,5 21-4 16,-6 8-1-16,3 14 3 16,-5-4-9-16,3 5 0 15,3-3-6-15,-1-6-3 16,9-6-13-16,-6-23-14 16,14 0-39-16,-6-23-72 15,6-12 2-15,-6-19-5 16,0 0 2-16</inkml:trace>
          <inkml:trace contextRef="#ctx0" brushRef="#br0" timeOffset="115873.2655">5453 8642 233 0,'0'0'132'0,"0"0"2"16,-20 2-6-16,20-2-106 16,0 0-15-16,-19 15-17 15,19-15-32-15,-15 23-67 16,15-23-19-16,-14 31-5 15,14-31-4-15</inkml:trace>
          <inkml:trace contextRef="#ctx0" brushRef="#br0" timeOffset="116029.4974">5422 9022 289 0,'0'0'127'0,"0"0"-6"16,0 0-59-16,-18 5-116 15,18-5-69-15,0 0-7 16,0 0 1-16,-2-25-3 16</inkml:trace>
        </inkml:traceGroup>
        <inkml:traceGroup>
          <inkml:annotationXML>
            <emma:emma xmlns:emma="http://www.w3.org/2003/04/emma" version="1.0">
              <emma:interpretation id="{2AB33A99-27C0-4180-94F5-EC0CDAE591C2}" emma:medium="tactile" emma:mode="ink">
                <msink:context xmlns:msink="http://schemas.microsoft.com/ink/2010/main" type="inkWord" rotatedBoundingBox="7147,9127 10661,8772 10763,9780 7249,10135"/>
              </emma:interpretation>
              <emma:one-of disjunction-type="recognition" id="oneOf15">
                <emma:interpretation id="interp75" emma:lang="en-GB" emma:confidence="0">
                  <emma:literal>Naoki</emma:literal>
                </emma:interpretation>
                <emma:interpretation id="interp76" emma:lang="en-GB" emma:confidence="0">
                  <emma:literal>Naoto</emma:literal>
                </emma:interpretation>
                <emma:interpretation id="interp77" emma:lang="en-GB" emma:confidence="0">
                  <emma:literal>Naxos</emma:literal>
                </emma:interpretation>
                <emma:interpretation id="interp78" emma:lang="en-GB" emma:confidence="0">
                  <emma:literal>Naoko</emma:literal>
                </emma:interpretation>
                <emma:interpretation id="interp79" emma:lang="en-GB" emma:confidence="0">
                  <emma:literal>Naomi</emma:literal>
                </emma:interpretation>
              </emma:one-of>
            </emma:emma>
          </inkml:annotationXML>
          <inkml:trace contextRef="#ctx0" brushRef="#br0" timeOffset="116623.2484">6376 9241 96 0,'0'0'114'16,"-23"8"3"-16,23-8 2 15,-4-23-80-15,2-12 0 16,18 2-6-16,-3-26-8 16,8-1-3-16,-5-15-4 15,3 1-3-15,-6-10-3 16,-5 5-3-16,-8 0-3 15,-4 7-2-15,-3 16-2 16,-3 12-3-16,4 21 1 16,6 23-1-16,-4 21-1 15,14 25-3-15,9 24 2 16,6 18 0-16,14 7 1 0,5 3 1 16,6-3-1-16,4-5 2 15,4-18 0-15,2-15 4 16,2-28-2-16,-1-21 1 15,-5-21-2-15,-2-16 0 16,-6-16 1-16,-7-18 1 16,-6-9 1-16,-12-11-2 15,-10-7 2-15,-9 1-2 16,-12-1 0-16,-5 7-3 16,-1 15-6-16,-7 14-13 15,10 29-22-15,-7 6-51 16,18 19-38-16,0 35-1 15,12 5 1-15</inkml:trace>
          <inkml:trace contextRef="#ctx0" brushRef="#br0" timeOffset="117076.4074">7845 8740 105 0,'-40'-21'119'0,"-5"0"-4"16,3 15 7-16,-4 17-76 16,3-1-30-1,5 19-1-15,-1 15-2 16,4 10-2-16,-5 4 0 0,9 4 0 15,2-6-3-15,10-2-2 16,9-14 2-16,14-9 0 16,-4-31-3-16,46-4-2 15,-5-23-1-15,7-13-2 16,8-10 3-16,2-8 1 16,0 0-2-16,-8 0 2 15,-4 6 0-15,-11 12 0 16,-8 11 1-16,-6 19 3 0,-21 10-7 15,13 29-1 1,-13 15 1-16,-5 10-1 16,-1 10-2-16,2 3-6 15,6 3-15-15,-4-14-31 0,19-2-77 16,-3-14 2-16,7-17-6 16,4-15 1-16</inkml:trace>
          <inkml:trace contextRef="#ctx0" brushRef="#br0" timeOffset="117560.7677">8730 8499 144 0,'-17'-37'118'0,"-3"-5"5"15,-7 13-2-15,2 8-91 16,-17 4-2-16,5 24-3 16,-11 5-8-16,8 21-3 15,-1 13-5-15,3 19-1 16,7 9-5-16,11 9 1 15,5 1 0-15,19-6-2 16,11-3-1-16,14-10 0 16,12-20-1-16,13-11-1 0,5-24 3 15,3-12-1-15,0-17 0 16,-4-14-1-16,-2-9 3 16,-14-5 2-16,-11-7-2 15,-14-5 2-15,-15-1-1 16,-13-4-1-16,-7 1 0 15,-9 9-1-15,-4 11-8 16,-3 3-8-16,9 20-16 16,-6-1-30-16,31 21-70 15,0 0-3-15,-2 33 1 16,17-8-2-16</inkml:trace>
          <inkml:trace contextRef="#ctx0" brushRef="#br0" timeOffset="118185.7958">9210 8750 124 0,'0'0'129'0,"39"-20"4"16,-3 13-4-16,9-5-69 15,9 8-36-15,-2-9-11 16,5 1-13-16,-1-5-13 0,-9-8-18 16,5 9-19-16,-18-20-30 15,-1 5-43-15,-4-8-4 16,-10-7 5-16,-5-10 57 15,-1 4 65-15,-7 4 0 16,-8-6 45-16,6 19 31 16,-8 4 52-16,4 31 5 15,0 0 2-15,-19 10-49 16,2 23-43-16,13 27-9 16,-8 5-13-16,6 18-2 15,-7 2-11-15,7 11-2 16,-2-3-4-16,-1-3 0 15,5-9-5-15,0-11-5 0,4-5-11 16,-6-20-19-16,16 1-39 16,-14-23-63-1,4-23-3-15,0 0 0 0,21-6-2 16</inkml:trace>
          <inkml:trace contextRef="#ctx0" brushRef="#br0" timeOffset="117826.3907">9335 8306 183 0,'-23'12'121'16,"19"23"4"-16,-3 13 1 15,-5 8-110-15,10 13-2 16,-4 6-7-16,4 0-8 0,-1-5-11 16,-3-16-17-16,8 2-30 15,-10-16-51-15,6-15-21 16,0-7 3-16,2-18 7 16</inkml:trace>
        </inkml:traceGroup>
        <inkml:traceGroup>
          <inkml:annotationXML>
            <emma:emma xmlns:emma="http://www.w3.org/2003/04/emma" version="1.0">
              <emma:interpretation id="{5C512D8F-0B09-4278-88AE-4815BD38C743}" emma:medium="tactile" emma:mode="ink">
                <msink:context xmlns:msink="http://schemas.microsoft.com/ink/2010/main" type="inkWord" rotatedBoundingBox="11662,9010 12702,8965 12731,9647 11691,9692"/>
              </emma:interpretation>
              <emma:one-of disjunction-type="recognition" id="oneOf16">
                <emma:interpretation id="interp80" emma:lang="en-GB" emma:confidence="0">
                  <emma:literal>Is</emma:literal>
                </emma:interpretation>
                <emma:interpretation id="interp81" emma:lang="en-GB" emma:confidence="0">
                  <emma:literal>=7</emma:literal>
                </emma:interpretation>
                <emma:interpretation id="interp82" emma:lang="en-GB" emma:confidence="0">
                  <emma:literal>£3</emma:literal>
                </emma:interpretation>
                <emma:interpretation id="interp83" emma:lang="en-GB" emma:confidence="0">
                  <emma:literal>£7</emma:literal>
                </emma:interpretation>
                <emma:interpretation id="interp84" emma:lang="en-GB" emma:confidence="0">
                  <emma:literal>=s</emma:literal>
                </emma:interpretation>
              </emma:one-of>
            </emma:emma>
          </inkml:annotationXML>
          <inkml:trace contextRef="#ctx0" brushRef="#br0" timeOffset="118842.0308">10839 8565 89 0,'-23'9'126'0,"23"-9"0"0,-19 4 5 16,19-4-49-16,0 0-38 15,0 0-3-15,19 2-12 16,2-6-5-16,12 4-8 16,4-6-5-16,7 1-6 15,2 1-12-15,-3-4-11 16,5 10-25-16,-19-17-41 16,0 13-53-16,-6 0-2 15,-23 2 1-15,23 2 0 16</inkml:trace>
          <inkml:trace contextRef="#ctx0" brushRef="#br0" timeOffset="119029.5367">10826 8761 195 0,'0'0'133'0,"5"25"-5"15,13-19 4-15,5-6-110 16,19 2-11-16,1-2-18 15,3-2-22-15,6 0-69 16,-8 0-32-16,-7-5 3 16,-2 1-7-16</inkml:trace>
          <inkml:trace contextRef="#ctx0" brushRef="#br0" timeOffset="119435.8139">11435 8358 192 0,'-21'-11'137'15,"1"3"3"-15,20 8 1 16,-21-13-88-16,21 13-28 15,8 21-1-15,17 0-8 16,4-2-5-16,13 1-4 0,6 1-4 16,8 2-1-16,2-2-2 15,-2 0 1-15,-4-1-2 16,-9 3 1-16,-11 6 0 16,-14 5 1-16,-16 5-2 15,-16 1-2-15,-11 3-3 16,-10 5-4-16,-7 4-13 15,-14-11-34-15,12 5-89 16,-6-6-1-16,9-9-4 16,6-6 5-16</inkml:trace>
        </inkml:traceGroup>
        <inkml:traceGroup>
          <inkml:annotationXML>
            <emma:emma xmlns:emma="http://www.w3.org/2003/04/emma" version="1.0">
              <emma:interpretation id="{5AAAE921-1B5D-4A6A-8A19-C3A18180AE59}" emma:medium="tactile" emma:mode="ink">
                <msink:context xmlns:msink="http://schemas.microsoft.com/ink/2010/main" type="inkWord" rotatedBoundingBox="13994,8931 15942,8928 15944,9896 13996,9900"/>
              </emma:interpretation>
              <emma:one-of disjunction-type="recognition" id="oneOf17">
                <emma:interpretation id="interp85" emma:lang="en-GB" emma:confidence="0">
                  <emma:literal>1:2</emma:literal>
                </emma:interpretation>
                <emma:interpretation id="interp86" emma:lang="en-GB" emma:confidence="0">
                  <emma:literal>in</emma:literal>
                </emma:interpretation>
                <emma:interpretation id="interp87" emma:lang="en-GB" emma:confidence="0">
                  <emma:literal>1.2</emma:literal>
                </emma:interpretation>
                <emma:interpretation id="interp88" emma:lang="en-GB" emma:confidence="0">
                  <emma:literal>1:</emma:literal>
                </emma:interpretation>
                <emma:interpretation id="interp89" emma:lang="en-GB" emma:confidence="0">
                  <emma:literal>i.2</emma:literal>
                </emma:interpretation>
              </emma:one-of>
            </emma:emma>
          </inkml:annotationXML>
          <inkml:trace contextRef="#ctx0" brushRef="#br0" timeOffset="121357.6937">13120 8451 109 0,'6'-29'61'15,"-3"-2"4"-15,7 6 5 16,-12-4 1-16,2 29-7 16,8-38-14-16,-8 38-7 0,0 0-6 15,0 0-4-15,6 38-9 16,-4 8-3-16,-6 5-5 15,4 20 0-15,-4 12-7 16,4 11 0-16,-4-1-4 16,4-1-1-16,-2-5-3 15,2-6 0-15,2-12-5 16,0-15-5-16,6-11-8 16,-6-24-19-16,17 2-49 15,-19-21-51-15,27-13-3 16,-16-12 0-16,5-10-1 15</inkml:trace>
          <inkml:trace contextRef="#ctx0" brushRef="#br0" timeOffset="121576.4512">13733 8540 203 0,'0'0'123'0,"0"0"3"16,0 0-7-16,-21-14-113 15,21 14-21-15,0 0-37 16,0 0-65-16,0 0-6 0,-18 12 0 16,18-12-5-16</inkml:trace>
          <inkml:trace contextRef="#ctx0" brushRef="#br0" timeOffset="121857.6937">13818 8825 177 0,'-25'15'133'16,"25"-15"2"-16,-18 6-5 15,18-6-100-15,0 0-4 16,-19-2-16-16,19 2-18 16,0 0-53-16,0 0-71 15,0 0-4-15,0 0 3 16,21-17-6-16</inkml:trace>
          <inkml:trace contextRef="#ctx0" brushRef="#br0" timeOffset="123437.2231">14533 8543 160 0,'-25'-5'115'0,"6"1"-1"15,1-2-34-15,1-13-47 16,17 19 0 0,0-39-5-16,17 14-8 0,-3-4-3 15,11 2-3-15,2-4-2 16,9 4-2-16,-3 2-2 15,4 6-3-15,-2 7 0 16,3 7-1-16,-7 7-1 16,-2 11 0-16,-8 8-2 15,-11 8 1-15,-8 8-1 16,-8 7 0-16,-15 4-1 16,-8 6 2-16,-8 2-2 0,-9 2 2 15,-6 6-3-15,0 1-1 16,-4-5 1-1,0 2 0-15,4-4 1 16,6-6-1-16,7-6 1 0,8-6-2 16,10-13 4-16,13-5 1 15,8-22 0-15,12 21 1 16,9-19-1-16,8-2 0 16,8-4 0-16,7 0 0 15,6-4 0-15,6 1-1 16,6 1 0-16,5 2 0 15,-3 2 0-15,1 0-1 0,-5 2 1 16,-4 2-2-16,-6 4-6 16,-9-4-13-1,-3 13-38-15,-17-9-78 16,-1-2-3-16,-20-4 0 0,19-4-5 16</inkml:trace>
        </inkml:traceGroup>
        <inkml:traceGroup>
          <inkml:annotationXML>
            <emma:emma xmlns:emma="http://www.w3.org/2003/04/emma" version="1.0">
              <emma:interpretation id="{ACD52377-C5CB-4670-A8D5-22EC01519A3C}" emma:medium="tactile" emma:mode="ink">
                <msink:context xmlns:msink="http://schemas.microsoft.com/ink/2010/main" type="inkWord" rotatedBoundingBox="17682,9118 18909,8879 19046,9584 17819,9823"/>
              </emma:interpretation>
              <emma:one-of disjunction-type="recognition" id="oneOf18">
                <emma:interpretation id="interp90" emma:lang="en-GB" emma:confidence="0">
                  <emma:literal>Is</emma:literal>
                </emma:interpretation>
                <emma:interpretation id="interp91" emma:lang="en-GB" emma:confidence="0">
                  <emma:literal>In</emma:literal>
                </emma:interpretation>
                <emma:interpretation id="interp92" emma:lang="en-GB" emma:confidence="0">
                  <emma:literal>I)</emma:literal>
                </emma:interpretation>
                <emma:interpretation id="interp93" emma:lang="en-GB" emma:confidence="0">
                  <emma:literal>=7</emma:literal>
                </emma:interpretation>
                <emma:interpretation id="interp94" emma:lang="en-GB" emma:confidence="0">
                  <emma:literal>of</emma:literal>
                </emma:interpretation>
              </emma:one-of>
            </emma:emma>
          </inkml:annotationXML>
          <inkml:trace contextRef="#ctx0" brushRef="#br0" timeOffset="126312.2612">16912 8833 169 0,'-19'17'122'0,"13"2"2"15,6-19 2 1,10 18-99-16,22-9-8 16,7-5 1-16,15 0-10 0,0-4-20 15,2-8-29-15,9-5-85 16,-9 7-2-16,-6-13 1 16,-5 7-4-16</inkml:trace>
          <inkml:trace contextRef="#ctx0" brushRef="#br0" timeOffset="126124.7602">16985 8594 49 0,'-31'0'111'0,"10"5"1"16,0-5 6-16,21 0-57 16,0 0-21-16,0 0 1 15,0 0-3-15,39-23-8 0,5 21-9 16,-2-9-5-16,10 7-3 16,-5-2-8-1,1 2-8-15,-4 6-14 16,-11-8-26-16,4 14-41 0,-18-4-45 15,-19-4 1-15,0 0-3 16</inkml:trace>
          <inkml:trace contextRef="#ctx0" brushRef="#br0" timeOffset="126671.6399">17554 8351 131 0,'0'0'122'0,"-21"-20"3"16,21 20 0-16,0 0-78 15,21-17-12-15,6 21-5 16,2-6-9-16,17 6-6 16,4-4-4-16,8 9-2 15,2-1-4-15,0 4 0 16,-4 5-2-16,-4 2 1 16,-10 6-3-16,-11 6 3 15,-12 4-1-15,-11 9 3 16,-14 3-3-16,-7 3 2 15,-11 2-2-15,-6 6 0 16,-5-1 0-16,-4-8-5 0,3-1-5 16,-3-12-16-16,18 3-37 15,-6-16-77-15,27-23-1 16,-23 19-1-16,23-19-5 16</inkml:trace>
        </inkml:traceGroup>
        <inkml:traceGroup>
          <inkml:annotationXML>
            <emma:emma xmlns:emma="http://www.w3.org/2003/04/emma" version="1.0">
              <emma:interpretation id="{545C039D-C217-4C25-8D4C-62BC3874DF22}" emma:medium="tactile" emma:mode="ink">
                <msink:context xmlns:msink="http://schemas.microsoft.com/ink/2010/main" type="inkWord" rotatedBoundingBox="20539,8618 24317,8561 24334,9679 20556,9736"/>
              </emma:interpretation>
              <emma:one-of disjunction-type="recognition" id="oneOf19">
                <emma:interpretation id="interp95" emma:lang="en-GB" emma:confidence="0">
                  <emma:literal>0.000</emma:literal>
                </emma:interpretation>
                <emma:interpretation id="interp96" emma:lang="en-GB" emma:confidence="0">
                  <emma:literal>0.0000</emma:literal>
                </emma:interpretation>
                <emma:interpretation id="interp97" emma:lang="en-GB" emma:confidence="0">
                  <emma:literal>0.00</emma:literal>
                </emma:interpretation>
                <emma:interpretation id="interp98" emma:lang="en-GB" emma:confidence="0">
                  <emma:literal>0000</emma:literal>
                </emma:interpretation>
                <emma:interpretation id="interp99" emma:lang="en-GB" emma:confidence="0">
                  <emma:literal>00000</emma:literal>
                </emma:interpretation>
              </emma:one-of>
            </emma:emma>
          </inkml:annotationXML>
          <inkml:trace contextRef="#ctx0" brushRef="#br0" timeOffset="127651.5597">20051 8426 73 0,'0'0'102'0,"13"-37"6"15,-7 8-30-15,0 6-22 16,-12-12-7-16,8 12-10 15,-16-6-6-15,5 8-8 16,-14 0-5-16,-1 13-8 16,-10 4-3-16,-3 12-3 15,-7 13-1-15,3 18-1 16,-1 11-1-16,3 21 2 16,3 10-2-16,9 16 3 15,9 5 1-15,11 0 1 0,10-13 1 16,13-4-1-16,13-22 1 15,15-18-2-15,10-22 0 16,10-21-2-16,5-27-2 16,1-14 2-16,-3-11-4 15,-7-8 2-15,-10-6-3 16,-17-1 2-16,-16-8-2 16,-17 5 0-16,-15 8 0 15,-10 8-5-15,-4 10-3 16,-10 9-5-16,10 20-11 15,-4 5-22-15,33 8-72 16,-23 42-15-16,23-7 1 16,8 7 0-16</inkml:trace>
          <inkml:trace contextRef="#ctx0" brushRef="#br0" timeOffset="127823.4317">20523 8966 243 0,'0'0'135'0,"-19"-4"-8"15,19 4-5-15,-22-23-134 16,22 23-88-16,-7-20-27 16,7 20-4-16,0-23 0 0</inkml:trace>
          <inkml:trace contextRef="#ctx0" brushRef="#br0" timeOffset="128932.8285">21500 8306 70 0,'-2'-29'111'0,"-11"-7"3"16,5 5 3-16,-3 6-53 0,-14-6-20 16,25 31-6-1,-43-27-8-15,16 31-7 16,-11 7-7-16,7 18-4 15,-8 14-4-15,1 18 0 0,-3 9-4 16,5 11 4-16,3 2-2 16,12 2-1-16,7 1 1 15,12-9-2-15,10-19 2 16,17-11-2-16,10-19 2 16,15-20-2-16,4-12-3 15,7-15 3-15,-1-14-4 16,-2-7 2-16,-6-5-2 15,-11-7 1-15,-11-7-1 16,-12 1-2-16,-12-2 2 16,-10 0-2-16,-8 8 2 15,-3 0-1-15,1 10 1 16,-1 7-1-16,5 10 0 0,10 25 1 16,8-21-2-16,-8 21 1 15,46 6 0-15,-7-1-2 16,7 3 1-16,8-6 0 15,2 2 1-15,2-4 0 16,-2 0-1-16,-2-2 2 16,-6-2 1-16,-8 2 0 15,-11 0-2-15,-6 0 2 16,-23 2-1-16,0 0 0 16,8 31 0-16,-23-2 1 15,-5 8-1-15,-5 11 2 16,-6 8 0-16,1 9 2 0,1-1 0 15,9 5 0-15,7-5 1 16,9-4-2-16,10-12 2 16,13-11-3-16,12-12 1 15,9-16-1-15,5-13 0 16,5-11 1-16,0-14-3 16,-2-8 3-16,-7-5-3 15,-5-8 2-15,-11-8-2 16,-7-2-2-16,-16-3 2 15,-8-1-2-15,-8 6 0 16,-5 4-5-16,-2 10-3 16,-4 5-10-16,9 20-12 15,-7 0-20-15,23 19-63 0,0 0-19 16,23 23 0-16,-3-10 3 16</inkml:trace>
          <inkml:trace contextRef="#ctx0" brushRef="#br0" timeOffset="129198.4554">22863 8171 161 0,'0'0'124'0,"-9"-34"2"16,9 34 1-16,-37 11-64 15,6-5-38-15,4 25 0 0,-9 7-6 16,5 20-2-16,-6 4-2 15,8 15 0-15,2-4-3 16,12 1 1-16,5-5-4 16,16-9-2-16,11-14 0 15,14-11-1-15,8-18-3 16,7-11 0-16,4-12-2 16,4-9-2-16,-4-14 1 15,-2-8 2-15,-7-9-1 16,-10-8-3-16,-10-10 2 15,-11-3-2-15,-14 1 2 16,-12 1-2-16,-5 9-2 16,-10 2-7-16,0 19-8 0,-9 2-12 15,15 29-27-15,-12-1-75 16,37 5-6-16,-27 19-1 16,27-19 3-1</inkml:trace>
        </inkml:traceGroup>
        <inkml:traceGroup>
          <inkml:annotationXML>
            <emma:emma xmlns:emma="http://www.w3.org/2003/04/emma" version="1.0">
              <emma:interpretation id="{D6181677-F360-40AD-8666-E5B3B2A82B74}" emma:medium="tactile" emma:mode="ink">
                <msink:context xmlns:msink="http://schemas.microsoft.com/ink/2010/main" type="inkWord" rotatedBoundingBox="24231,9586 24297,8560 24342,8563 24276,9589"/>
              </emma:interpretation>
              <emma:one-of disjunction-type="recognition" id="oneOf20">
                <emma:interpretation id="interp100" emma:lang="en-GB" emma:confidence="0">
                  <emma:literal>|</emma:literal>
                </emma:interpretation>
                <emma:interpretation id="interp101" emma:lang="en-GB" emma:confidence="0">
                  <emma:literal>l</emma:literal>
                </emma:interpretation>
                <emma:interpretation id="interp102" emma:lang="en-GB" emma:confidence="0">
                  <emma:literal>I</emma:literal>
                </emma:interpretation>
                <emma:interpretation id="interp103" emma:lang="en-GB" emma:confidence="0">
                  <emma:literal>1</emma:literal>
                </emma:interpretation>
                <emma:interpretation id="interp104" emma:lang="en-GB" emma:confidence="0">
                  <emma:literal>\</emma:literal>
                </emma:interpretation>
              </emma:one-of>
            </emma:emma>
          </inkml:annotationXML>
          <inkml:trace contextRef="#ctx0" brushRef="#br0" timeOffset="129589.0809">23421 7923 207 0,'0'0'119'0,"17"-20"6"16,-17 20-20-16,0 37-71 15,6 9-1-15,-14 10-11 16,6 23-2-16,-11 10-8 15,5 11 0-15,-6 2-7 16,3-1 1-16,1-3-4 0,4-11-3 16,4-10-4-1,-1-21-10-15,12-6-19 16,-9-23-44-16,8-6-55 16,-8-21 0-16,0 0-3 0,19-21 1 15</inkml:trace>
        </inkml:traceGroup>
        <inkml:traceGroup>
          <inkml:annotationXML>
            <emma:emma xmlns:emma="http://www.w3.org/2003/04/emma" version="1.0">
              <emma:interpretation id="{B20BF888-F6CA-4C9E-BFD2-F7194B9C7408}" emma:medium="tactile" emma:mode="ink">
                <msink:context xmlns:msink="http://schemas.microsoft.com/ink/2010/main" type="inkWord" rotatedBoundingBox="24878,8593 26613,8567 26626,9490 24892,9516"/>
              </emma:interpretation>
              <emma:one-of disjunction-type="recognition" id="oneOf21">
                <emma:interpretation id="interp105" emma:lang="en-GB" emma:confidence="0">
                  <emma:literal>mol</emma:literal>
                </emma:interpretation>
                <emma:interpretation id="interp106" emma:lang="en-GB" emma:confidence="0">
                  <emma:literal>mal</emma:literal>
                </emma:interpretation>
                <emma:interpretation id="interp107" emma:lang="en-GB" emma:confidence="0">
                  <emma:literal>mot</emma:literal>
                </emma:interpretation>
                <emma:interpretation id="interp108" emma:lang="en-GB" emma:confidence="0">
                  <emma:literal>mat</emma:literal>
                </emma:interpretation>
                <emma:interpretation id="interp109" emma:lang="en-GB" emma:confidence="0">
                  <emma:literal>mil</emma:literal>
                </emma:interpretation>
              </emma:one-of>
            </emma:emma>
          </inkml:annotationXML>
          <inkml:trace contextRef="#ctx0" brushRef="#br0" timeOffset="130229.7419">24043 8466 111 0,'0'0'108'16,"0"0"4"-16,-7 31 0 15,7-2-63-15,-2-2-24 16,9 10 1-16,-14-3-6 16,7 3-3-16,-6-10-5 15,2 0-1-15,4-27-4 16,-8 23-1-16,8-23-1 0,0 0-2 16,10-33 0-16,3 4-2 15,7-7 0-15,5-3-2 16,6 1 1-16,3 5-1 15,-1 12 2-15,0 13-1 16,-2 14 0-16,-2 15 1 16,-8 12-1-16,-8 13 3 15,-5 2-3-15,-2 0 2 16,-2-5-1-16,-2-10 1 16,3-14-2-16,-5-19 1 15,18 4 0-15,1-18-1 16,2-15 1-16,6-9-1 0,2-5 3 15,6-1 1-15,-2 0 2 16,1 13 0-16,-3 6 2 16,0 17 1-16,-6 12-1 15,-2 17 1-15,-7 10-3 16,-3 11-3-16,-3 3-11 16,-6-1-10-16,7 10-27 15,-15-25-56-15,18 4-32 16,-14-33-1-16,36 17 2 15</inkml:trace>
          <inkml:trace contextRef="#ctx0" brushRef="#br0" timeOffset="130807.875">25202 8426 157 0,'0'0'117'0,"-25"-6"3"16,0 23-1-16,-2 20-72 15,-4-2-29-15,12 15 2 16,1-4-1-16,13 4-1 16,5-7-3-16,15-3 0 15,4-13-4-15,14-8-1 16,6-15-3-16,5-11-2 16,0-9-2-16,-3-9-2 15,-3-6 0-15,-5-7-2 0,-8-5 2 16,-15-5 0-16,-10-2 0 15,-10 2-1-15,-13 9 1 16,-4 6-2-16,-4 10 1 16,0 8-1-16,4 15 1 15,6 8-2-15,17 13-3 16,4-21-2-16,29 38-4 16,0-30-2-16,17-2-3 15,-3-18-1-15,11-3 1 16,-4-14 1-16,4-4 3 15,-10-13 2-15,1-4 4 16,-7-8 3-16,-7-6 7 16,-6 3 1-16,-8 1 4 0,-7 10-1 15,-8 7 3-15,0 20 1 16,-2 23 3-16,0 0 1 16,-29 46-1-1,25 12 0-15,-4 17-4 0,3 12 3 16,-1 4-4-16,6 5 0 15,0-5-6-15,4-6-2 16,0-10-11-16,-1-17-18 16,11 1-54-16,-6-28-56 15,1-11 1-15,-9-20-5 16,0 0 3-16</inkml:trace>
        </inkml:traceGroup>
        <inkml:traceGroup>
          <inkml:annotationXML>
            <emma:emma xmlns:emma="http://www.w3.org/2003/04/emma" version="1.0">
              <emma:interpretation id="{9726FA94-6C04-4E35-B66B-61C5B38322EA}" emma:medium="tactile" emma:mode="ink">
                <msink:context xmlns:msink="http://schemas.microsoft.com/ink/2010/main" type="inkWord" rotatedBoundingBox="27492,8503 29813,8356 29901,9746 27580,9894"/>
              </emma:interpretation>
              <emma:one-of disjunction-type="recognition" id="oneOf22">
                <emma:interpretation id="interp110" emma:lang="en-GB" emma:confidence="0">
                  <emma:literal>Has</emma:literal>
                </emma:interpretation>
                <emma:interpretation id="interp111" emma:lang="en-GB" emma:confidence="0">
                  <emma:literal>His</emma:literal>
                </emma:interpretation>
                <emma:interpretation id="interp112" emma:lang="en-GB" emma:confidence="0">
                  <emma:literal>this</emma:literal>
                </emma:interpretation>
                <emma:interpretation id="interp113" emma:lang="en-GB" emma:confidence="0">
                  <emma:literal>125</emma:literal>
                </emma:interpretation>
                <emma:interpretation id="interp114" emma:lang="en-GB" emma:confidence="0">
                  <emma:literal>Hzs</emma:literal>
                </emma:interpretation>
              </emma:one-of>
            </emma:emma>
          </inkml:annotationXML>
          <inkml:trace contextRef="#ctx0" brushRef="#br0" timeOffset="131405.8639">26650 8362 244 0,'29'-2'129'0,"13"4"-3"16,10 0-1-16,-2-2-118 15,16 0-4-15,3-4-8 16,-5-9-16-16,1 7-25 15,-20-17-31-15,-3 4-45 16,-7-8-2-16,-12-6 0 16,-6-8 10-1</inkml:trace>
          <inkml:trace contextRef="#ctx0" brushRef="#br0" timeOffset="131214.1027">26846 7994 112 0,'0'0'115'0,"-7"25"1"15,5 6 2-15,8 21-71 16,-14 4-7-16,12 21-5 16,-14 0-11-16,6 10-5 15,-9-6-15-15,1-8-12 16,4-5-31-16,-13-22-61 0,6-13-23 16,3-14-4-1,12-19 1-15</inkml:trace>
          <inkml:trace contextRef="#ctx0" brushRef="#br0" timeOffset="131578.6401">27249 7826 162 0,'-9'-21'117'16,"9"21"5"-16,0 0 2 15,-14 50-76-15,24 14-14 0,-16 7-5 16,16 24-2-16,-12-1-10 16,4 10 0-16,-8-4-9 15,2-7-8-15,-2-2-17 16,-7-26-28-16,15-5-76 16,-6-20-15-16,8-13 2 15,-4-27-5-15</inkml:trace>
          <inkml:trace contextRef="#ctx0" brushRef="#br0" timeOffset="131924.763">27458 8671 204 0,'0'0'128'0,"23"-8"4"15,-23 8-2-15,46-6-82 16,-17-5-29-16,15 11-2 15,-5-4 0-15,5 6-4 16,-7 2-3-16,-1 9-2 16,-14 4-3-16,-9 5-4 15,-13 5 0-15,-8 9-2 0,-11-1 1 16,-8 9-1-16,-6-1 0 16,-3 3-2-16,5-2 3 15,2-3 0-15,8-3 0 16,13-5 0-16,8-4 1 15,17-8-2-15,8-3-1 16,8-9-7-16,12-1-12 16,-7-14-30-16,16 0-87 15,-15-7 1-15,3-3-4 16,-11-7 0-16</inkml:trace>
          <inkml:trace contextRef="#ctx0" brushRef="#br0" timeOffset="132565.3963">28961 8050 124 0,'-7'-25'117'16,"-5"-2"4"-16,-9-6 5 16,-2 6-81-16,-20-13-8 15,5 18 1-15,-20-5-5 0,4 14-9 16,-12 3-3-16,7 16-6 15,1 11-4 1,17 12-2-16,10 10-4 16,18 9-1-16,17 6-3 0,19 10 3 15,17 3-3-15,14-1 2 16,6 3-2-16,4-5 1 16,-1 1-2-16,-7-9 2 15,-9-2-1-15,-13-8 0 16,-14-7-1-16,-13-6 2 15,-16-8-2-15,-9-4 0 16,-13-6-1-16,-11-9-1 0,-6-6-4 16,-6-9-5-1,2 1-8-15,-2-17-17 16,19 17-37-16,-3-15-65 16,26 4 3-16,8-4-4 0,20 5 4 15</inkml:trace>
        </inkml:traceGroup>
        <inkml:traceGroup>
          <inkml:annotationXML>
            <emma:emma xmlns:emma="http://www.w3.org/2003/04/emma" version="1.0">
              <emma:interpretation id="{86AB52E7-C2DB-4ED3-8572-0F1BD383214B}" emma:medium="tactile" emma:mode="ink">
                <msink:context xmlns:msink="http://schemas.microsoft.com/ink/2010/main" type="inkWord" rotatedBoundingBox="30465,8515 31766,9317 31332,10019 30032,9217"/>
              </emma:interpretation>
              <emma:one-of disjunction-type="recognition" id="oneOf23">
                <emma:interpretation id="interp115" emma:lang="en-GB" emma:confidence="0">
                  <emma:literal>Oy</emma:literal>
                </emma:interpretation>
                <emma:interpretation id="interp116" emma:lang="en-GB" emma:confidence="0">
                  <emma:literal>04</emma:literal>
                </emma:interpretation>
                <emma:interpretation id="interp117" emma:lang="en-GB" emma:confidence="0">
                  <emma:literal>any</emma:literal>
                </emma:interpretation>
                <emma:interpretation id="interp118" emma:lang="en-GB" emma:confidence="0">
                  <emma:literal>oy</emma:literal>
                </emma:interpretation>
                <emma:interpretation id="interp119" emma:lang="en-GB" emma:confidence="0">
                  <emma:literal>Oxy</emma:literal>
                </emma:interpretation>
              </emma:one-of>
            </emma:emma>
          </inkml:annotationXML>
          <inkml:trace contextRef="#ctx0" brushRef="#br0" timeOffset="132987.3056">29650 8139 169 0,'-14'-31'123'16,"-7"2"2"-16,-8 6 2 15,10 11-97-15,-16 1-1 16,8 24-2-16,-10 6-6 0,5 24-5 16,-3 13-3-16,8 19 1 15,4 6-4-15,11 6 1 16,8-1-3-16,14-3-2 16,13-11-1-16,14-15-2 15,13-20-1-15,10-18 0 16,7-19-1-16,6-15 1 15,-3-14 0-15,-1-10 3 16,-9-9-2-16,-10-10 1 16,-11-9-2-16,-14-6-1 15,-12 1 1-15,-11 3-3 16,-15 9 0-16,-5 4-4 0,-5 12 0 16,-4 7-5-16,4 20-6 15,-4 5-13-15,27 12-34 16,-33 25-74-16,31-5-2 15,0-1 1-15,12 6 0 16</inkml:trace>
          <inkml:trace contextRef="#ctx0" brushRef="#br0" timeOffset="133619.9592">30224 8646 191 0,'0'0'123'0,"25"15"4"16,-25-15 0-16,23 25-94 15,-23-25-4-15,4 31-7 16,-4-31-5-16,-17 33-6 16,17-33 0-16,-27 31-4 15,27-31 0-15,-25 30-3 0,25-30 2 16,-6 22-3-16,6-22 1 16,21 17-1-16,0-5-1 15,8-1 0-15,4-1-2 16,4 1-1-16,7-1-2 15,-2-2-4-15,1 3-2 16,-5-13-6-16,-1 4-3 16,-12-15-7-16,8 5-6 15,-16-17-4-15,8 6-4 16,-19-16 3-16,11 4 4 16,-15-13 10-16,6 1 13 15,-6 1 13-15,-4-2 10 16,4 11 9-16,-10-4 10 0,8 37 3 15,-7-29 3-15,7 29-2 16,-6 20-7 0,8 14-4-16,-10 1-5 15,6 17-4-15,-11 6-2 0,3 13-4 0,-4-7-4 16,-1 9-3-16,-4-5-3 16,3-1-2-16,-1-5-4 15,0-10-7-15,13-2-24 16,-14-25-67-16,18 2-41 15,0-27-1-15,0 0-4 16</inkml:trace>
        </inkml:traceGroup>
      </inkml:traceGroup>
      <inkml:traceGroup>
        <inkml:annotationXML>
          <emma:emma xmlns:emma="http://www.w3.org/2003/04/emma" version="1.0">
            <emma:interpretation id="{4D5A7816-03B4-4B03-BEE6-2A2A330C828A}" emma:medium="tactile" emma:mode="ink">
              <msink:context xmlns:msink="http://schemas.microsoft.com/ink/2010/main" type="line" rotatedBoundingBox="1210,12030 15712,11387 15805,13497 1304,14139"/>
            </emma:interpretation>
          </emma:emma>
        </inkml:annotationXML>
        <inkml:traceGroup>
          <inkml:annotationXML>
            <emma:emma xmlns:emma="http://www.w3.org/2003/04/emma" version="1.0">
              <emma:interpretation id="{52C7D43D-F8D1-4F58-89AC-D9AD739571AB}" emma:medium="tactile" emma:mode="ink">
                <msink:context xmlns:msink="http://schemas.microsoft.com/ink/2010/main" type="inkWord" rotatedBoundingBox="1215,12145 4758,11988 4804,13021 1261,13178">
                  <msink:destinationLink direction="with" ref="{BE4D0ED2-A839-4741-AC8A-A77043CD48D6}"/>
                </msink:context>
              </emma:interpretation>
              <emma:one-of disjunction-type="recognition" id="oneOf24">
                <emma:interpretation id="interp120" emma:lang="en-GB" emma:confidence="0">
                  <emma:literal>0.000</emma:literal>
                </emma:interpretation>
                <emma:interpretation id="interp121" emma:lang="en-GB" emma:confidence="0">
                  <emma:literal>00.000</emma:literal>
                </emma:interpretation>
                <emma:interpretation id="interp122" emma:lang="en-GB" emma:confidence="0">
                  <emma:literal>0000</emma:literal>
                </emma:interpretation>
                <emma:interpretation id="interp123" emma:lang="en-GB" emma:confidence="0">
                  <emma:literal>0.00</emma:literal>
                </emma:interpretation>
                <emma:interpretation id="interp124" emma:lang="en-GB" emma:confidence="0">
                  <emma:literal>00000</emma:literal>
                </emma:interpretation>
              </emma:one-of>
            </emma:emma>
          </inkml:annotationXML>
          <inkml:trace contextRef="#ctx0" brushRef="#br0" timeOffset="138391.1105">2117 11784 119 0,'0'-27'116'15,"-2"-4"2"-15,-7-5 1 16,-1 9-87-16,-15-12-1 0,2 14-6 16,-14-4-7-16,-1 16-5 15,-10 7-5-15,3 16-3 16,-3 15-3-16,6 19 1 15,9 18-3-15,8 15 3 16,13 17-4-16,10 1 3 16,14 7-4-16,9-4 1 15,8-13 0-15,8-12-2 16,9-23 2-16,2-23-2 16,2-19 4-16,2-16 0 15,-7-22 2-15,1-9 0 16,-4-13 0-16,-7-8 1 0,-10-9-4 15,-8-4 4-15,-9-3-2 16,-8-1-3-16,-4 2 2 16,-7 8-2-16,1 9 2 15,0 8-2-15,1 13 2 16,7 14-2-16,2 23 1 16,25-10-1-16,4 14 1 15,11 0-1-15,7 0 0 16,10-2 0-16,9-4 1 15,-2-2-1-15,3-4 0 16,-7-3 1-16,-10 3-2 16,-6 0 2-16,-15 4-1 15,-29 4 1-15,0 0 1 0,2 29-1 16,-25 2 0-16,-10 8 1 16,-3 15 1-16,1 15 1 15,0 6 0-15,8 10 4 16,8-2-3-16,13 6 5 15,10-10-3-15,15-8-2 16,10-19 1-16,10-17-2 16,11-22 0-16,4-15 0 15,2-17 0-15,0-16-2 16,-2-9 0-16,-8-10 1 16,-6-6-2-16,-11-5 0 15,-13-5-3-15,-14-3-3 0,-12 0 2 16,-13 5-3-16,-6 5 3 15,-6 9-1-15,-1 11 2 16,3 9 0 0,8 12 3-16,25 22-2 0,0 0 1 15,2-19 0-15,27 17 1 16,9 0-1-16,14-2 0 16,8 1 1-16,4-1 0 15,1 4 1-15,-1 2-2 16,-4 0 1-16,-8 5 0 15,-8-1 0-15,-15 4 0 16,-10 5 0-16,-13 4 0 16,-10 8 1-1,-11 10 1-15,-7 13 0 16,-10 8 0-16,1 15 3 16,0 4-1-16,6 6 3 15,4-2-1-15,17-2 2 0,10-11-1 16,17-12-2-16,10-20 1 15,19-20-2-15,9-16 1 16,7-16-2 0,5-16-1-16,-2-17-1 0,-1-10 0 15,-5-7 2-15,-11-5-2 16,-13-3-1-16,-14-8 0 16,-18 4-4-16,-18 1 4 15,-16 4-4-15,-8 13 2 16,-11 6-5-16,1 16-5 15,-5 7-10-15,17 29-26 16,-9 0-83-16,40 2-4 16,-20 25 1-16,22-6-1 0</inkml:trace>
          <inkml:trace contextRef="#ctx0" brushRef="#br0" timeOffset="136885.578">687 11686 1 0,'0'0'56'0,"0"0"37"15,0 0 4-15,0 0-50 16,2-25-1-16,-2 4-1 16,0 21-1-16,4-37-6 15,-4 37-5-15,-4-39-3 16,4 39-7-16,-16-40-3 15,16 40-6-15,-36-33-2 16,13 22-4-16,-8 7-2 16,0 10-2-16,-4 11-2 0,2 14 0 15,-1 19-1-15,5 19 0 16,6 20-1 0,5 15 4-16,7 10-3 15,9 5 1-15,8-3 0 0,11-10 1 16,4-19 0-16,12-16-1 15,4-32 2-15,11-20-4 16,4-31 3-16,4-22 2 16,0-18-2-16,-2-12 0 15,-6-13-1-15,-6-6 1 16,-13-8-1-16,-13-1 2 16,-9 5-2-16,-16 8-3 0,-9 10 2 15,-3 13-4-15,-4 17-4 16,-2 8-13-1,27 31-24-15,-39 4-84 16,36 25-2-16,6 8-4 0,11 13 0 16</inkml:trace>
          <inkml:trace contextRef="#ctx0" brushRef="#br0" timeOffset="137088.7016">1209 12453 188 0,'0'0'129'0,"-19"10"-3"16,19-10-15-16,0 0-140 16,-2-21-93-16,2 21-4 0,0 0 0 15,14-20-6-15</inkml:trace>
        </inkml:traceGroup>
        <inkml:traceGroup>
          <inkml:annotationXML>
            <emma:emma xmlns:emma="http://www.w3.org/2003/04/emma" version="1.0">
              <emma:interpretation id="{00EE960E-F952-40FB-9B30-218155B3EE4C}" emma:medium="tactile" emma:mode="ink">
                <msink:context xmlns:msink="http://schemas.microsoft.com/ink/2010/main" type="inkWord" rotatedBoundingBox="5020,11861 5103,11858 5152,12972 5069,12976"/>
              </emma:interpretation>
              <emma:one-of disjunction-type="recognition" id="oneOf25">
                <emma:interpretation id="interp125" emma:lang="en-GB" emma:confidence="0">
                  <emma:literal>|</emma:literal>
                </emma:interpretation>
                <emma:interpretation id="interp126" emma:lang="en-GB" emma:confidence="0">
                  <emma:literal>l</emma:literal>
                </emma:interpretation>
                <emma:interpretation id="interp127" emma:lang="en-GB" emma:confidence="0">
                  <emma:literal>I</emma:literal>
                </emma:interpretation>
                <emma:interpretation id="interp128" emma:lang="en-GB" emma:confidence="0">
                  <emma:literal>\</emma:literal>
                </emma:interpretation>
                <emma:interpretation id="interp129" emma:lang="en-GB" emma:confidence="0">
                  <emma:literal>1</emma:literal>
                </emma:interpretation>
              </emma:one-of>
            </emma:emma>
          </inkml:annotationXML>
          <inkml:trace contextRef="#ctx0" brushRef="#br0" timeOffset="138641.1157">4209 11200 210 0,'0'0'129'15,"0"0"4"-15,21 33 2 16,-28 21-114-16,12 29-1 16,-10 13-3-16,5 22-2 0,-8 1-4 15,4 1 0-15,-2-1-9 16,0-15-8-1,8-5-19-15,-13-32-45 16,20-13-69-16,-5-23 2 0,-4-31-6 16,27 19-1-16</inkml:trace>
        </inkml:traceGroup>
        <inkml:traceGroup>
          <inkml:annotationXML>
            <emma:emma xmlns:emma="http://www.w3.org/2003/04/emma" version="1.0">
              <emma:interpretation id="{248F6055-27AA-451A-BC3D-D7C7CC970125}" emma:medium="tactile" emma:mode="ink">
                <msink:context xmlns:msink="http://schemas.microsoft.com/ink/2010/main" type="inkWord" rotatedBoundingBox="5847,11869 7622,11790 7673,12945 5898,13024">
                  <msink:destinationLink direction="with" ref="{BE4D0ED2-A839-4741-AC8A-A77043CD48D6}"/>
                </msink:context>
              </emma:interpretation>
              <emma:one-of disjunction-type="recognition" id="oneOf26">
                <emma:interpretation id="interp130" emma:lang="en-GB" emma:confidence="0">
                  <emma:literal>mol</emma:literal>
                </emma:interpretation>
                <emma:interpretation id="interp131" emma:lang="en-GB" emma:confidence="0">
                  <emma:literal>mo/</emma:literal>
                </emma:interpretation>
                <emma:interpretation id="interp132" emma:lang="en-GB" emma:confidence="0">
                  <emma:literal>mot</emma:literal>
                </emma:interpretation>
                <emma:interpretation id="interp133" emma:lang="en-GB" emma:confidence="0">
                  <emma:literal>mo}</emma:literal>
                </emma:interpretation>
                <emma:interpretation id="interp134" emma:lang="en-GB" emma:confidence="0">
                  <emma:literal>mo)</emma:literal>
                </emma:interpretation>
              </emma:one-of>
            </emma:emma>
          </inkml:annotationXML>
          <inkml:trace contextRef="#ctx0" brushRef="#br0" timeOffset="139291.8101">4998 11796 160 0,'0'0'115'16,"9"46"1"-16,-3 4-3 16,-4 0-99-16,4 10 3 15,-6-6-1-15,4 2 1 16,-4-16-5-16,3-7-1 15,-3-33-5-15,0 0-2 0,0 0 0 16,31-29-3-16,-15-11 0 0,7-10-2 16,2-4 2-16,6 2-4 15,-2 7 3-15,3 9-2 16,-5 16 2-16,0 15 1 16,-5 18 0-16,-3 14 3 15,-6 12 0 1,-5 7 1-16,-6 2-1 15,0-2 2-15,-2-11-1 0,2-12 0 0,-2-23-1 16,0 0-2-16,27-6 0 16,-6-22-2-16,4-11 1 15,6-7-2-15,0-1 1 16,4 1-1-16,1 6 1 16,-3 13 0-16,-2 13 3 15,-6 16 0-15,-4 14 1 16,-2 18 1-16,-7 7-1 15,-2 7 0-15,-3 6-10 16,-5-6-9-16,10 6-34 16,-14-19-72-16,13-4-8 15,-11-31-4-15,29 23 1 0</inkml:trace>
          <inkml:trace contextRef="#ctx0" brushRef="#br0" timeOffset="139651.1906">6093 11802 158 0,'0'0'120'0,"-35"-2"1"15,10 23-1-15,6 14-94 16,-8 7-9-16,15 16 4 16,-1-4-3-16,18 4 1 15,1-8-5-15,17-4 1 0,4-17-5 16,10-6 0-16,5-21-3 15,5-10-3-15,-1-15-2 16,0-10-3-16,-9-7 1 16,-3-8-1-16,-14-6 2 15,-7-8-3-15,-15 6 1 16,-9 2 0-16,-9 6 1 16,-10 9 0-16,-1 10-1 15,-2 10-2-15,4 21-7 16,0 6-8-16,21 19-21 15,8-27-40-15,0 42-51 16,18-26-4-16,11-3 3 16,5-13 0-16</inkml:trace>
          <inkml:trace contextRef="#ctx0" brushRef="#br0" timeOffset="139877.8029">6708 11152 225 0,'7'-19'136'16,"-7"19"1"-16,20 27-5 15,-9 23-108-15,-9 15 4 16,8 24-7-16,-8 13-4 16,5 14-5-16,-5 3-3 15,2-1-4-15,-2-6-8 0,0-14-8 16,6-2-35-1,-14-32-75-15,12-14-25 16,-8-21 2-16,4-10 0 16</inkml:trace>
        </inkml:traceGroup>
        <inkml:traceGroup>
          <inkml:annotationXML>
            <emma:emma xmlns:emma="http://www.w3.org/2003/04/emma" version="1.0">
              <emma:interpretation id="{5BCD80E1-9B89-4866-BD72-C8732C299782}" emma:medium="tactile" emma:mode="ink">
                <msink:context xmlns:msink="http://schemas.microsoft.com/ink/2010/main" type="inkWord" rotatedBoundingBox="8712,13064 9280,13038 9314,13785 8745,13810"/>
              </emma:interpretation>
              <emma:one-of disjunction-type="recognition" id="oneOf27">
                <emma:interpretation id="interp135" emma:lang="en-GB" emma:confidence="0">
                  <emma:literal>X</emma:literal>
                </emma:interpretation>
                <emma:interpretation id="interp136" emma:lang="en-GB" emma:confidence="0">
                  <emma:literal>x</emma:literal>
                </emma:interpretation>
                <emma:interpretation id="interp137" emma:lang="en-GB" emma:confidence="0">
                  <emma:literal>4</emma:literal>
                </emma:interpretation>
                <emma:interpretation id="interp138" emma:lang="en-GB" emma:confidence="0">
                  <emma:literal>,</emma:literal>
                </emma:interpretation>
                <emma:interpretation id="interp139" emma:lang="en-GB" emma:confidence="0">
                  <emma:literal>h</emma:literal>
                </emma:interpretation>
              </emma:one-of>
            </emma:emma>
          </inkml:annotationXML>
          <inkml:trace contextRef="#ctx0" brushRef="#br0" timeOffset="158806.6188">8331 12403 128 0,'27'-21'120'16,"-27"21"-3"-16,0 0 4 0,-6 46-96 15,-19-13-2-15,2 15-2 16,-14 6-8-16,-3 12-6 15,-8-5 0-15,3 3-1 16,-5-4-9-16,-4-12-11 16,14 2-27-16,-10-29-34 15,19-5-46-15,4-20-2 16,27 4-2-16,-23-46 40 16</inkml:trace>
          <inkml:trace contextRef="#ctx0" brushRef="#br0" timeOffset="159009.7407">7932 12440 176 0,'0'0'124'0,"29"34"6"15,-4 1 0-15,-2 6-109 16,14 22 2-16,-1-1-2 16,12 9-1-16,-5-5-7 15,5 5-4-15,-6-7-13 16,-9-12-16-16,10 6-50 15,-9-26-64-15,-5-5 0 16,-11-17-6-16,1-10 2 16</inkml:trace>
        </inkml:traceGroup>
        <inkml:traceGroup>
          <inkml:annotationXML>
            <emma:emma xmlns:emma="http://www.w3.org/2003/04/emma" version="1.0">
              <emma:interpretation id="{607E79E6-7527-4E8A-9E0A-E123CF068912}" emma:medium="tactile" emma:mode="ink">
                <msink:context xmlns:msink="http://schemas.microsoft.com/ink/2010/main" type="inkWord" rotatedBoundingBox="10562,11896 13027,11787 13066,12664 10601,12773">
                  <msink:destinationLink direction="with" ref="{4FE0CDB9-01B2-4B25-8838-3E3CC4C2F8E0}"/>
                </msink:context>
              </emma:interpretation>
              <emma:one-of disjunction-type="recognition" id="oneOf28">
                <emma:interpretation id="interp140" emma:lang="en-GB" emma:confidence="0">
                  <emma:literal>1000</emma:literal>
                </emma:interpretation>
                <emma:interpretation id="interp141" emma:lang="en-GB" emma:confidence="0">
                  <emma:literal>100</emma:literal>
                </emma:interpretation>
                <emma:interpretation id="interp142" emma:lang="en-GB" emma:confidence="0">
                  <emma:literal>0000</emma:literal>
                </emma:interpretation>
                <emma:interpretation id="interp143" emma:lang="en-GB" emma:confidence="0">
                  <emma:literal>10</emma:literal>
                </emma:interpretation>
                <emma:interpretation id="interp144" emma:lang="en-GB" emma:confidence="0">
                  <emma:literal>000</emma:literal>
                </emma:interpretation>
              </emma:one-of>
            </emma:emma>
          </inkml:annotationXML>
          <inkml:trace contextRef="#ctx0" brushRef="#br0" timeOffset="159587.8733">9781 11343 74 0,'2'-18'114'0,"-2"18"0"16,-2-19 3-16,2 19-65 15,-6 35-25-15,8 9 1 16,-8 10-11-16,6 19-3 16,-6 12-7-16,-3 12 1 15,1 1-9-15,-2-7-7 16,6-3-26-16,-7-20-72 16,13-18-11-16,9-25-5 15,-11-25 1-15</inkml:trace>
          <inkml:trace contextRef="#ctx0" brushRef="#br0" timeOffset="160595.7903">10344 11343 66 0,'-27'9'104'0,"5"22"4"16,-12 6-2-16,3 21-73 15,4 17-9-15,0 4 3 16,10 10-1-16,7-8-5 16,16 0-2-16,1-18-5 0,13-9-1 15,1-27-4-15,14-21-4 16,3-20-4-16,3-18-1 16,-3-9-3-1,-7-11-1-15,-2-8 0 0,-10-9-2 16,-9 0 2-16,-12-1-1 15,-10 5 3-15,-7 7-3 16,-2 8 4-16,-2 9-1 16,2 8 1-16,9 10 1 15,12 23 1-15,15-27 0 16,16 23 0-16,10-3-1 16,15 3 1-16,9 0 0 15,5 0 1-15,3 4 1 16,-6 0 1-16,-5 4-1 15,-12 4 1 1,-11 7 2-16,-20 2 1 16,-13 10 0-16,-18 6 0 0,-11 8 1 15,-12 9-3-15,-3 10 3 16,-3 5-1-16,7 3 2 16,5-1-1-16,17-3 2 15,12-10-3-15,19-10 1 16,14-17-1-16,12-12-1 0,12-20-2 15,3-13-2-15,4-14-1 16,-1-5-2-16,-7-4 1 16,-9-9-3-16,-9 0 0 15,-13-2-3-15,-13 0 2 16,-16-2-2-16,-13 6 1 16,-12-2-1-16,-2 7 1 0,-4 3 0 15,4 5 2-15,4 6 1 16,14 4 0-16,11 2 0 15,17 4-1-15,12 3 4 16,14-1-5-16,9 0 6 16,8 5-5-16,3-3 5 15,3 5-5-15,-4 4 5 16,-2 4-1-16,-6 4 0 16,-14 6 2-16,-7 5-3 15,-12 5 4-15,-11 11-4 16,-12 9 4-16,-9 12-3 15,-10 8 5-15,-1 14-2 16,-1-1 2-16,6 8 2 0,4-4-1 16,15-2 2-16,11-11-3 15,20-12 2-15,15-17-3 16,14-18-2-16,11-15-1 16,3-17-1-16,3-16 0 15,0-9-2-15,-6-8 2 16,-9-4-3-16,-14-6 0 15,-15-4-3-15,-18-1 1 16,-17-5-2-16,-19 5-1 16,-15 3 3-1,-5 8-6-15,-9 2-1 16,2 17-11-16,-6-1-13 16,19 28-42-16,4 4-50 0,8 14 0 15,23-10-1 1,-11 35 2-16</inkml:trace>
        </inkml:traceGroup>
        <inkml:traceGroup>
          <inkml:annotationXML>
            <emma:emma xmlns:emma="http://www.w3.org/2003/04/emma" version="1.0">
              <emma:interpretation id="{66B42C03-94A5-4C40-8EF0-0475D244A064}" emma:medium="tactile" emma:mode="ink">
                <msink:context xmlns:msink="http://schemas.microsoft.com/ink/2010/main" type="inkWord" rotatedBoundingBox="13531,11504 15713,11407 15760,12473 13578,12569">
                  <msink:destinationLink direction="with" ref="{4FE0CDB9-01B2-4B25-8838-3E3CC4C2F8E0}"/>
                </msink:context>
              </emma:interpretation>
              <emma:one-of disjunction-type="recognition" id="oneOf29">
                <emma:interpretation id="interp145" emma:lang="en-GB" emma:confidence="0">
                  <emma:literal>an3</emma:literal>
                </emma:interpretation>
                <emma:interpretation id="interp146" emma:lang="en-GB" emma:confidence="0">
                  <emma:literal>un3</emma:literal>
                </emma:interpretation>
                <emma:interpretation id="interp147" emma:lang="en-GB" emma:confidence="0">
                  <emma:literal>ums</emma:literal>
                </emma:interpretation>
                <emma:interpretation id="interp148" emma:lang="en-GB" emma:confidence="0">
                  <emma:literal>ms</emma:literal>
                </emma:interpretation>
                <emma:interpretation id="interp149" emma:lang="en-GB" emma:confidence="0">
                  <emma:literal>mms</emma:literal>
                </emma:interpretation>
              </emma:one-of>
            </emma:emma>
          </inkml:annotationXML>
          <inkml:trace contextRef="#ctx0" brushRef="#br0" timeOffset="161481.5659">12881 11227 191 0,'-25'0'110'15,"-2"14"5"-15,-4 20-38 16,-2 3-58-16,6 19 2 0,2 4-1 16,10 13-3-16,5-8-2 15,14-3 1-15,7-14-5 16,11-11-1-16,12-22-1 15,11-17-2-15,3-21-3 16,8-13-3-16,5-9 0 16,1-5-1-16,-2-8-1 15,-4-1-1-15,-6 10 0 0,-8 11 0 16,-7 13 1 0,-10 17-1-16,-25 8 0 15,21 37 1-15,-21 9 0 16,-11 12 2-16,-1 7-1 0,-3-3 1 15,3-4 0-15,3-14 1 16,7-13 0-16,2-31 0 16,19 10 0-16,4-30-2 0,6-14 2 15,8-7-2-15,5-11 1 16,4 0-2-16,6 2 2 16,2 8-1-16,-4 13 1 15,-7 15-1-15,-3 16 1 0,-9 17 1 16,-8 16 0-16,-11 15 3 15,-12 8-2-15,-6 2 1 16,-2-6 0-16,-3-4 3 16,3-17-3-16,6-14 1 15,2-19-2-15,0 0-1 16,29-46-1-16,-6 3-1 16,6-9-1-16,6-4-2 15,5 4 2-15,1 6 0 16,1 13 0-16,-3 12 1 15,-1 19 2-15,-5 14 1 16,-6 22 0-16,-8 11 2 16,-9 11-4-16,-8 5-4 0,-2 5-10 15,-10-14-26-15,14-2-90 16,-10-19-3-16,6-31-2 16,0 0-1-1</inkml:trace>
          <inkml:trace contextRef="#ctx0" brushRef="#br0" timeOffset="161887.794">14398 10857 208 0,'31'-31'121'15,"-6"16"-1"-15,8 3 1 16,5-7-109-1,14 11 0-15,4-5 1 16,2 9-3-16,-6 4-3 0,-6 9 0 16,-13 7-1-16,-14 13-2 15,-19 7-1-15,-13 3 1 16,-16 5-2-16,-4-3 4 16,-9-1 1-16,5-5 0 15,1-4 0-15,14-6 1 16,7-4-2-16,15 0 1 15,8 0 0-15,11-1-7 16,6 1 4-16,2 0-3 0,4 0 2 16,-2 1-1-1,-10 1 4-15,-4 2-4 16,-15-4 3-16,-5 0 0 16,-11-2-2-16,-7-3 1 0,-15-3-4 15,-5-5-5-15,1-2-10 16,-5-12-19-16,15 10-48 15,-7-10-55-15,8 2-3 16,2 0 0-16,6 4-2 16</inkml:trace>
        </inkml:traceGroup>
      </inkml:traceGroup>
    </inkml:traceGroup>
    <inkml:traceGroup>
      <inkml:annotationXML>
        <emma:emma xmlns:emma="http://www.w3.org/2003/04/emma" version="1.0">
          <emma:interpretation id="{17F4A6CA-8943-461E-8D8E-DDE6B4D5C102}" emma:medium="tactile" emma:mode="ink">
            <msink:context xmlns:msink="http://schemas.microsoft.com/ink/2010/main" type="paragraph" rotatedBoundingBox="2416,13550 31642,12068 31730,13800 2504,152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A8FCE48-B98A-4C43-93F4-797F9B9CEFBA}" emma:medium="tactile" emma:mode="ink">
              <msink:context xmlns:msink="http://schemas.microsoft.com/ink/2010/main" type="line" rotatedBoundingBox="2416,13550 31642,12068 31730,13800 2504,15282"/>
            </emma:interpretation>
          </emma:emma>
        </inkml:annotationXML>
        <inkml:traceGroup>
          <inkml:annotationXML>
            <emma:emma xmlns:emma="http://www.w3.org/2003/04/emma" version="1.0">
              <emma:interpretation id="{AE5C507A-CBFB-4DC7-B001-D2A2A3E15363}" emma:medium="tactile" emma:mode="ink">
                <msink:context xmlns:msink="http://schemas.microsoft.com/ink/2010/main" type="inkWord" rotatedBoundingBox="2434,13904 3479,13851 3526,14766 2481,14819"/>
              </emma:interpretation>
              <emma:one-of disjunction-type="recognition" id="oneOf30">
                <emma:interpretation id="interp150" emma:lang="en-GB" emma:confidence="0">
                  <emma:literal>is</emma:literal>
                </emma:interpretation>
                <emma:interpretation id="interp151" emma:lang="en-GB" emma:confidence="0">
                  <emma:literal>Is</emma:literal>
                </emma:interpretation>
                <emma:interpretation id="interp152" emma:lang="en-GB" emma:confidence="0">
                  <emma:literal>Vs</emma:literal>
                </emma:interpretation>
                <emma:interpretation id="interp153" emma:lang="en-GB" emma:confidence="0">
                  <emma:literal>Ns</emma:literal>
                </emma:interpretation>
                <emma:interpretation id="interp154" emma:lang="en-GB" emma:confidence="0">
                  <emma:literal>Us</emma:literal>
                </emma:interpretation>
              </emma:one-of>
            </emma:emma>
          </inkml:annotationXML>
          <inkml:trace contextRef="#ctx0" brushRef="#br0" timeOffset="156259.7311">1637 13448 2 0,'-13'-27'110'16,"13"27"-3"-16,0 0 5 16,0 0-51-16,0 0-16 15,-12 19-10-15,22 20-8 16,-10 7 0-16,11 20-10 16,-11 9 3-16,2 12-10 15,-7-1-1-15,-1 1-10 16,0-10-5-16,-4-15-16 15,12 0-38-15,-6-28-63 0,4-34-1 16,0 0-1-16,33-9 5 16</inkml:trace>
          <inkml:trace contextRef="#ctx0" brushRef="#br0" timeOffset="156790.9609">2453 13317 112 0,'29'-27'118'15,"-6"4"5"-15,-6 0-2 0,4 9-83 16,-21-7-7-16,0 21-3 16,0 0-9-16,-30-12-7 15,-1 16-3-15,-6 6-5 16,-11 3-2-16,-2 1-2 15,-2 5-1-15,2 2 1 16,5-1-2-16,7 5 3 16,11 2-1-16,9 5 1 15,7 5-2-15,7-2-2 16,6 1 4-16,2-1-5 16,5-4 5-16,3-4-5 15,1-2 4-15,3-6-6 16,3-11 6-16,6-2 1 0,4-6-1 15,6-4-1-15,7-2 2 16,1 2 0-16,5 2 1 16,0 4 2-1,-2 2 2-15,-1 10 2 0,-9 5 0 16,-5 12 2-16,-14 2-1 16,-5 11 1-16,-14 0-3 15,-6 6 1-15,-13-5-5 16,-8 1 1-16,-9-4-5 15,-5-9-4-15,1-2-9 16,-8-19-14-16,15 9-41 16,-9-29-64-16,17 2-2 0,7-13-3 15,15 0-1-15</inkml:trace>
        </inkml:traceGroup>
        <inkml:traceGroup>
          <inkml:annotationXML>
            <emma:emma xmlns:emma="http://www.w3.org/2003/04/emma" version="1.0">
              <emma:interpretation id="{B16C3F81-1E8A-4BF4-87D6-7384982D2107}" emma:medium="tactile" emma:mode="ink">
                <msink:context xmlns:msink="http://schemas.microsoft.com/ink/2010/main" type="inkWord" rotatedBoundingBox="4536,13982 6775,13868 6823,14804 4584,14917"/>
              </emma:interpretation>
              <emma:one-of disjunction-type="recognition" id="oneOf31">
                <emma:interpretation id="interp155" emma:lang="en-GB" emma:confidence="0">
                  <emma:literal>an3</emma:literal>
                </emma:interpretation>
                <emma:interpretation id="interp156" emma:lang="en-GB" emma:confidence="0">
                  <emma:literal>an,</emma:literal>
                </emma:interpretation>
                <emma:interpretation id="interp157" emma:lang="en-GB" emma:confidence="0">
                  <emma:literal>arms</emma:literal>
                </emma:interpretation>
                <emma:interpretation id="interp158" emma:lang="en-GB" emma:confidence="0">
                  <emma:literal>mms</emma:literal>
                </emma:interpretation>
                <emma:interpretation id="interp159" emma:lang="en-GB" emma:confidence="0">
                  <emma:literal>ums</emma:literal>
                </emma:interpretation>
              </emma:one-of>
            </emma:emma>
          </inkml:annotationXML>
          <inkml:trace contextRef="#ctx0" brushRef="#br0" timeOffset="157728.479">3980 13523 94 0,'-12'-31'118'0,"-5"8"0"16,-8 4 1-16,-8 7-90 0,4 18-1 16,-8 13-6-1,10 20-9-15,-7 7 0 16,11 18-4-16,-1 5 2 16,11 8-3-16,1-5 2 0,12-1-3 15,0-17 3-15,10-10 0 16,11-19-2-16,8-17-1 15,4-21-3-15,9-14-1 16,3-10-1-16,5-11-2 16,2-8-1-16,2-4 0 15,-4 4 0-15,-4 8-1 16,-7 11 1-16,-5 14 0 16,-7 16 0-16,-9 18 1 15,-7 18 0-15,-9 12 0 16,-6 11-1-16,-5 9 3 15,-1-5-2-15,-1-4 2 16,3-9-2-16,4-11 2 0,4-32-2 16,0 0 1-16,19-5 0 15,-3-24-1-15,9-10 0 16,4-7 0-16,5-6 0 16,3 2-2-16,0 5 2 15,3 5-1-15,-3 11 0 16,-1 12 1-16,-7 13 0 15,-2 15 3-15,-9 14-1 16,-3 10 2-16,-9 11 0 16,-2 6 0-16,-6 2 0 15,0-5 2-15,-2-7-3 16,0-7 1-16,2-12-2 0,2-23 0 16,0 0-1-16,16-19 1 15,-1-10-2-15,6-6 0 16,2-9 0-16,6-1-1 15,2 3 1-15,4 3-2 16,-2 10 2-16,3 10 0 16,-5 15 0-16,-4 12 1 15,-6 13-1-15,-5 16 1 16,-5 11-1-16,-9 8-4 16,-2 8-11-16,-13-5-18 15,19 13-50-15,-10-22-52 16,8-4-2-16,-1-19-3 15,-3-27 10-15</inkml:trace>
          <inkml:trace contextRef="#ctx0" brushRef="#br0" timeOffset="158259.7579">5524 13290 191 0,'10'-27'117'16,"-10"27"-4"-16,36-25-38 15,-15 13-61-15,12 10 0 16,-6 4-3-16,2 10-2 16,-4 7-2-16,-6 10 0 15,-11 6-4-15,-4 11 2 16,-14 0-2-16,-3-1-3 16,-8-5 3-16,1-5-3 15,-1-10 2-15,6-6-4 16,15-19 5-16,0 0-5 0,0 0 5 15,23 6-1-15,6-10 1 16,7 4 1-16,5 2 1 16,1 4 1-1,-3 5 1-15,-4 7 1 0,-12 3 0 16,-6 6 0-16,-13 0-2 16,-10 2 1-16,-11 0-4 15,-10-2 0-15,-6-2-5 16,-7-8-7-16,3-3-15 15,-7-18-38-15,13 4-69 16,0-12-2-16,31 12-3 16,-31-33-1-16</inkml:trace>
        </inkml:traceGroup>
        <inkml:traceGroup>
          <inkml:annotationXML>
            <emma:emma xmlns:emma="http://www.w3.org/2003/04/emma" version="1.0">
              <emma:interpretation id="{EC674F6B-3A56-4CA9-9717-B199D005F77C}" emma:medium="tactile" emma:mode="ink">
                <msink:context xmlns:msink="http://schemas.microsoft.com/ink/2010/main" type="inkWord" rotatedBoundingBox="11834,13730 14756,13582 14811,14658 11889,14806"/>
              </emma:interpretation>
              <emma:one-of disjunction-type="recognition" id="oneOf32">
                <emma:interpretation id="interp160" emma:lang="en-GB" emma:confidence="0">
                  <emma:literal>lams</emma:literal>
                </emma:interpretation>
                <emma:interpretation id="interp161" emma:lang="en-GB" emma:confidence="0">
                  <emma:literal>rams</emma:literal>
                </emma:interpretation>
                <emma:interpretation id="interp162" emma:lang="en-GB" emma:confidence="0">
                  <emma:literal>Idm3</emma:literal>
                </emma:interpretation>
                <emma:interpretation id="interp163" emma:lang="en-GB" emma:confidence="0">
                  <emma:literal>1din3</emma:literal>
                </emma:interpretation>
                <emma:interpretation id="interp164" emma:lang="en-GB" emma:confidence="0">
                  <emma:literal>1drn3</emma:literal>
                </emma:interpretation>
              </emma:one-of>
            </emma:emma>
          </inkml:annotationXML>
          <inkml:trace contextRef="#ctx0" brushRef="#br0" timeOffset="163528.4403">11038 13201 132 0,'2'-33'118'16,"0"10"5"-16,-2 23-2 16,0 0-86-16,0 0-1 15,-4 43-2-15,-4 7-10 16,8 19-8-16,-6 8-1 0,2 12-6 16,-3 0 0-1,3 3-7-15,0-7-2 16,0-10-13-16,10-9-17 15,-10-24-48-15,16-3-49 16,-12-39-2-16,34 23-3 0,-11-31 1 16</inkml:trace>
          <inkml:trace contextRef="#ctx0" brushRef="#br0" timeOffset="164106.5738">12293 13566 136 0,'-16'-33'115'15,"-5"-2"2"-15,-4-3-1 16,-2 7-89-16,-8-4-10 16,-1 16 6-16,-9-1-7 15,1 15-2-15,-6 10-1 16,2 19-3-16,-2 12-1 16,5 18-6-16,1 8 4 15,11 11-4-15,4 0 3 16,14-3-4-16,9-7 0 0,18-16-1 15,13-20 0-15,17-20 0 16,12-24-1-16,10-20-1 16,9-15 0-16,2-17 1 15,4-12-3-15,-9-6 3 16,-1-7-2-16,-17-5 0 16,-8 1 0-16,-15 9 2 15,-15 12-2-15,-10 16-1 16,-10 28 2-16,6 33 0 15,-33 4 0-15,14 40 3 16,-2 27 1-16,3 16-1 16,-3 15 1-16,2 14-2 15,1-6 2-15,3-6-6 0,5-8-2 16,1-20-12-16,13-5-18 16,-8-38-31-16,21-10-57 15,-17-23-2-15,44-19-1 16,-17-12 2-16</inkml:trace>
          <inkml:trace contextRef="#ctx0" brushRef="#br0" timeOffset="164606.5803">12642 13419 182 0,'0'0'115'0,"13"56"1"15,-19-2 2-15,-9 4-103 0,5 11-3 16,-5-9 3-16,7 0-2 15,-5-16 0-15,9-11-2 16,4-33-3-16,0 0-4 16,0 0 0-16,29-29-1 15,-8-10-2-15,8-15-1 16,4-3 0-16,5 1 1 16,-1 9 1-16,3 7 0 15,-7 11 0-15,-2 19 2 16,-4 16 0-16,-8 19 0 15,-9 12 2-15,-8 17-2 16,-8 2 1-16,-4 7 0 16,-5-5 0-16,0-8-1 0,1-13 0 15,4-12-1-15,10-25-2 16,0 0 0-16,0 0-2 16,24-46-1-1,-3 7 1-15,4-9-2 0,8 2 1 16,1 1-1-16,3 7 2 15,-2 9 0-15,-1 13 2 16,-3 11 1-16,0 18 1 16,-6 12 0-16,-8 10 1 15,-5 13 0-15,-6 8-4 16,-6 4-4-16,-2 3-12 16,-8-18-21-16,14 3-89 0,-12-17-6 15,6-10-3-15,2-21 0 16</inkml:trace>
          <inkml:trace contextRef="#ctx0" brushRef="#br0" timeOffset="165090.9686">13536 13128 212 0,'0'0'122'0,"-13"-21"3"16,13 21-4-16,15-25-108 15,6 11-1-15,10 5-2 16,2-1-2-16,6 8 0 16,-3 4-1-16,1 13-1 0,-10 1 1 15,-4 11 0-15,-15 4-1 16,-6 9 0-16,-12-5 0 15,-4 3 0-15,-7-3-1 16,-2-6 0-16,0-6-3 16,8-4 2-16,15-19 0 15,-10 27-2-15,10-27 0 16,25 14-3-16,0-8 4 0,8 3-4 16,0 1 3-1,3 3-3-15,-7 1 4 16,-4 7-3-16,-7 0 5 15,-9 6-4-15,-13 0 2 0,-9 2 0 16,-10-4 1-16,-10 0-2 16,-8-7-1-16,-3-5-3 15,-2-5-4-15,0-8-12 16,9 6-31-16,-7-14-85 16,22 2-7-16,3-13 3 15,21 0-7-15</inkml:trace>
        </inkml:traceGroup>
        <inkml:traceGroup>
          <inkml:annotationXML>
            <emma:emma xmlns:emma="http://www.w3.org/2003/04/emma" version="1.0">
              <emma:interpretation id="{EC7AC96B-1997-487E-B3A2-8180A1F076AD}" emma:medium="tactile" emma:mode="ink">
                <msink:context xmlns:msink="http://schemas.microsoft.com/ink/2010/main" type="inkWord" rotatedBoundingBox="16517,12983 16968,12960 16986,13326 16536,13349"/>
              </emma:interpretation>
              <emma:one-of disjunction-type="recognition" id="oneOf33">
                <emma:interpretation id="interp165" emma:lang="en-GB" emma:confidence="0">
                  <emma:literal>=</emma:literal>
                </emma:interpretation>
                <emma:interpretation id="interp166" emma:lang="en-GB" emma:confidence="0">
                  <emma:literal>#</emma:literal>
                </emma:interpretation>
                <emma:interpretation id="interp167" emma:lang="en-GB" emma:confidence="0">
                  <emma:literal>c</emma:literal>
                </emma:interpretation>
                <emma:interpretation id="interp168" emma:lang="en-GB" emma:confidence="0">
                  <emma:literal>E</emma:literal>
                </emma:interpretation>
                <emma:interpretation id="interp169" emma:lang="en-GB" emma:confidence="0">
                  <emma:literal>e</emma:literal>
                </emma:interpretation>
              </emma:one-of>
            </emma:emma>
          </inkml:annotationXML>
          <inkml:trace contextRef="#ctx0" brushRef="#br0" timeOffset="165762.8455">15665 12652 230 0,'0'0'139'16,"-4"29"-1"-16,4-29 0 16,54 7-109-16,-21-12-7 15,19 3-8-15,7-2-20 0,-7-10-41 16,10 12-87-16,-12-9-5 15,-2 5-4-15,-9-7-3 16</inkml:trace>
          <inkml:trace contextRef="#ctx0" brushRef="#br0" timeOffset="165590.9717">15690 12361 240 0,'0'0'135'15,"0"0"4"-15,0 0-3 16,34-10-113-16,1 6 0 16,0-7-7-16,9 3-5 15,-3 0-11-15,-5-1-12 0,1 12-26 16,-37-3-31-16,42-5-68 16,-42 5 0-16,16 19-2 15,-16-19 1-15</inkml:trace>
        </inkml:traceGroup>
        <inkml:traceGroup>
          <inkml:annotationXML>
            <emma:emma xmlns:emma="http://www.w3.org/2003/04/emma" version="1.0">
              <emma:interpretation id="{66C11D12-4867-4A34-8EB6-AD98F2ACA191}" emma:medium="tactile" emma:mode="ink">
                <msink:context xmlns:msink="http://schemas.microsoft.com/ink/2010/main" type="inkWord" rotatedBoundingBox="-12604,11847 7520,-6866 25830,12824 5705,31538">
                  <msink:destinationLink direction="with" ref="{DE929BAE-1BBF-499A-B33D-FFD96EF67674}"/>
                </msink:context>
              </emma:interpretation>
              <emma:one-of disjunction-type="recognition" id="oneOf34">
                <emma:interpretation id="interp170" emma:lang="en-GB" emma:confidence="0">
                  <emma:literal>6.67x103</emma:literal>
                </emma:interpretation>
                <emma:interpretation id="interp171" emma:lang="en-GB" emma:confidence="0">
                  <emma:literal>6.67x10-3</emma:literal>
                </emma:interpretation>
                <emma:interpretation id="interp172" emma:lang="en-GB" emma:confidence="0">
                  <emma:literal>.6.67x10-3</emma:literal>
                </emma:interpretation>
                <emma:interpretation id="interp173" emma:lang="en-GB" emma:confidence="0">
                  <emma:literal>.6.67xl0-3</emma:literal>
                </emma:interpretation>
                <emma:interpretation id="interp174" emma:lang="en-GB" emma:confidence="0">
                  <emma:literal>.6.67X10-3</emma:literal>
                </emma:interpretation>
              </emma:one-of>
            </emma:emma>
          </inkml:annotationXML>
          <inkml:trace contextRef="#ctx0" brushRef="#br0" timeOffset="192329.664">21753 12355 164 0,'23'-6'128'15,"-23"6"-4"-15,-10 35 4 0,-3 7-71 16,-16-1-44-16,0 15-2 16,-13 1-5-16,5 7-3 15,-9-8-8-15,1-8-14 16,7 4-32-16,-10-17-73 16,11-12-3-16,6-17 0 15,8-12-2-15</inkml:trace>
          <inkml:trace contextRef="#ctx0" brushRef="#br0" timeOffset="192517.1422">21348 12519 224 0,'0'0'134'0,"0"0"2"16,10 34 1-16,1 1-102 16,12 21-20-16,6 4-2 15,10 7-6-15,5 1-13 16,-1-5-11-16,13 3-31 15,-18-18-86-15,10-5-2 16,-9-18-3-16,1-10 0 16</inkml:trace>
          <inkml:trace contextRef="#ctx0" brushRef="#br0" timeOffset="192829.6452">22364 12270 136 0,'8'-23'130'16,"-8"23"-1"-16,0 0 3 15,0 0-63-15,19 54-43 16,-27 0 1-16,8 25-14 16,-11 10-2-16,1 15-9 0,-5 6-5 15,-1-6-12-15,5 2-23 16,-9-23-63 0,11-12-29-16,3-19-3 15,6-25 0-15</inkml:trace>
          <inkml:trace contextRef="#ctx0" brushRef="#br0" timeOffset="193204.6502">22854 12420 181 0,'-6'-23'131'0,"6"23"0"16,-25-19 1-1,25 19-76-15,-37 39-41 16,20 5 0-16,-8 16-3 16,6 19-3-16,-5 11 2 0,7 9 1 15,2-3-3-15,9-3 2 16,8-9-2-16,15-14 1 16,6-22-2-16,14-17-2 15,11-23-2-15,6-14-3 16,2-19 0-16,0-12-2 15,-2-11 1-15,-6-12-1 16,-4-7-1-16,-13-7 0 16,-15-5 0-16,-12-2 0 15,-8 8-1-15,-10 6-3 16,-7 13-7-16,-12 4-13 16,8 26-32-16,-17 3-78 0,13 15-4 15,2 1 0-15,27 5-3 16</inkml:trace>
          <inkml:trace contextRef="#ctx0" brushRef="#br0" timeOffset="193704.6623">23623 12091 238 0,'0'0'134'0,"-25"11"-1"16,25-11 2-16,0 0-107 15,33 14-9-15,-2-12-10 16,9-4-18-16,8 11-41 16,-7-12-81-16,1 3 1 15,-7-2-7-15,-4 2 0 16</inkml:trace>
          <inkml:trace contextRef="#ctx0" brushRef="#br0" timeOffset="196548.4503">24269 11813 284 0,'0'0'136'0,"-16"-27"1"15,16 27-2-15,29-29-123 16,6 16-3-16,11 3 0 16,8 8-3-16,0 0-2 15,-4 10 0-15,-7 7-2 16,-12 10 1-16,-14 6-2 16,-15 4 2-16,-14 2-1 15,-9 1-1-15,-6-1 0 16,0-6 0-16,-2-4-2 15,8-8 1-15,21-19 0 16,-15 31 0-16,15-31 2 0,36 29 1 16,-9-10 1-16,8 6 1 15,0 2 1-15,3 8 2 16,-11 3 0-16,-4 5-3 16,-15-1 1-16,-6-1-2 15,-12-1 1-15,-11-1-3 16,-10-5 1-16,-7-7-4 15,-5-13 3-15,-5-3-3 16,0-7-3-16,-2-13-8 16,11 7-24-16,-7-18-107 15,21 5-4-15,4-8-1 16,15 0-7-16</inkml:trace>
          <inkml:trace contextRef="#ctx1" brushRef="#br0">17803 13757 0,'0'0'16,"0"0"-16</inkml:trace>
          <inkml:trace contextRef="#ctx0" brushRef="#br0" timeOffset="190469.4333">17907 12247 95 0,'0'0'98'0,"9"-19"9"16,-9 19-31-16,18-27-22 15,-16 2-8-15,-2 25-4 16,17-39-3-16,-17 39-4 15,14-35-4-15,-14 35-6 16,3-23-5-16,-3 23-4 16,0 0-4-16,-30 12-3 15,8 7-4-15,-3 12-1 16,-11 11-4-16,1 12-1 16,-7 14 0-16,-1 13 1 0,-1 11 1 15,1 7 2-15,3 9 1 16,13 3 0-16,8-3 3 15,15-7 0-15,13-11-1 16,16-13 1-16,16-21-4 16,15-19 0-16,11-20-2 15,5-15-1-15,1-19-1 16,0-12-1-16,-7-10 2 16,-8-11-3-16,-14 0 1 15,-13-4-2-15,-12 0 2 16,-15 0-2-16,-14 2 2 15,-11 6-1-15,-12 11 0 0,-7 12 2 16,-8 11 0-16,-4 18 1 16,-2 15 0-16,0 16 0 15,5 15 1 1,5 10 1-16,7 5-5 16,5-1-5-16,14 3-14 0,-1-23-28 15,29 3-83-15,-1-15-4 16,16-9 1-16,4-17-6 15</inkml:trace>
          <inkml:trace contextRef="#ctx0" brushRef="#br0" timeOffset="190750.6821">18533 13217 289 0,'0'0'148'0,"0"0"-4"16,0 0-1-16,0 0-120 15,0 0-25-15,0 0-20 16,-15-25-64-16,15 25-53 15,-8-29-5-15,8 29-2 0,-6-31-2 16</inkml:trace>
          <inkml:trace contextRef="#ctx0" brushRef="#br0" timeOffset="191689.0061">19368 12334 29 0,'0'-20'109'16,"0"20"7"-16,6-36 1 16,-14 9-46-16,8 27-15 15,-9-25-10-15,9 25-9 16,0 0-8-16,-24 11-6 15,3 3-7-15,2 17-6 16,-6 9-2-16,-2 14-3 16,-2 8 0-16,-2 13-2 15,2 6 2-15,6 8-2 16,4 1 4-16,11-1-2 16,6-6 0-16,14-6 2 15,9-15-3-15,12-8 1 0,11-16-3 16,10-15 1-16,4-17-2 15,7-12 1-15,-3-13 0 16,-2-8-1-16,-2-10 0 16,-6-7-2-16,-10-2 2 15,-13-2-3-15,-12 3 0 16,-15-3-2-16,-11 6 2 16,-11 9-2-16,-7 8 2 15,-7 15 0-15,-7 12-1 16,-1 15 2-16,3 18-1 15,1 17 3-15,5 10-2 16,6 5 2-16,4 5-3 16,7-7-2-16,13-1-10 0,1-20-11 15,23-1-37-15,-2-26-73 16,10-11 2-16,2-14-5 16,4-15 1-16</inkml:trace>
          <inkml:trace contextRef="#ctx0" brushRef="#br0" timeOffset="191954.6362">19975 12193 178 0,'0'0'123'15,"-21"6"5"-15,21-6-3 16,23 15-81-16,6-15-23 16,21 4-1-16,8-12-6 15,14-3-5-15,5-5-3 16,2-3-2-16,0-2-2 16,-4 0 0-16,-13 5 3 15,-10 5-1-15,-12 11 2 16,-11 13 0-16,-15 14 1 15,-9 14-3-15,-18 16 3 16,-6 17-3-16,-8 9 1 0,-4 13-1 16,-4 2 1-16,2 1-5 15,2-3-5-15,-1-9-5 16,16-6-16-16,-9-29-40 16,16 2-72-16,-1-18-2 15,10-14-1-15,0-22 0 16</inkml:trace>
        </inkml:traceGroup>
        <inkml:traceGroup>
          <inkml:annotationXML>
            <emma:emma xmlns:emma="http://www.w3.org/2003/04/emma" version="1.0">
              <emma:interpretation id="{11AF9B28-F629-4FDE-A333-01D306856297}" emma:medium="tactile" emma:mode="ink">
                <msink:context xmlns:msink="http://schemas.microsoft.com/ink/2010/main" type="inkWord" rotatedBoundingBox="28721,12491 31656,12342 31721,13611 28786,13760">
                  <msink:destinationLink direction="with" ref="{DE929BAE-1BBF-499A-B33D-FFD96EF67674}"/>
                </msink:context>
              </emma:interpretation>
              <emma:one-of disjunction-type="recognition" id="oneOf35">
                <emma:interpretation id="interp175" emma:lang="en-GB" emma:confidence="0">
                  <emma:literal>moldm-3</emma:literal>
                </emma:interpretation>
                <emma:interpretation id="interp176" emma:lang="en-GB" emma:confidence="0">
                  <emma:literal>moldm.3</emma:literal>
                </emma:interpretation>
                <emma:interpretation id="interp177" emma:lang="en-GB" emma:confidence="0">
                  <emma:literal>moldin-3</emma:literal>
                </emma:interpretation>
                <emma:interpretation id="interp178" emma:lang="en-GB" emma:confidence="0">
                  <emma:literal>moldm'3</emma:literal>
                </emma:interpretation>
                <emma:interpretation id="interp179" emma:lang="en-GB" emma:confidence="0">
                  <emma:literal>moldni-3</emma:literal>
                </emma:interpretation>
              </emma:one-of>
            </emma:emma>
          </inkml:annotationXML>
          <inkml:trace contextRef="#ctx0" brushRef="#br0" timeOffset="205865.3529">28458 12677 185 0,'-11'-23'114'0,"-1"-2"4"15,-9-2-2-15,-12-4-99 16,-2 8 1-16,-11-2 0 16,-2 11-2-16,-10 1-2 15,2 18 0-15,-6 9-4 16,8 17 0-16,6 15-2 16,14 14-2-16,5 7 0 0,17 3 0 15,12-1-3-15,19-9 0 16,10-14-2-16,16-19 0 15,14-21 0-15,9-20-2 16,5-20 1-16,2-13-2 16,-1-16 2-16,-1-12-2 15,-6-12 2-15,-11-6-1 16,-15-5 2-16,-12-6-1 16,-14 2 1-16,-7 9 1 15,-8 14-2-15,-6 17 1 16,-8 24 1-16,14 38 0 15,-34 11 0-15,20 38 1 16,1 26 2-16,1 21 1 0,-1 12-1 16,1 8 1-16,-1-4-2 15,7-6-4-15,2-8-8 16,0-21-12-16,12-4-37 16,-8-28-73-16,15-18-4 15,-15-27-1-15,37 2-1 16</inkml:trace>
          <inkml:trace contextRef="#ctx0" brushRef="#br0" timeOffset="206349.742">28950 12586 273 0,'-14'37'130'15,"-1"1"1"-15,-1 13-3 16,-7 6-115-16,8 1-11 15,5-2-1-15,8-6 3 16,4-15-2-16,6-16 0 16,-8-19-1-16,33-19-2 15,-8-14 1-15,2-13 0 16,2-10 0-16,3-4 0 16,1-1 1-16,0 12 0 15,0 7 2-15,0 17 0 16,-6 15 2-16,-2 20 1 15,-4 15 0-15,-6 17 2 0,-9 7-3 16,-2 8 3-16,-6-1-5 16,2-6 2-1,-2-11-3-15,6-14-1 16,-4-25 0-16,0 0-1 0,31-21 0 16,-12-12-2-16,2-15 2 15,4-6-2-15,0 0 2 16,2 4-1-16,2 9 0 15,-2 12 1-15,0 14 2 16,-4 15 0-16,-5 19 1 16,-1 14 2-16,-9 9-2 15,-4 12 2-15,-4 6-3 0,-2-2 0 16,-2-4-7-16,-2-12-12 16,8 3-37-1,-17-26-83-15,15-19-1 16,0 0-2-16,7-19-2 0</inkml:trace>
          <inkml:trace contextRef="#ctx0" brushRef="#br0" timeOffset="206615.3629">29904 12230 237 0,'-21'9'134'15,"21"-9"-3"-15,0 0 4 0,0 0-111 16,40 16 0-16,-18-18-5 16,8 0-11-16,-1 2-25 15,-6-14-58-15,4 5-56 16,-7-7-6-16,1-1 1 15,-2-8-6-15</inkml:trace>
          <inkml:trace contextRef="#ctx0" brushRef="#br0" timeOffset="207068.5227">30496 11730 253 0,'0'0'128'16,"6"-21"1"-16,13 17-2 15,6-5-115-15,8 7 0 16,5 0-1-16,-1 6-2 16,-4-4-2-16,0 11-2 15,-12 3-4-15,-6 5-1 16,-11 8 0-16,-10 2 0 15,-9 2-1-15,-4 3 2 16,-3-1-1-16,-1-2 1 16,6-2-1-16,3-4 0 0,7-4-1 15,7-21 1-15,13 33-1 16,-13-33 1-16,39 31 0 16,-14-14 1-16,0 2 1 15,0 3 3-15,-4 1 1 16,-4 6 1-16,-11 0 0 15,-4 7 1-15,-13-3 3 16,-5 4-3-16,-9-3 2 16,-4-5-4-16,-7-6 0 15,1-5-5-15,-2-5-5 16,-1-19-20-16,38 6-101 16,-45-15-16-16,45 15-2 0,-34-31-7 15</inkml:trace>
          <inkml:trace contextRef="#ctx0" brushRef="#br0" timeOffset="204552.8938">25616 12744 95 0,'0'0'113'0,"12"23"2"16,-12 1 1-16,-2 3-51 15,0 21-40-15,-9 4-1 16,5 8-1-16,-6-6-7 0,1 0-2 16,-5-10-3-16,5-4-2 15,-1-18-2-15,12-22-1 16,0 0-1-16,4-27-2 15,11-12-1-15,5-9-3 16,7-10 2-16,2-6-2 16,5 1 3-16,1 5-2 0,-4 12 4 15,-2 15-2-15,-2 19 3 16,-2 18 0-16,-8 19 0 16,-5 16 0-16,-8 13-1 15,-6 7 1-15,0 1-4 16,0-6 2-16,-6-8-4 15,2-13 3-15,6-16-2 16,0-19 0-16,0 0 0 16,35-40 1-16,-14-1-1 15,2-7-1-15,6-8 2 16,4-2-1-16,-2 6 1 0,0 10 1 16,-4 13 1-16,0 19 0 15,0 12 1-15,-4 21 1 16,-2 18-1-16,-4 13 1 15,-9 11-4-15,-2 1-4 16,-2 3-9-16,-4-15-10 16,11 4-27-16,-15-29-45 15,18-8-37-15,-14-21-4 16,37-13 4-16</inkml:trace>
          <inkml:trace contextRef="#ctx0" brushRef="#br0" timeOffset="205272.6017">26592 12769 196 0,'0'0'119'0,"0"0"0"0,-21 0 3 15,3 29-95 1,-5 8-9-16,2 15 1 0,2 2-3 16,13 6-1-16,0-6-2 15,14-2-1-15,2-12-4 16,17-11 1-16,5-19-3 15,7-12-1-15,1-17-3 16,-1-10 0-16,1-10-1 16,-7-5-1-16,-6-4 1 15,-11-8-2-15,-9 4 1 0,-9 0-1 16,-9 7 1-16,-5 9-1 16,-5 16 1-1,-2 7-1-15,2 13 0 16,21 0-1-16,-21 33-4 0,23-12-6 15,17 6-9-15,0-18-10 16,20 5-12-16,-3-26-8 16,20 1-2-16,-17-22 4 15,17 2 9-15,-12-19 10 16,0-2 15-16,-9-12 15 16,-10-13 23-16,0 6 17 15,-17-10 4-15,9 17 0 16,-19-1-3-16,10 24-1 15,-14 10-4-15,6 31-1 16,-4 31-12-16,6 25-5 16,-4 14-1-16,8 20-3 15,-8 5-1-15,8 11-2 0,-4-6-4 16,6 2-1-16,1-15-5 16,-3-12-3-16,2-7-18 15,-10-28-33-15,17-5-84 16,-15-35-3-16,4 19-2 15,-4-19-3-15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2:02:28.33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4BB425C9-8B78-49C9-B253-134E2BEF0697}" emma:medium="tactile" emma:mode="ink">
          <msink:context xmlns:msink="http://schemas.microsoft.com/ink/2010/main" type="inkDrawing" rotatedBoundingBox="967,6243 5218,6161 5219,6214 968,6296" semanticType="underline" shapeName="Other">
            <msink:sourceLink direction="with" ref="{B1297CAA-6AC6-49A2-978F-78F8EC7F3CC6}"/>
          </msink:context>
        </emma:interpretation>
      </emma:emma>
    </inkml:annotationXML>
    <inkml:trace contextRef="#ctx0" brushRef="#br0">-5 43 91 0,'0'0'102'0,"0"0"-4"16,0 23 0-16,0-23-89 15,46 6-9-15,-5-2 1 16,13-2-1-16,17 2 2 16,10-4 1-16,17 2 2 15,16-4-1-15,17 2 1 16,18-2-1-16,18 0 4 15,15-2 0-15,16 0 2 16,12-4 0-16,12 3-2 16,6-3 2-16,9 4-1 15,-8-4 2-15,-1 3-2 0,-9-1 0 16,-5 2-2-16,-17 0 1 16,-14 2-2-16,-21-2 2 15,-17 2-2-15,-16-3 0 16,-21 3-7-16,-21 4-20 15,-26-8-41-15,-20 4-55 16,-22 4 2-16,-19-2-7 16,-25 4 6-16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2:02:45.92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8B89EFC4-E29E-4BD1-AE46-8A8B1DB5E630}" emma:medium="tactile" emma:mode="ink">
          <msink:context xmlns:msink="http://schemas.microsoft.com/ink/2010/main" type="inkDrawing" rotatedBoundingBox="7131,6090 13864,5797 13866,5834 7133,6126" semanticType="underline" shapeName="Other">
            <msink:sourceLink direction="with" ref="{1DC49F1C-80DB-4F39-9616-881F326AB790}"/>
            <msink:sourceLink direction="with" ref="{975F6BA2-D216-4192-9F26-95345644CEB5}"/>
          </msink:context>
        </emma:interpretation>
      </emma:emma>
    </inkml:annotationXML>
    <inkml:trace contextRef="#ctx0" brushRef="#br0">0 300 1 0,'0'0'58'16,"0"0"28"-16,0 0-1 16,33-4-44-16,-4 2-23 0,8-6 2 15,15 4-3-15,15-5-4 16,14 3 1-16,16-2-4 16,18 2 0-16,16-3-2 15,14 1 2-15,17 0-4 16,15 1 2-16,8-1 0 15,12 2 0-15,7-2 0 16,7 1 0-16,3 1 0 0,7 0-2 16,3 0 1-1,5-5-2-15,-1 1-5 16,1 0 7-16,-3-1-3 16,5-1 4-16,-5 1-5 0,-1-1 5 15,-7-3-6-15,-4 9 0 16,-6-6 3-16,-5 3-6 15,-5-3 4-15,-9 3-5 16,-13-1 3-16,-9 4-5 16,-14 0 6-16,-9 1-2 15,-18 3 1-15,-13 0 0 16,-16 2 0-16,-12 0-2 16,-14 0-2-16,-11 0-7 15,-10 4-11-15,-17-8-20 16,-1 6-47-16,-12 3-27 15,-20-5 3-15,0 0 0 16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2:03:58.69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BE4D0ED2-A839-4741-AC8A-A77043CD48D6}" emma:medium="tactile" emma:mode="ink">
          <msink:context xmlns:msink="http://schemas.microsoft.com/ink/2010/main" type="inkDrawing" rotatedBoundingBox="1398,13555 7992,13265 7995,13342 1401,13633" semanticType="underline" shapeName="Other">
            <msink:sourceLink direction="with" ref="{52C7D43D-F8D1-4F58-89AC-D9AD739571AB}"/>
            <msink:sourceLink direction="with" ref="{248F6055-27AA-451A-BC3D-D7C7CC970125}"/>
          </msink:context>
        </emma:interpretation>
      </emma:emma>
    </inkml:annotationXML>
    <inkml:trace contextRef="#ctx0" brushRef="#br0">-17 321 1 0,'-31'6'62'16,"31"-6"32"-16,0 0 5 16,0 0-48-16,0 0-22 15,29-16 1-15,5 16-5 16,5-11-2-16,19 7-2 0,9-6-5 16,20 1-5-16,15-3-4 15,22 2-2-15,18-3-1 16,18 3 0-16,18-5 1 15,20 3-1-15,20-3 0 16,13 3-2-16,18-1 2 16,6 3-5-16,16-1 2 15,3 3-3-15,4 0 1 16,-1 2-1-16,-3-1 1 16,-2 1 1-16,-4 0 2 15,-8-2 0-15,-9-3 1 16,-2 3-1-16,-10-5 3 15,-8 3-3-15,-13 0 0 0,-16-1-3 16,-19 3 2-16,-17 0-3 16,-23 3-3-16,-22-1-7 15,-22 10-19-15,-30-6-42 16,-19 4-39-16,-23 7-1 16,-27-9-5-16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2:02:51.03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D8C8C34D-0DB2-4C03-9BF6-035F1723AA83}" emma:medium="tactile" emma:mode="ink">
          <msink:context xmlns:msink="http://schemas.microsoft.com/ink/2010/main" type="inkDrawing" rotatedBoundingBox="15769,6070 19062,5832 19065,5874 15772,6112" semanticType="underline" shapeName="Other">
            <msink:sourceLink direction="with" ref="{8A76C4BF-8018-475A-BD8F-742D35F02FEF}"/>
          </msink:context>
        </emma:interpretation>
      </emma:emma>
    </inkml:annotationXML>
    <inkml:trace contextRef="#ctx0" brushRef="#br0">14895 5418 87 0,'0'0'101'16,"18"0"4"-16,-18 0 1 0,25-7-79 16,2 10-6-16,2-6-4 15,11 6-4-15,5-8-3 16,12 7-3-1,13-4-2-15,11 0-2 0,13 0 0 16,10-2 0-16,18-2 1 16,11 2 0-16,13-5-6 15,14-3 7-15,8-1-5 16,6-1 6-16,9 1-5 16,2-3 5-16,-2-1-5 15,-2 3 1-15,-7-3 3 16,-10 5-5-16,-16-1 4 0,-13 5-5 15,-21-5 4-15,-14 5-4 16,-23 2 5 0,-15-1-1-16,-20 1 2 15,-13 2 0-15,-29 4 0 16,23-6-3-16,-23 6-4 0,0 0-9 16,0 0-21-16,-21-6-55 15,21 6-30-15,0 0-4 16,-29 0 1-16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2:02:46.73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6C326F1F-FA7C-4226-A1C0-39E20EC265B7}" emma:medium="tactile" emma:mode="ink">
          <msink:context xmlns:msink="http://schemas.microsoft.com/ink/2010/main" type="writingRegion" rotatedBoundingBox="9293,6572 18938,3887 19330,5295 9685,7980"/>
        </emma:interpretation>
      </emma:emma>
    </inkml:annotationXML>
    <inkml:traceGroup>
      <inkml:annotationXML>
        <emma:emma xmlns:emma="http://www.w3.org/2003/04/emma" version="1.0">
          <emma:interpretation id="{CA6027AB-3BE6-4C3B-95F9-22E1DB4A85FD}" emma:medium="tactile" emma:mode="ink">
            <msink:context xmlns:msink="http://schemas.microsoft.com/ink/2010/main" type="paragraph" rotatedBoundingBox="9293,6572 18938,3887 19330,5295 9685,79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BA28F4-FEEA-4671-9EE1-DDE45A28680A}" emma:medium="tactile" emma:mode="ink">
              <msink:context xmlns:msink="http://schemas.microsoft.com/ink/2010/main" type="line" rotatedBoundingBox="9293,6572 18938,3887 19330,5295 9685,7980"/>
            </emma:interpretation>
          </emma:emma>
        </inkml:annotationXML>
        <inkml:traceGroup>
          <inkml:annotationXML>
            <emma:emma xmlns:emma="http://www.w3.org/2003/04/emma" version="1.0">
              <emma:interpretation id="{080D994F-5CD3-413E-9437-8612DED35F93}" emma:medium="tactile" emma:mode="ink">
                <msink:context xmlns:msink="http://schemas.microsoft.com/ink/2010/main" type="inkWord" rotatedBoundingBox="9368,6839 11618,6213 11882,7162 9632,7789"/>
              </emma:interpretation>
              <emma:one-of disjunction-type="recognition" id="oneOf0">
                <emma:interpretation id="interp0" emma:lang="en-GB" emma:confidence="0">
                  <emma:literal>an</emma:literal>
                </emma:interpretation>
                <emma:interpretation id="interp1" emma:lang="en-GB" emma:confidence="0">
                  <emma:literal>an'</emma:literal>
                </emma:interpretation>
                <emma:interpretation id="interp2" emma:lang="en-GB" emma:confidence="0">
                  <emma:literal>an,</emma:literal>
                </emma:interpretation>
                <emma:interpretation id="interp3" emma:lang="en-GB" emma:confidence="0">
                  <emma:literal>an.</emma:literal>
                </emma:interpretation>
                <emma:interpretation id="interp4" emma:lang="en-GB" emma:confidence="0">
                  <emma:literal>any</emma:literal>
                </emma:interpretation>
              </emma:one-of>
            </emma:emma>
          </inkml:annotationXML>
          <inkml:trace contextRef="#ctx0" brushRef="#br0">9123 6311 81 0,'0'0'94'15,"-38"-33"7"-15,15 14-26 16,-12 9-59-16,-6 1-2 15,-1 14-2-15,-6 5-1 16,0 13 0-16,-1 8 0 16,7 15 0-16,-4 10 0 15,13 6 2-15,4-4 0 0,12 3 3 16,9-16-1-16,16-3 1 16,11-21-2-16,16-11-2 15,13-29-9-15,10-10-1 16,7-12-2-16,7-13-1 15,1-9-1-15,0-7-2 16,-7-5-1-16,-10-10-4 16,-12 6 7-16,-13 4-4 15,-10 8 4-15,-15 15-3 16,-10 19 2-16,4 33 1 16,-37 0 4-16,12 42 2 15,-2 22 0-15,6 15 7 16,-4 15 2-16,13 5 3 0,1-5-4 15,11-3 2-15,2-16-9 16,9-15-8-16,9-10-23 16,-1-27-42-1,6-17-59-15,6-12 0 0,3-19 2 16,-1-10 10-16</inkml:trace>
          <inkml:trace contextRef="#ctx0" brushRef="#br0" timeOffset="468.7564">9615 6265 109 0,'4'32'120'0,"-2"13"-2"0,-12 3 6 15,-17 4-94-15,12 6-4 16,-3-14-1-16,7-1-5 16,-1-20-5-1,12-23-5-15,0 0-6 0,21-8-3 16,-1-23-4-16,7-11-1 15,5-6 1-15,5 1 0 16,2 1 1-16,1 13-3 16,-3 12 5-16,-3 11 1 15,-7 16 0-15,-5 12 2 16,-5 14 1-16,-9 9 1 16,-6 7 0-16,-4 2 1 15,-2-9-1-15,2-3 0 0,2-13 0 16,0-25 0-1,0 0-6-15,25-7-2 16,-4-22-1-16,0-10-1 16,4-5 0-16,-1-1 0 0,8 1 1 15,-3 11-1-15,-2 12 6 16,-2 13 1-16,-5 12 2 16,1 17 2-16,-6 14-2 15,-1 9 3-15,-12 7-3 16,0 3-3-16,-4 5-12 15,-10-14-24-15,12-3-91 16,-10-11-1-16,10-31-4 0,0 0 0 16</inkml:trace>
          <inkml:trace contextRef="#ctx0" brushRef="#br0" timeOffset="875.018">10509 6062 124 0,'0'0'121'0,"16"-36"1"15,-16 36-2-15,27-18-75 16,-6 7-34-16,12 5 0 16,7 0-3-16,7 2-3 15,-1 4 0-15,2 4 0 16,-11 4-2-16,-3 7 2 15,-18 6-1-15,-8 3 2 16,-12 3-2-16,-8 5 1 0,-7-5-1 16,0 2 1-16,3-6-1 15,5-1 1-15,7-3-1 16,4-19 2-16,19 33-1 16,2-16 2-16,0 0 0 15,6 1 0-15,-2-1 0 16,-3 2 0-16,-7 1 0 15,-5-1-1-15,-8 0-1 16,-8 0-1-16,-10-1-4 16,-11-3-7-16,-1 3-16 15,-11-18-36-15,4 5-74 16,-7-10-4-16,7-5 1 0,4-7-6 16</inkml:trace>
        </inkml:traceGroup>
        <inkml:traceGroup>
          <inkml:annotationXML>
            <emma:emma xmlns:emma="http://www.w3.org/2003/04/emma" version="1.0">
              <emma:interpretation id="{8A76C4BF-8018-475A-BD8F-742D35F02FEF}" emma:medium="tactile" emma:mode="ink">
                <msink:context xmlns:msink="http://schemas.microsoft.com/ink/2010/main" type="inkWord" rotatedBoundingBox="14273,5186 18938,3887 19330,5295 14665,6594">
                  <msink:destinationLink direction="with" ref="{D8C8C34D-0DB2-4C03-9BF6-035F1723AA83}"/>
                </msink:context>
              </emma:interpretation>
              <emma:one-of disjunction-type="recognition" id="oneOf1">
                <emma:interpretation id="interp5" emma:lang="en-GB" emma:confidence="0">
                  <emma:literal>"an's</emma:literal>
                </emma:interpretation>
                <emma:interpretation id="interp6" emma:lang="en-GB" emma:confidence="0">
                  <emma:literal>"'an'</emma:literal>
                </emma:interpretation>
                <emma:interpretation id="interp7" emma:lang="en-GB" emma:confidence="0">
                  <emma:literal>"'an's</emma:literal>
                </emma:interpretation>
                <emma:interpretation id="interp8" emma:lang="en-GB" emma:confidence="0">
                  <emma:literal>"'anis</emma:literal>
                </emma:interpretation>
                <emma:interpretation id="interp9" emma:lang="en-GB" emma:confidence="0">
                  <emma:literal>"'am's</emma:literal>
                </emma:interpretation>
              </emma:one-of>
            </emma:emma>
          </inkml:annotationXML>
          <inkml:trace contextRef="#ctx0" brushRef="#br0" timeOffset="1562.5216">14169 5102 135 0,'11'-29'120'0,"-3"0"5"0,-8 29-3 15,0 0-87-15,0 0-10 16,-2 23-2-16,-23 24-4 16,-4 18-6-1,-15 3-1-15,-1 11-5 0,-9 0-1 16,0-6-6-16,0-7-5 16,2-14-11-16,14-6-26 15,-5-27-32-15,22-9-52 16,21-10 1-16,-17-25-2 15,17-6 5-15</inkml:trace>
          <inkml:trace contextRef="#ctx0" brushRef="#br0" timeOffset="1718.7731">13748 5216 123 0,'0'0'124'0,"18"46"8"15,5 2 3-15,6 1-66 0,13 18-41 16,4-3 1-16,10 5-14 15,4-5-13-15,-2-16-37 16,9 0-92-16,-15-11-4 16,-7-10-6-16,-5-12 1 15</inkml:trace>
          <inkml:trace contextRef="#ctx0" brushRef="#br0" timeOffset="2176.3104">15426 3963 118 0,'0'0'111'0,"0"0"5"16,0 0-4-16,0 0-80 0,15 56-1 16,-11 7-8-16,-10 11-6 15,0 22-6-15,-7 2-2 16,1 4-7-16,-1-3-6 16,1-16-24-16,14-8-79 15,-8-15-14-15,8-16-3 16,6-19-1-16</inkml:trace>
          <inkml:trace contextRef="#ctx0" brushRef="#br0" timeOffset="2723.1655">16557 4408 121 0,'-29'-29'104'0,"-9"-2"8"16,-1 6-5-16,-3 6-85 15,-10 7-3-15,7 18-6 16,-9 8 4-16,6 24-7 15,-4 14 6-15,6 12-11 0,5 9 5 16,5 4-6-16,15-7 2 16,13-7 2-16,14-18-3 15,15-11 0-15,14-32-1 16,17-19-3-16,9-22-1 16,9-13-1-16,3-13 0 15,2-12 3-15,-2-8-7 16,-9-8 2-16,-10-1-2 15,-10-3 4-15,-13 9-2 16,-13 7 2-16,-11 15-2 16,-9 20-3-16,-9 21 7 15,-7 27 0-15,-1 27 3 0,-2 29 2 16,-2 21 6-16,5 19-3 16,-1 10 2-1,2 6-1-15,3-4 0 16,7-6-5-16,7-12-6 15,5-22-15-15,13-5-29 0,-9-36-55 16,16-17-25-16,2-20-2 16,8-13-1-16</inkml:trace>
          <inkml:trace contextRef="#ctx0" brushRef="#br0" timeOffset="3204.7045">17037 4366 184 0,'2'42'123'0,"-4"14"-5"16,-11 4 4-16,5 11-107 15,-11-9 3-15,11 3 0 0,-3-16-5 16,7-13-4-16,4-36-4 16,0 0-3-16,19-6-1 15,-2-30-3-15,8-12 0 16,0-10-2-16,4-6 2 15,0 6-1-15,2 6 1 16,-4 8 1-16,0 13 1 16,-4 19 1-16,-23 12 3 15,27 29-1-15,-21 8 0 16,-4 11 2-16,-6 2-2 16,0 0 1-16,0-7 0 15,2-10 0-15,2-10-1 0,0-23 0 16,0 0-2-1,31-25-1-15,-11-6 0 16,3-6 0-16,4-9-1 16,2 7 1-16,3-1-2 0,-5 11 2 15,0 14 0-15,-2 13 2 16,-7 17 0-16,1 14 1 16,-9 8 0-16,-1 13 1 15,-7 6-2-15,-2-2-3 16,2 0-11-16,-8-18-25 15,16-5-87-15,-10-31-6 16,0 0-1-16,0 0-1 16</inkml:trace>
          <inkml:trace contextRef="#ctx0" brushRef="#br0" timeOffset="3626.5859">17822 3641 219 0,'8'-18'120'0,"7"-1"-1"15,12 2-3-15,2-2-107 16,15 11 0-16,1 2-4 16,5 6 0-16,-6 4-1 15,-3 9-1-15,-12 7-1 16,-10 9 1-16,-13 7-2 15,-14 5 0-15,-13 3 0 16,-6 0 1-16,-2-1 0 0,-2-1 1 16,2-7-1-16,8-4 1 15,9-4-1-15,10-2 2 16,10-6-2-16,9 2 1 16,8-1-1-16,2 1 1 15,2 0-1-15,-2 4 2 16,-7-2-1-16,-3 2 1 15,-13 0-2-15,-6 2 1 16,-10 2-2-16,-13-4-9 16,-2 2-9-16,-17-13-31 15,11 1-78-15,-15-7-3 16,4 0 0-16,-5-6-3 16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2:04:20.36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4FE0CDB9-01B2-4B25-8838-3E3CC4C2F8E0}" emma:medium="tactile" emma:mode="ink">
          <msink:context xmlns:msink="http://schemas.microsoft.com/ink/2010/main" type="inkDrawing" rotatedBoundingBox="10790,13182 15591,12823 15593,12856 10792,13215" semanticType="underline" shapeName="Other">
            <msink:sourceLink direction="with" ref="{607E79E6-7527-4E8A-9E0A-E123CF068912}"/>
            <msink:sourceLink direction="with" ref="{66B42C03-94A5-4C40-8EF0-0475D244A064}"/>
          </msink:context>
        </emma:interpretation>
      </emma:emma>
    </inkml:annotationXML>
    <inkml:trace contextRef="#ctx0" brushRef="#br0">0 343 41 0,'0'0'99'0,"0"0"2"16,0 0 1-16,25 6-53 16,-2-6-35-16,10-2 3 15,17 2 0-15,6-6 1 16,19 4-2-16,12-7 1 16,21 3-5-16,15-4-2 15,20-1-4-15,17-5 0 16,15-1-2-16,18-2 0 0,13 1 5 15,10-1-5-15,8-2 5 16,3 1-3-16,5 3 2 16,1-2-3-16,-2 5 4 15,-5-3-2-15,-5 5 0 16,-12-5 1-16,-5 7-3 16,-13-3 0-16,-10 3-1 15,-21-1-1-15,-15 5-1 16,-20-2-1-16,-19 4-1 15,-23-1-1-15,-19 1-4 16,-18 4-6-16,-25-8-14 16,-21 8-36-16,0 0-61 15,0 0 2-15,-37-2-5 0,-3 0 3 16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2:05:13.02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E929BAE-1BBF-499A-B33D-FFD96EF67674}" emma:medium="tactile" emma:mode="ink">
          <msink:context xmlns:msink="http://schemas.microsoft.com/ink/2010/main" type="inkDrawing" rotatedBoundingBox="17528,10965 32682,10877 32710,15640 17555,15728" hotPoints="31490,13353 23519,15643 15674,12955 23645,10665" semanticType="enclosure" shapeName="Ellipse">
            <msink:sourceLink direction="with" ref="{66C11D12-4867-4A34-8EB6-AD98F2ACA191}"/>
            <msink:sourceLink direction="with" ref="{11AF9B28-F629-4FDE-A333-01D306856297}"/>
          </msink:context>
        </emma:interpretation>
      </emma:emma>
    </inkml:annotationXML>
    <inkml:trace contextRef="#ctx0" brushRef="#br0">14613 1025 21 0,'0'0'86'0,"-31"-18"-7"15,31 18 1-15,-40-17-68 16,9 11-7-16,-2-3-6 16,-9 3 3-16,-1-2 1 15,-11-3-2-15,-5-1 6 16,-11-7-1-16,-3 1 4 15,-14-3-2-15,2 0 4 16,-15-4-7-16,-2 2 2 16,-8 0-1-16,-4 1-3 0,-9-3 1 15,-6 0-2 1,-8-4 3-16,-6 0-1 16,-11-5 2-16,-4-3 2 15,-12-3 3-15,-5-1 2 0,-12-5 1 16,-2 5-2-16,-10-3 2 15,-5 2-3-15,-4 1 0 16,-6 6-4-16,-4 1-2 16,-4 5-2-16,0 4-1 15,-5 2-1-15,1 1-1 16,-3 5 0-16,1 0-1 16,1 5 0-16,-1-3 0 0,1 3 0 15,1 1-1 1,-1 1 1-16,-1 2 0 15,-1-1 0-15,0 1 0 16,1 4 0-16,-3 4 1 0,1 0-1 16,3 4 0-16,7 0-1 15,-2 2 1-15,8 3-1 16,2-1 1-16,4 0-1 16,6 1 0-16,5 1 1 15,2 1 0-15,-1-1 0 16,7 2-1-16,2 1 2 15,0 1-2-15,5 3 2 16,-3 2-1-16,0-1 1 16,6 1 0-16,2 2 0 15,5 2 0-15,2-2-1 16,5 3 0-16,8-1 1 16,5 2 0-16,6 2 1 0,5 4-2 15,8 3 2-15,2 1-3 16,7 2 0-16,5 1-1 15,5 1 2-15,8 1-3 16,4-1 2-16,4 1-2 16,1-1 4-16,3 7-2 15,5-3 0-15,-2 5 2 16,1 2-2-16,1 0 2 16,0 2-1-16,1 0 2 15,7 2-5-15,4 0 4 16,5 2 1-16,7-2 0 15,5 4 0-15,8 5-2 0,6 1 2 16,5 7-2-16,3 3 4 16,5 1-4-16,0 2 2 15,4 2-5-15,0 4 1 16,2-2 0-16,0 0 0 16,8-2 1-16,0 2 0 15,9 4 2-15,8 5-1 16,4 5 3-16,10 5 2 15,5 6-1-15,6 2-1 16,8 4 0-16,4 0-4 16,7 1 2-16,4-7-2 15,6-3 2-15,6-5-3 16,2-4 2-16,4-5 1 0,5-4-1 16,6-4 4-16,4-4-3 15,8-4 2-15,6-9-2 16,5-1 2-16,8-3-1 15,2 0-1-15,8-8 0 16,3-2-4-16,1-4 5 16,3-3-6-16,4-5 6 15,2-1-5-15,4-10 3 16,4-2-1-16,4-4 1 16,6-1 3-16,7-1-1 15,8 0 1-15,7 2-2 16,3-3 2-16,11 1 0 0,10-4 0 15,7-3-1-15,5-4 0 16,13-3 0-16,3-5 1 16,5-5 0-16,7-3 0 15,4 0 1-15,2-1-2 16,4 1 2-16,2 0-1 16,2-1 1-16,2 5-3 15,3 0 2-15,-1 2-3 16,-1 2 2-16,3 0-2 15,1 4 1-15,-3 0-1 16,2 5-1-16,-1-1 0 16,1 2 0-16,-3-3 0 15,1 3 0-15,-8-4 0 0,-4 1-1 16,2-1 1-16,-8-4 2 16,-3 2 1-16,-3-2-1 15,-1 0 0 1,1 0-1-16,-3-2 1 0,1 0-1 15,-7-4 1-15,-4-4-1 16,-2-7 0-16,-11-4 1 16,-10-5 4-16,-6-10 6 15,-6-1 2-15,-11-7 0 16,1-1 0-16,-9-3-2 16,2 2 2-1,-7-3-3-15,3 1-2 16,-8-4-4-16,-5 0-4 15,-5-10-2-15,-7-4 0 16,-7-11 2-16,-9-12-2 16,-9-9 3-16,-9-10-3 15,-9-12-3-15,-11-9 4 16,-9-12 0-16,-7-7 3 16,-16-8 1-16,-5 1 2 15,-17-3 1-15,-6 0 2 16,-19 4 1-16,-11 9 0 0,-18 4-1 15,-12 12 0-15,-22 11-6 16,-16 6-12-16,-14 16-40 16,-24 9-61-16,-32-2-4 15,-28 6-5-15,-45-17-5 16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2:21:04.31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F97E6CC3-F8C4-44AA-9574-3D7697BDC4D2}" emma:medium="tactile" emma:mode="ink">
          <msink:context xmlns:msink="http://schemas.microsoft.com/ink/2010/main" type="inkDrawing" rotatedBoundingBox="17499,11279 23373,11180 23374,11233 17500,11332" semanticType="underline" shapeName="Other">
            <msink:sourceLink direction="with" ref="{68950456-1FDD-406B-BFFB-F23AE960B6D3}"/>
          </msink:context>
        </emma:interpretation>
      </emma:emma>
    </inkml:annotationXML>
    <inkml:trace contextRef="#ctx0" brushRef="#br0">0 64 133 0,'23'-2'94'0,"12"13"4"16,-5-3-29-16,-1-6-52 15,10 2 1-15,1 0-1 16,12 3-2-16,6-7-2 15,14 4-1-15,12-6-4 16,13 4-1-16,20-4-4 0,18-2-2 16,16-1-1-16,18-1 0 15,18-4 0-15,16-1-2 16,22 3 1-16,9-4 0 16,9-1 1-16,9 5-1 15,5 0 1-15,-1 1 0 16,-2 3 2-16,-7 2 1 15,-12 0 3-15,-5 4 0 16,-10-4 2-16,-10 6 1 16,-12-6 1-16,-9 6 0 15,-19-4-1-15,-6 2-1 16,-16-2-3 0,-13 2 1-1,-15-4-4-15,-12 2-3 0,-16 5-11 0,-22-14-28 16,-11 9-74-16,-22 2-3 15,-37-2-1-15,0 0-3 16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2:21:00.04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74285523-11AA-4286-8C87-8FDB698FDE1E}" emma:medium="tactile" emma:mode="ink">
          <msink:context xmlns:msink="http://schemas.microsoft.com/ink/2010/main" type="writingRegion" rotatedBoundingBox="17757,8771 28763,10290 28460,12486 17454,10967"/>
        </emma:interpretation>
      </emma:emma>
    </inkml:annotationXML>
    <inkml:traceGroup>
      <inkml:annotationXML>
        <emma:emma xmlns:emma="http://www.w3.org/2003/04/emma" version="1.0">
          <emma:interpretation id="{188B5C57-8598-44DC-B76A-B09CEF993577}" emma:medium="tactile" emma:mode="ink">
            <msink:context xmlns:msink="http://schemas.microsoft.com/ink/2010/main" type="paragraph" rotatedBoundingBox="17757,8771 28763,10290 28460,12486 17454,109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5EA806-B79F-4828-94F6-85ED24290720}" emma:medium="tactile" emma:mode="ink">
              <msink:context xmlns:msink="http://schemas.microsoft.com/ink/2010/main" type="line" rotatedBoundingBox="17757,8771 28763,10290 28460,12486 17454,10967"/>
            </emma:interpretation>
          </emma:emma>
        </inkml:annotationXML>
        <inkml:traceGroup>
          <inkml:annotationXML>
            <emma:emma xmlns:emma="http://www.w3.org/2003/04/emma" version="1.0">
              <emma:interpretation id="{68950456-1FDD-406B-BFFB-F23AE960B6D3}" emma:medium="tactile" emma:mode="ink">
                <msink:context xmlns:msink="http://schemas.microsoft.com/ink/2010/main" type="inkWord" rotatedBoundingBox="17757,8771 22945,9487 22643,11672 17456,10956">
                  <msink:destinationLink direction="with" ref="{F97E6CC3-F8C4-44AA-9574-3D7697BDC4D2}"/>
                  <msink:destinationLink direction="with" ref="{FD91994C-0508-4522-A00F-8C65180C788D}"/>
                </msink:context>
              </emma:interpretation>
              <emma:one-of disjunction-type="recognition" id="oneOf0">
                <emma:interpretation id="interp0" emma:lang="en-GB" emma:confidence="0">
                  <emma:literal>attar]</emma:literal>
                </emma:interpretation>
                <emma:interpretation id="interp1" emma:lang="en-GB" emma:confidence="0">
                  <emma:literal>[that]</emma:literal>
                </emma:interpretation>
                <emma:interpretation id="interp2" emma:lang="en-GB" emma:confidence="0">
                  <emma:literal>LH-yeas</emma:literal>
                </emma:interpretation>
                <emma:interpretation id="interp3" emma:lang="en-GB" emma:confidence="0">
                  <emma:literal>Ch-yea;</emma:literal>
                </emma:interpretation>
                <emma:interpretation id="interp4" emma:lang="en-GB" emma:confidence="0">
                  <emma:literal>eh-yea;</emma:literal>
                </emma:interpretation>
              </emma:one-of>
            </emma:emma>
          </inkml:annotationXML>
          <inkml:trace contextRef="#ctx0" brushRef="#br0">8525-1775 55 0,'0'0'99'0,"25"-16"2"16,-25 16-25-16,25-15-17 15,-25 15-13-15,0 0-9 16,0-21-9-16,0 21-6 16,-38 0-8-16,9 2-4 0,-8-2-5 15,-7 2-4-15,-2-2 0 16,-6-2-1-16,5-4 0 15,3 0-1 1,9-2 0-16,4-3 0 0,8 3 1 16,23 8 0-16,-27-6 1 15,27 6 1-15,-2 22 1 16,4 3 2-16,0 9 0 16,2 11 3-16,-6 14-2 15,2 11 1-15,-6 7-3 16,-3 8 3-16,-1 2-2 15,2 1 2-15,-5 3 0 0,5-1-1 16,-1-12 2-16,9-1-2 16,7-8 1-1,9-9-3-15,7-10 2 16,10-6-7-16,13-15-7 16,0-13-15-16,18-1-38 0,-4-15-61 15,1-13-2-15,-3-5-1 16,-6-11-3-16</inkml:trace>
          <inkml:trace contextRef="#ctx0" brushRef="#br0" timeOffset="381.5055">8658-1170 264 0,'41'0'125'16,"-8"2"-3"-16,9 2-34 0,4-12-84 15,8-5-20-15,6 3-33 16,-16-9-70-16,1-8-2 15,-7-4-4-15,-11-8 2 16</inkml:trace>
          <inkml:trace contextRef="#ctx0" brushRef="#br0" timeOffset="225.2522">8741-1532 126 0,'-19'25'112'16,"11"6"6"-16,4 17-6 16,-1 10-56-16,1 5-44 0,6 9 2 15,0-1-3-15,3 0-18 16,3-9-23-16,-6-12-57 16,-2-15-25-16,4-8-3 15,-4-27 0-15</inkml:trace>
          <inkml:trace contextRef="#ctx0" brushRef="#br0" timeOffset="584.6618">9077-1665 201 0,'0'0'127'15,"-20"48"2"-15,9 0 2 16,11 16-93-16,-10 1-11 0,8 14-4 15,-4-5-8-15,3 3-4 16,-1-2-3 0,2-8-13-16,4-11-10 15,-6-21-23-15,17 0-38 16,-13-35-60-16,0 0 4 0,22-6-3 16,-7-25 2-16</inkml:trace>
          <inkml:trace contextRef="#ctx0" brushRef="#br0" timeOffset="787.7673">9260-1480 209 0,'0'0'131'0,"29"-14"1"0,-4 12-3 16,17 4-102-1,4-9-2-15,18 5-7 16,2-4-13-16,3-6-14 0,0 10-26 15,-20-17-45-15,1 4-49 16,-16 3-1-16,-10-5-1 16,-15-4-1-16</inkml:trace>
          <inkml:trace contextRef="#ctx0" brushRef="#br0" timeOffset="959.6931">9680-1885 236 0,'-23'10'135'15,"2"15"2"-15,3 11-1 16,9 9-103-16,-1 7-14 16,10 13-2-16,2 1-13 0,0-1-12 15,8 5-23-15,-12-22-43 16,9 0-60-16,-5-13-4 16,6-12 1-16,-8-23-2 15</inkml:trace>
          <inkml:trace contextRef="#ctx0" brushRef="#br0" timeOffset="1481.9801">10075-1983 114 0,'-15'-18'119'16,"15"18"-2"-16,-16-27 1 15,16 27-67-15,0 0-18 16,27-17-7-16,-7 13-10 16,16 4-7-16,3 0-4 15,7 2-2-15,2 2-1 16,-3 2-1-16,1 1-1 15,-11 1 1-15,-3 4-2 0,-12 5 1 16,-9 8 0-16,-5 8 0 0,-6 13 2 16,-2 10 4-16,-2 13-1 15,4 16 5 1,0 6 0-16,8 11 6 16,0-2 0-16,7 10-1 0,-5-8 0 15,5 2-3-15,-5-11 0 16,-2-6-5-16,-8-10 2 15,-8-6-7-15,-8-11 0 16,-11-12 0-16,-11-7-4 16,-8-12-3-16,-8-8-10 15,-12-21-17-15,8 4-49 16,-11-22-56-16,7-7-3 16,4-4 0-16,18-7-2 0</inkml:trace>
          <inkml:trace contextRef="#ctx0" brushRef="#br0" timeOffset="2185.1193">11319-1785 226 0,'0'0'119'0,"-16"-23"0"0,-7 15-41 16,-13-9-57-16,1 9-5 16,-15-7-8-16,0 3-4 15,-6-1 0-15,2 3-2 16,2 2 0-16,9 3-1 16,3 5 1-16,11 5 0 15,8 5 3-15,21-10-1 16,-16 39 0-16,22-7 2 15,0 7-1-15,9 9 1 16,-3 10-1-16,5 8 1 16,-5 9-2-16,3 6 3 15,-5 0-4-15,-1 2 2 0,-3 3 1 16,2-3-4-16,-2-8 3 16,3-5-4-16,1-7 3 15,5-5-4-15,1-8 3 16,3-5-3-16,4-14-3 15,2-8-2-15,8-2-14 16,-10-19-32-16,12-4-79 16,-6-4 1-16,0-13-3 15,-2-6 0-15</inkml:trace>
          <inkml:trace contextRef="#ctx0" brushRef="#br0" timeOffset="2578.7106">11529-792 196 0,'0'0'117'15,"-2"-25"5"-15,17-8 0 16,1-13-107-16,17-6 3 0,1-21-3 15,9-8 1-15,-5-16-7 16,1-3 1-16,-6 0-6 16,-1 9-3-16,-7 8 2 15,-7 16-3-15,-3 24 1 16,-5 24 0-16,-10 19 2 16,11 46 0-16,-9 10 0 15,2 14 5-15,0 13-1 16,10 7 3-16,-1 3 1 15,8 1-4-15,-3-11-2 16,5-8-7-16,2-11-7 0,-6-16-21 16,8-2-32-16,-23-19-71 15,-4-27-2-15,0 0 1 16,-25 12 0-16</inkml:trace>
          <inkml:trace contextRef="#ctx0" brushRef="#br0" timeOffset="2734.9581">11650-992 187 0,'0'0'135'0,"0"0"1"16,0 0-4-16,39-6-61 15,3-10-55-15,18 1-4 16,2-10-23-16,1-8-35 16,5 0-84-16,-6-3-5 15,-8-3 2-15,-6-7-4 0</inkml:trace>
          <inkml:trace contextRef="#ctx0" brushRef="#br0" timeOffset="2938.0911">12302-1642 142 0,'-15'21'124'0,"15"-21"0"15,32 6-5-15,3-14-48 0,9-3-74 16,10 7-32-16,-2-8-78 16,2-5-7-16,-3 1-2 15,-7-3-1-15</inkml:trace>
          <inkml:trace contextRef="#ctx0" brushRef="#br0" timeOffset="3500.5935">12803-2016 171 0,'0'0'116'0,"0"0"0"15,4-25-38-15,-4 25-43 16,25-14-1-16,-2 3-7 0,0-5-10 16,10-3-4-16,2-2-6 15,0 0 0-15,1-1-5 16,-1 1 2-16,-6 2-4 16,0 11-1-16,-10 2 0 15,-19 6 1-15,21 4 0 16,-21-4 1-16,10 31-1 15,-14 0-3-15,2 6 4 0,-2 13-3 16,4 6 5 0,4 13-1-16,2 8 3 15,4 14 2-15,1-1 1 0,12 3 6 16,-7 3-5-16,7 1 6 16,-6-5-1-16,-1-1-3 15,-7-6 1-15,-3-4-3 16,-12-8 1-16,-5-4-4 15,-16-11 4-15,-6-4-7 16,-11-8 0-16,-3-13-1 16,-7-10-2-16,-7-9-5 15,1-5-11-15,-8-18-29 16,22-1-95-16,-6-7 1 16,12-4-5-16,9-8 0 15</inkml:trace>
        </inkml:traceGroup>
        <inkml:traceGroup>
          <inkml:annotationXML>
            <emma:emma xmlns:emma="http://www.w3.org/2003/04/emma" version="1.0">
              <emma:interpretation id="{20242410-0E8F-4512-B419-F5E2416C5CA1}" emma:medium="tactile" emma:mode="ink">
                <msink:context xmlns:msink="http://schemas.microsoft.com/ink/2010/main" type="inkWord" rotatedBoundingBox="24592,11231 24989,11286 24941,11637 24543,11582"/>
              </emma:interpretation>
              <emma:one-of disjunction-type="recognition" id="oneOf1">
                <emma:interpretation id="interp5" emma:lang="en-GB" emma:confidence="0">
                  <emma:literal>=</emma:literal>
                </emma:interpretation>
                <emma:interpretation id="interp6" emma:lang="en-GB" emma:confidence="0">
                  <emma:literal>#</emma:literal>
                </emma:interpretation>
                <emma:interpretation id="interp7" emma:lang="en-GB" emma:confidence="0">
                  <emma:literal>E</emma:literal>
                </emma:interpretation>
                <emma:interpretation id="interp8" emma:lang="en-GB" emma:confidence="0">
                  <emma:literal>¥</emma:literal>
                </emma:interpretation>
                <emma:interpretation id="interp9" emma:lang="en-GB" emma:confidence="0">
                  <emma:literal>5</emma:literal>
                </emma:interpretation>
              </emma:one-of>
            </emma:emma>
          </inkml:annotationXML>
          <inkml:trace contextRef="#ctx0" brushRef="#br0" timeOffset="17296.95">15134-360 149 0,'-27'-4'114'0,"27"4"4"16,-19 0-1-16,19 0-80 0,0 0-2 16,19-8-7-16,8 10-9 15,2-9-6-15,6 5-7 16,3 0-11-1,-3-6-15-15,9 10-25 0,-17-6-58 16,-2 2-17-16,-7 4-2 16,-18-2 0-16</inkml:trace>
          <inkml:trace contextRef="#ctx0" brushRef="#br0" timeOffset="17453.202">15130-92 198 0,'-11'19'120'0,"11"-19"3"0,0 0-3 16,48 10-95-16,-17-22-5 16,15-1-17-16,8 1-38 15,-2-3-81 1,-6-1-2-16,-7 5-7 0,-10-1-1 16</inkml:trace>
        </inkml:traceGroup>
        <inkml:traceGroup>
          <inkml:annotationXML>
            <emma:emma xmlns:emma="http://www.w3.org/2003/04/emma" version="1.0">
              <emma:interpretation id="{635D1B14-D498-4013-B1C8-ECA6686EAF5B}" emma:medium="tactile" emma:mode="ink">
                <msink:context xmlns:msink="http://schemas.microsoft.com/ink/2010/main" type="inkWord" rotatedBoundingBox="25949,10321 28707,10702 28460,12486 25702,12106"/>
              </emma:interpretation>
              <emma:one-of disjunction-type="recognition" id="oneOf2">
                <emma:interpretation id="interp10" emma:lang="en-GB" emma:confidence="0">
                  <emma:literal>[Hy</emma:literal>
                </emma:interpretation>
                <emma:interpretation id="interp11" emma:lang="en-GB" emma:confidence="0">
                  <emma:literal>[Hit]</emma:literal>
                </emma:interpretation>
                <emma:interpretation id="interp12" emma:lang="en-GB" emma:confidence="0">
                  <emma:literal>[Ht]</emma:literal>
                </emma:interpretation>
                <emma:interpretation id="interp13" emma:lang="en-GB" emma:confidence="0">
                  <emma:literal>(Hy</emma:literal>
                </emma:interpretation>
                <emma:interpretation id="interp14" emma:lang="en-GB" emma:confidence="0">
                  <emma:literal>[t]</emma:literal>
                </emma:interpretation>
              </emma:one-of>
            </emma:emma>
          </inkml:annotationXML>
          <inkml:trace contextRef="#ctx0" brushRef="#br0" timeOffset="18500.033">16811-748 140 0,'0'0'109'16,"31"-23"7"-16,-10 16-31 15,-21 7-29-15,24-16-6 16,-24 16-9-16,0 0-7 0,9-21-10 16,-9 21-7-16,-23 0-6 15,-2 4-3-15,-12-4-5 16,-9 0-3-16,-6 0-3 16,-6-4 0-16,0-2 1 15,2-2-1-15,6-1 0 16,6-1 0-16,15 4 1 15,8 4 1-15,21 2 0 16,-12 18 1-16,18 7 0 16,4 10 1-16,5 9 1 15,-1 14 2-15,-1 9-3 16,-3 12 2-16,-4 6-1 16,-3 4 2-16,-8-1-3 0,-3 3 1 15,-6-6-2-15,-3-4 1 16,0-4 0-16,1-8 0 15,-1-9 0-15,5-4 0 16,3-6 0-16,5-7 0 16,8-3-1-16,9-7-1 15,3-10 1-15,9-6-1 16,6-3-4-16,3-8-6 16,11 3-13-16,-9-18-30 15,12 3-70-15,-9-8-2 16,0-5-3-16,-3-6 1 15</inkml:trace>
          <inkml:trace contextRef="#ctx0" brushRef="#br0" timeOffset="18968.7894">17010-84 192 0,'19'-18'127'15,"4"14"-1"-15,12 4 0 0,9-7-63 16,10 7-54-16,6-4-13 16,-4-8-29-16,10 10-40 15,-9-17-51 1,-10-2 0-16,-9-6-2 0,-11-6 1 16</inkml:trace>
          <inkml:trace contextRef="#ctx0" brushRef="#br0" timeOffset="18796.942">17168-543 206 0,'0'0'119'16,"0"0"3"-16,2 46-2 0,0 2-91 16,-6 8-6-16,2 19-4 15,-6 2-9-15,1 4-4 16,-1 0-13-16,-2-11-12 15,10-1-26-15,-15-23-61 16,9-13-15-16,6-33-5 16,-10 21 5-16</inkml:trace>
          <inkml:trace contextRef="#ctx0" brushRef="#br0" timeOffset="19156.2931">17546-645 242 0,'0'0'129'16,"0"0"2"-16,-25 46 1 15,27 12-98-15,-10 9-9 0,8 18-5 16,-6 6-6-16,4 5-2 16,-5 0-7-1,1-7-4-15,2-4-10 16,-8-20-16-16,16-3-39 0,-15-31-73 15,13-12 3-15,-2-19-4 16,0 0 4-16</inkml:trace>
          <inkml:trace contextRef="#ctx0" brushRef="#br0" timeOffset="19419.4692">17910-480 256 0,'0'0'128'16,"0"0"0"-16,0 0-3 15,23 14-110-15,12-12-2 16,0-4-7-16,7-4-9 0,6 4-19 15,-15-13-29-15,8 5-74 16,-14-3-2-16,-4 3-1 16,-23 10 1-16</inkml:trace>
          <inkml:trace contextRef="#ctx0" brushRef="#br0" timeOffset="19606.9438">18105-703 221 0,'-27'40'126'0,"17"-13"5"16,3 8-3-16,-7 0-98 0,14 15-11 15,-4-2-3-15,6 4-8 16,0-2-15-16,-6-11-27 16,10 1-91-16,-10-11-4 15,0-10-1-15,4-19-3 16</inkml:trace>
          <inkml:trace contextRef="#ctx0" brushRef="#br0" timeOffset="20169.4791">18481-827 162 0,'-17'-25'123'0,"17"25"7"15,0 0-4-15,5-27-51 16,13 25-52-16,3-7 1 16,14 3-7-16,1-6-4 15,7 1-7-15,3-1-2 16,-2-3-4-16,-1-1-5 15,-3-1 5-15,-7 2-5 16,-6 7 4-16,-6 4 0 0,-21 4 0 16,27 10 0-16,-21 9 2 15,-4 8 3-15,0 8-3 16,0 9 2-16,0 10-1 16,0 8-3-16,5 11 4 15,3 4-2-15,5 12 2 16,-1 9-2-16,3 6 2 15,2-2-2-15,-3 1 4 16,-1-1 1-16,-5-2 0 16,-6-9 0-16,-8-3 0 15,-8-9 0-15,-9-5-1 16,-8-7 2-16,-4-7-3 16,-9-8-2-16,-2-10 0 0,-1-9-2 15,-3-10 0-15,-2-11 0 16,2-8-1-16,-4-4-8 15,-2-14-17 1,13 6-102-16,-11-7-9 0,6-2-4 16,4-5-1-16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1T07:10:29.72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3FFC55EC-A0F4-420E-9EAD-441F8E64B526}" emma:medium="tactile" emma:mode="ink">
          <msink:context xmlns:msink="http://schemas.microsoft.com/ink/2010/main" type="writingRegion" rotatedBoundingBox="24120,8125 29368,7937 29406,8984 24158,9172"/>
        </emma:interpretation>
      </emma:emma>
    </inkml:annotationXML>
    <inkml:traceGroup>
      <inkml:annotationXML>
        <emma:emma xmlns:emma="http://www.w3.org/2003/04/emma" version="1.0">
          <emma:interpretation id="{D4F29617-DD77-492C-9753-92A5FA40F4B2}" emma:medium="tactile" emma:mode="ink">
            <msink:context xmlns:msink="http://schemas.microsoft.com/ink/2010/main" type="paragraph" rotatedBoundingBox="24120,8125 29368,7937 29406,8984 24158,91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1714F1-FE8B-4B28-8CCC-F1569D0E4D1D}" emma:medium="tactile" emma:mode="ink">
              <msink:context xmlns:msink="http://schemas.microsoft.com/ink/2010/main" type="line" rotatedBoundingBox="24120,8125 29368,7937 29406,8984 24158,9172"/>
            </emma:interpretation>
          </emma:emma>
        </inkml:annotationXML>
        <inkml:traceGroup>
          <inkml:annotationXML>
            <emma:emma xmlns:emma="http://www.w3.org/2003/04/emma" version="1.0">
              <emma:interpretation id="{3452FD8F-043A-4D8F-B7C5-62F21FE73F18}" emma:medium="tactile" emma:mode="ink">
                <msink:context xmlns:msink="http://schemas.microsoft.com/ink/2010/main" type="inkWord" rotatedBoundingBox="24123,8212 26373,8131 26405,9014 24155,9095"/>
              </emma:interpretation>
              <emma:one-of disjunction-type="recognition" id="oneOf0">
                <emma:interpretation id="interp0" emma:lang="en-GB" emma:confidence="0">
                  <emma:literal>acid</emma:literal>
                </emma:interpretation>
                <emma:interpretation id="interp1" emma:lang="en-GB" emma:confidence="0">
                  <emma:literal>aid</emma:literal>
                </emma:interpretation>
                <emma:interpretation id="interp2" emma:lang="en-GB" emma:confidence="0">
                  <emma:literal>arid</emma:literal>
                </emma:interpretation>
                <emma:interpretation id="interp3" emma:lang="en-GB" emma:confidence="0">
                  <emma:literal>avid</emma:literal>
                </emma:interpretation>
                <emma:interpretation id="interp4" emma:lang="en-GB" emma:confidence="0">
                  <emma:literal>Acid</emma:literal>
                </emma:interpretation>
              </emma:one-of>
            </emma:emma>
          </inkml:annotationXML>
          <inkml:trace contextRef="#ctx0" brushRef="#br0">3149 1212 24 0,'0'0'91'0,"0"0"3"16,19-15 5-16,-19 15-43 16,0-24-19-16,0 24-4 15,3-34-1-15,3 17-2 16,-12-8-4-16,3 4-5 16,-13-5-7-16,3 5 0 0,-11 0-8 15,-1 4 1 1,-7 6-7-16,-6 9 2 15,-1 12-1-15,-1 10 1 16,0 13 2-16,4 10-4 16,2 12 3-16,4 11-3 0,6 6 3 15,7 1-3-15,5 1-2 16,7-10 2-16,5-3-2 16,7-16 4-16,6-17 0 15,12-18 0-15,5-18 0 16,6-14-1-16,6-16 2 15,1-8-1-15,-1-8 1 16,1-3-3-16,-3-2 1 16,-10 7-1-16,-6 8 2 15,-7 6-2-15,-3 12 1 16,-14 26 0-16,0 0 0 16,17-4 0-16,-14 31 0 0,1 10 0 15,0 9-1-15,4 5 1 16,-3 3-1-16,3-1-1 15,3-2-8-15,-3-11-14 16,9 0-35-16,-4-14-58 16,-13-26-1-16,30 13-2 15,-13-24-1-15</inkml:trace>
          <inkml:trace contextRef="#ctx0" brushRef="#br0" timeOffset="455.0864">3681 1173 112 0,'2'-30'104'0,"-2"30"4"16,-21-17-1-16,4 11-61 16,-1 12-22-16,-7 1-2 15,8 10-4-15,-2 6-3 16,10 9-2-16,-1 6-4 15,12 7 0-15,2-2-2 16,11 3 0-16,6-7-3 16,7-1 0-16,4-17-3 15,8-10 1-15,5-13-2 16,4-11 0-16,0-11 0 16,-1-8-1-16,-7-8 1 0,-1-4-1 15,-8 5 2-15,-7 1-2 16,-10 4 2-16,-6 11-1 15,-9 23 2-15,10-19 1 16,-10 19 0-16,0 31 4 16,1-1-1-16,5 10 2 15,-2 3-1-15,5 2 1 16,-1-1-3-16,5-3-1 16,0-7-8-16,-1-15-11 15,5-2-27-15,-17-17-39 16,13-19-42-16,-9-3-2 0,-2-14 0 15,-10-11 1-15</inkml:trace>
          <inkml:trace contextRef="#ctx0" brushRef="#br0" timeOffset="593.7063">4006 920 173 0,'-7'-19'113'15,"7"19"2"-15,0 0-13 16,0 0-84-16,0 19-55 15,0-19-71-15,24 19-2 16,-1-2-1-16,3 1-2 16</inkml:trace>
          <inkml:trace contextRef="#ctx0" brushRef="#br0" timeOffset="1218.7637">4796 1337 65 0,'0'0'106'0,"11"-32"2"16,-15 13 4-16,2 2-56 0,-16-15-8 15,6 9-8-15,-14-5-6 16,5 11-10 0,-9-2-6-16,1 12-6 0,-3 3-4 15,2 13-2-15,2 10-4 16,-1 13-1-16,1 10-2 16,5 9 1-16,-1 2-2 15,7 0 2-15,4 1-2 16,7-8 4-16,8-9-2 15,13-16 1-15,10-15 0 16,7-16 1-16,9-12-1 16,5-14-1-16,3-13 1 0,4-8-2 15,-4-3 2-15,-4-6-3 16,-5-2-2 0,-10-6 3-16,-9-5-3 15,-8 3 4-15,-11 2-3 0,-6 4 5 16,-4 12-5-16,-3 11 5 15,-2 16 0-15,13 31-1 16,-19-3 2-16,17 27 1 16,6 18 1-16,7 14 5 15,-1 9 5-15,7 6-5 16,-2-1 6-16,4 6-6 16,-4-8 4-16,2 0-7 15,-2-8 2-15,-6-9-14 16,5-7-17-16,-16-16-39 15,9 0-73-15,-7-28-1 16,-4 19-2-16,4-19-1 16</inkml:trace>
        </inkml:traceGroup>
        <inkml:traceGroup>
          <inkml:annotationXML>
            <emma:emma xmlns:emma="http://www.w3.org/2003/04/emma" version="1.0">
              <emma:interpretation id="{1213BD8A-8695-4A91-914B-9223191D58D4}" emma:medium="tactile" emma:mode="ink">
                <msink:context xmlns:msink="http://schemas.microsoft.com/ink/2010/main" type="inkWord" rotatedBoundingBox="27105,8018 29368,7937 29406,8984 27143,9065"/>
              </emma:interpretation>
              <emma:one-of disjunction-type="recognition" id="oneOf1">
                <emma:interpretation id="interp5" emma:lang="en-GB" emma:confidence="0">
                  <emma:literal>salt</emma:literal>
                </emma:interpretation>
                <emma:interpretation id="interp6" emma:lang="en-GB" emma:confidence="0">
                  <emma:literal>S art</emma:literal>
                </emma:interpretation>
                <emma:interpretation id="interp7" emma:lang="en-GB" emma:confidence="0">
                  <emma:literal>S at</emma:literal>
                </emma:interpretation>
                <emma:interpretation id="interp8" emma:lang="en-GB" emma:confidence="0">
                  <emma:literal>S alt</emma:literal>
                </emma:interpretation>
                <emma:interpretation id="interp9" emma:lang="en-GB" emma:confidence="0">
                  <emma:literal>S act</emma:literal>
                </emma:interpretation>
              </emma:one-of>
            </emma:emma>
          </inkml:annotationXML>
          <inkml:trace contextRef="#ctx0" brushRef="#br0" timeOffset="2046.8435">6199 1186 123 0,'0'0'108'16,"13"-25"1"-16,-16 8-35 15,3 17-23-15,-19-28-8 16,19 28-10-16,-38-34-5 0,11 21-7 16,-12-4-5-16,-1 7-4 15,-5 3-5-15,0 5-2 16,-1 2-1-16,3 6-1 15,5 5 0-15,8 4 0 16,9 2-1-16,8 6 1 16,9-1-1-16,13 7 2 15,8-3-2-15,12 4 2 16,5 1-2-16,9 1 1 16,1 0 0-16,-1 0 0 15,-3 0 0-15,-6 0 0 16,-14-2-1-16,-4 1 1 0,-11-3-2 15,-14-2 2-15,-10-3-3 16,-8-2 0-16,-7-10-1 16,-9-11-1-16,-2-2-2 15,-6-7-2-15,5-2-10 16,3-12-15-16,20 10-25 16,-1-14-67-16,22 6-3 15,15 1 0-15,21 1 1 16</inkml:trace>
          <inkml:trace contextRef="#ctx0" brushRef="#br0" timeOffset="3046.8565">6836 1252 149 0,'0'0'113'16,"-17"-26"3"-16,0 11-2 15,-6-4-86-15,4 5-5 16,-9-1-4-16,1 8-3 16,-7 3-3-16,4 6-2 15,-6 5-2-15,2 12-2 16,-2 6-1-16,6 7 0 0,2 6-2 15,7 3 0-15,10-3-3 16,5-2 1 0,6-8-2-16,13-11 1 15,12-13-2-15,7-10 1 0,6-14 0 16,1-9 0-16,3-8 1 16,-1-5-2-16,-3 0 2 15,-6 1-2-15,-11 3 2 16,-4 8-1-16,-7 7 0 15,-10 23 0-15,0 0 0 16,0 0 0-16,0 0-1 16,-12 47 1-16,8-5-1 0,3 3 1 15,1 4-1-15,1 1 2 16,7-9-2 0,5-5 2-16,4-10 0 15,6-14 1-15,3-14-1 0,5-13 0 16,1-14 0-16,0-6 0 15,2-7 1-15,-2-7-2 16,-4-12-4-16,-5-1 5 16,-6-2-5-16,-4 2 5 15,-3 5-5-15,-3 6 4 16,-7 11-4-16,2 10 5 16,-2 30-1-16,0 0 0 15,0 0 5-15,0 42-6 0,0 1 5 16,0 10-4-1,0 5 4-15,2 5-4 16,2-1 5-16,5 0-4 16,4-5-1-16,4-12 2 0,8-9-1 15,5-13 1-15,6-15-1 16,6-16-1-16,3-13 1 16,4-11-1-16,-2-11 0 15,0-12 1-15,-1-11-4 16,-7-8 3-16,-6-7-3 15,-5-8 4-15,-7-3-3 16,-4 1 4-16,-6 6-4 16,-2 9 3-16,-3 14 0 15,-2 19 0-15,-4 22 0 16,0 21 0-16,-8 38-2 16,1 13 1-16,-1 15-1 0,-1 17 1 15,1 9 7-15,4 5-3 16,4-1 5-16,4-2-4 15,2-7 3-15,7-5-4 16,-2-13 4-16,5-10-6 16,-3-10-9-16,-4-17-7 15,4-2-15-15,-13-30-16 16,8 21-32-16,-8-21-53 16,-19-19-1-16,0-3 1 15,-3-7 4-15</inkml:trace>
          <inkml:trace contextRef="#ctx0" brushRef="#br0" timeOffset="3250.0417">7349 1118 234 0,'-24'-11'134'16,"24"11"0"-16,15-25-6 15,23 10-93-15,5-6-18 16,25 2-1-16,4 0-11 15,9 1 2-15,0 4-15 16,-5 3-4-16,-4 15-21 16,-25-8-77-16,-9 8-21 15,-17-2-7-15,-21-2 3 16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2:21:13.45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FD91994C-0508-4522-A00F-8C65180C788D}" emma:medium="tactile" emma:mode="ink">
          <msink:context xmlns:msink="http://schemas.microsoft.com/ink/2010/main" type="inkDrawing" rotatedBoundingBox="20262,11020 23105,9548 23180,9692 20336,11164" semanticType="strikethrough" shapeName="Other">
            <msink:sourceLink direction="with" ref="{68950456-1FDD-406B-BFFB-F23AE960B6D3}"/>
          </msink:context>
        </emma:interpretation>
      </emma:emma>
    </inkml:annotationXML>
    <inkml:trace contextRef="#ctx0" brushRef="#br0">58 1473 3 0,'-25'-2'82'0,"25"2"6"15,0 0-32-15,-23-4-6 16,23 4-5-16,0 0-5 16,0 0-9-16,-10-23-6 15,10 23-8-15,35-27-5 16,-2 6-4-16,13-12-4 16,22-8-1-16,18-20 1 15,24-7 2-15,21-15-3 16,20-11 3-16,26-10-3 15,16-8 2-15,15-4-2 16,6 1 0-16,0 12-4 16,-8 5 1-16,-15 11 2 0,-13 12-3 15,-20 13 3-15,-23 14-1 16,-29 10 1-16,-21 13-1 16,-24 5 2-16,-18 9-1 15,-18 5-2-15,-25 6-10 16,0 0-35-16,0 0-58 15,-48 15-6-15,9-3 1 16,-11-6-7-16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2:21:34.98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86B23616-15AD-46A6-820D-CDE1E9985259}" emma:medium="tactile" emma:mode="ink">
          <msink:context xmlns:msink="http://schemas.microsoft.com/ink/2010/main" type="writingRegion" rotatedBoundingBox="3012,14358 13064,15026 12927,17076 2876,16407"/>
        </emma:interpretation>
      </emma:emma>
    </inkml:annotationXML>
    <inkml:traceGroup>
      <inkml:annotationXML>
        <emma:emma xmlns:emma="http://www.w3.org/2003/04/emma" version="1.0">
          <emma:interpretation id="{D322B214-73CA-4822-8F5C-43AE4A76364F}" emma:medium="tactile" emma:mode="ink">
            <msink:context xmlns:msink="http://schemas.microsoft.com/ink/2010/main" type="paragraph" rotatedBoundingBox="3012,14358 13064,15026 12927,17076 2876,164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392FC9-4BDE-45B6-B2C0-149F32580F1F}" emma:medium="tactile" emma:mode="ink">
              <msink:context xmlns:msink="http://schemas.microsoft.com/ink/2010/main" type="line" rotatedBoundingBox="3012,14358 13064,15026 12927,17076 2876,16407"/>
            </emma:interpretation>
          </emma:emma>
        </inkml:annotationXML>
        <inkml:traceGroup>
          <inkml:annotationXML>
            <emma:emma xmlns:emma="http://www.w3.org/2003/04/emma" version="1.0">
              <emma:interpretation id="{3C60A2D7-0CA3-43E8-85B6-6CD024877FDB}" emma:medium="tactile" emma:mode="ink">
                <msink:context xmlns:msink="http://schemas.microsoft.com/ink/2010/main" type="inkWord" rotatedBoundingBox="2983,14794 4502,14895 4457,15563 2939,15462"/>
              </emma:interpretation>
              <emma:one-of disjunction-type="recognition" id="oneOf0">
                <emma:interpretation id="interp0" emma:lang="en-GB" emma:confidence="0">
                  <emma:literal>Is</emma:literal>
                </emma:interpretation>
                <emma:interpretation id="interp1" emma:lang="en-GB" emma:confidence="0">
                  <emma:literal>=7</emma:literal>
                </emma:interpretation>
                <emma:interpretation id="interp2" emma:lang="en-GB" emma:confidence="0">
                  <emma:literal>of</emma:literal>
                </emma:interpretation>
                <emma:interpretation id="interp3" emma:lang="en-GB" emma:confidence="0">
                  <emma:literal>=,</emma:literal>
                </emma:interpretation>
                <emma:interpretation id="interp4" emma:lang="en-GB" emma:confidence="0">
                  <emma:literal>=&gt;</emma:literal>
                </emma:interpretation>
              </emma:one-of>
            </emma:emma>
          </inkml:annotationXML>
          <inkml:trace contextRef="#ctx0" brushRef="#br0">15 0 147 0,'-14'25'124'0,"10"-7"4"0,4-18-8 16,31 19-99-16,10-17-3 15,7-6-2-15,15 0-10 16,5 0-17-16,-5-13-28 16,11 13-84-16,-16-2-2 15,-1 3-4-15,-14-7 1 16</inkml:trace>
          <inkml:trace contextRef="#ctx0" brushRef="#br0" timeOffset="-187.5532">45-368 146 0,'-7'19'126'16,"7"-19"-1"-16,31 16 2 16,-3-16-103-16,17 6 0 0,5-12-3 15,19 6-6-15,1-8-9 16,3 0-8-16,0 1-12 16,-15-5-20-16,4 16-34 15,-26-6-59-15,-12 10 1 16,-24-8-4-16,-10 25 18 15</inkml:trace>
          <inkml:trace contextRef="#ctx0" brushRef="#br0" timeOffset="359.3506">813-505 146 0,'0'0'123'16,"-4"-21"3"-16,4 21-3 15,23-6-97-15,-2 6-6 16,20 10-2-16,7-4-6 16,14 7-3-16,7-7-3 15,6 9-2-15,4-3-4 16,0 3 2-16,-4 5-2 16,-13 3 0-16,-12 8-1 0,-17 9 2 15,-18 8 0-15,-15 2 1 16,-19 8-1-1,-12 2-4-15,-11 0-4 0,-10-8-28 16,6 2-91-16,-8-8-4 16,5-5-3-16,-1-7-7 15</inkml:trace>
        </inkml:traceGroup>
        <inkml:traceGroup>
          <inkml:annotationXML>
            <emma:emma xmlns:emma="http://www.w3.org/2003/04/emma" version="1.0">
              <emma:interpretation id="{5803D60B-FE83-4323-B637-1D1CBE6B8C56}" emma:medium="tactile" emma:mode="ink">
                <msink:context xmlns:msink="http://schemas.microsoft.com/ink/2010/main" type="inkWord" rotatedBoundingBox="6628,15122 10217,15194 10185,16820 6595,16748"/>
              </emma:interpretation>
              <emma:one-of disjunction-type="recognition" id="oneOf1">
                <emma:interpretation id="interp5" emma:lang="en-GB" emma:confidence="0">
                  <emma:literal>plea:</emma:literal>
                </emma:interpretation>
                <emma:interpretation id="interp6" emma:lang="en-GB" emma:confidence="0">
                  <emma:literal>ptla:</emma:literal>
                </emma:interpretation>
                <emma:interpretation id="interp7" emma:lang="en-GB" emma:confidence="0">
                  <emma:literal>pica:</emma:literal>
                </emma:interpretation>
                <emma:interpretation id="interp8" emma:lang="en-GB" emma:confidence="0">
                  <emma:literal>pula:</emma:literal>
                </emma:interpretation>
                <emma:interpretation id="interp9" emma:lang="en-GB" emma:confidence="0">
                  <emma:literal>pea:</emma:literal>
                </emma:interpretation>
              </emma:one-of>
            </emma:emma>
          </inkml:annotationXML>
          <inkml:trace contextRef="#ctx0" brushRef="#br0" timeOffset="4131.9551">3670 394 201 0,'29'-47'129'0,"4"3"-2"0,19 15-3 16,7 6-117-1,9 15-1-15,3 12 2 0,2 15-3 16,-11 12-1-16,-8 14 1 16,-15 9-1-16,-14 11-2 15,-21 3-1-15,-16 3 1 16,-17-4-2-16,-11-5 0 15,-7-10-4-15,-12-15-3 16,1-12-9-16,-8-27-16 16,18-2-33-16,-2-29-62 0,21-7 1 15,4-16-3 1,25-2 11-16</inkml:trace>
          <inkml:trace contextRef="#ctx0" brushRef="#br0" timeOffset="3850.7496">3782 434 119 0,'5'52'124'0,"-5"4"-1"16,4 21 0-16,-8-4-78 15,4 12-31-15,-3 2-1 16,1 0-14-1,2-4-19-15,-10-20-35 0,8-5-64 16,-4-21-5-16,4-12-1 16,2-25 9-16</inkml:trace>
          <inkml:trace contextRef="#ctx0" brushRef="#br0" timeOffset="4741.3318">4672-183 71 0,'0'0'114'15,"0"0"-1"-15,2 33 6 16,-9 2-70-1,14 32-17-15,-9 1 0 16,8 26-10-16,-10-1-5 16,4 11-7-16,-4-4-5 0,4-11-3 15,-7-10-4-15,3-14-2 16,0-13-5-16,0-21-1 16,4-12-1-16,0-19-2 15,0 0 1-15,-13-48-1 16,15 10 5-16,-2-9 3 15,7-12 5-15,7-3 4 16,5-11 3-16,10 5 1 16,8-9 4-16,17 4 0 15,3-4 0-15,7 5 3 16,2 3-5-16,3 9 1 16,-9 8-4-16,-4 8 2 0,-12 11-7 15,-17 12 0-15,-27 21-5 16,0 0-4-16,0 0-4 15,-48 15 0-15,2 10-1 16,-12 2 0-16,-2 10 1 16,-2 3-2-16,4 3 7 15,6 5 1-15,8 2 8 16,13 8 1-16,10-2 4 16,17 6 1-16,10-8 2 15,13 5 3-15,6-3-4 16,8 0 1-16,2-4-6 15,1-4-6-15,5 3-15 0,-14-17-38 16,6 9-68-16,-12-9-6 16,0-3 0-16,-4-13-5 15</inkml:trace>
          <inkml:trace contextRef="#ctx0" brushRef="#br0" timeOffset="5210.0836">5578 864 169 0,'-13'-29'118'16,"-2"6"4"-16,-7-10-46 15,-1 22-47-15,-13 1 2 16,3 20-6-16,-12 7-5 16,3 20-3-16,-8 9-4 15,11 12 0-15,-1 3-2 16,11 1-5-16,6-4 3 16,15-6-6-16,14-13 4 15,19-14-6-15,17-18 3 16,3-18-8-16,13-12 0 15,5-14 2-15,-1-9-2 0,-2-8 2 16,-8-2-3-16,-10 4 4 16,-9 7-2-16,-8 13 5 15,-10 14 0-15,-15 18 0 16,0 0 0-16,2 50 2 16,-9-1 0-16,-3 12-5 15,0 7-4-15,-5-3-15 16,15 14-37-16,-10-23-77 15,14 2 1-15,0-21-7 16,9-8-2-16</inkml:trace>
          <inkml:trace contextRef="#ctx0" brushRef="#br0" timeOffset="5647.5889">6972 332 188 0,'8'19'119'0,"11"-15"-1"16,4-12-42-16,12 6-53 16,-4-7 0-16,13 5-10 0,-5-2-12 15,-6-5-17-15,7 14-33 16,-21-10-66 0,-19 7-5-16,0 0 1 15,0 0-3-15</inkml:trace>
          <inkml:trace contextRef="#ctx0" brushRef="#br0" timeOffset="5820.4663">6918 642 214 0,'10'18'126'16,"17"1"-2"-16,2-19-7 16,4 0-123-16,13 6-30 15,-6-10-81-15,3 4-5 0,-10-6-5 16,1 2-2-1</inkml:trace>
        </inkml:traceGroup>
        <inkml:traceGroup>
          <inkml:annotationXML>
            <emma:emma xmlns:emma="http://www.w3.org/2003/04/emma" version="1.0">
              <emma:interpretation id="{893BAE15-01BF-4659-89DF-2B5820AE5227}" emma:medium="tactile" emma:mode="ink">
                <msink:context xmlns:msink="http://schemas.microsoft.com/ink/2010/main" type="inkWord" rotatedBoundingBox="10760,15953 12975,14900 13470,15940 11254,16994"/>
              </emma:interpretation>
              <emma:one-of disjunction-type="recognition" id="oneOf2">
                <emma:interpretation id="interp10" emma:lang="en-GB" emma:confidence="0">
                  <emma:literal>pH</emma:literal>
                </emma:interpretation>
                <emma:interpretation id="interp11" emma:lang="en-GB" emma:confidence="0">
                  <emma:literal>PH</emma:literal>
                </emma:interpretation>
                <emma:interpretation id="interp12" emma:lang="en-GB" emma:confidence="0">
                  <emma:literal>ph</emma:literal>
                </emma:interpretation>
                <emma:interpretation id="interp13" emma:lang="en-GB" emma:confidence="0">
                  <emma:literal>ptt</emma:literal>
                </emma:interpretation>
                <emma:interpretation id="interp14" emma:lang="en-GB" emma:confidence="0">
                  <emma:literal>ptl</emma:literal>
                </emma:interpretation>
              </emma:one-of>
            </emma:emma>
          </inkml:annotationXML>
          <inkml:trace contextRef="#ctx0" brushRef="#br0" timeOffset="6647.6028">8173 596 244 0,'10'-46'128'0,"4"3"-2"16,18 24-24-16,5-8-90 15,19 17 2-15,2 3-3 16,13 11-1-16,-2 5-2 16,-1 14 0-16,-10 6-2 15,-8 12 1-15,-19 7-3 16,-12 4 1-16,-21 2-1 15,-13 2-2-15,-16-2 0 0,-12-6 0 16,-9-7-2-16,-7-9-3 16,1-10-6-16,-4-17-9 15,18-1-25-15,-8-23-88 16,27 0 0-16,9-14-5 16,20-2-1-16</inkml:trace>
          <inkml:trace contextRef="#ctx0" brushRef="#br0" timeOffset="6413.2248">8268 606 187 0,'0'36'117'0,"0"16"2"16,-4 4-4-16,4 25-97 15,-6 2 2-15,6 10-8 16,-4-1-1-16,2-1-7 15,-1-6-6-15,-1-16-20 16,11 2-32-16,-12-30-67 16,7-12-5-16,-2-29 2 15,0 0-3-15</inkml:trace>
          <inkml:trace contextRef="#ctx0" brushRef="#br0" timeOffset="7303.8664">9309 286 261 0,'33'-2'135'16,"5"6"-2"-16,3-12-3 16,20 4-121-16,9-4-1 15,11 1-6-15,2 1-8 16,-4-4-9-16,-2 8-16 16,-21-13-28-16,2 11-70 15,-22-8 0-15,-5 1-2 0,-17-12 3 16</inkml:trace>
          <inkml:trace contextRef="#ctx0" brushRef="#br0" timeOffset="7100.7396">9380-171 193 0,'0'0'116'0,"0"0"3"16,-19 42-2-16,23 4-96 16,-10 10-1-16,8 16-7 15,-4 14-3-15,0 5-5 16,0 2-3-16,-2-3-7 15,6-5-21-15,-13-25-36 16,9-6-60-16,-4-23-1 16,6-31-2-16,0 0-1 15</inkml:trace>
          <inkml:trace contextRef="#ctx0" brushRef="#br0" timeOffset="7522.6212">10090-356 250 0,'0'0'132'15,"-27"40"-4"-15,19 3 3 16,-9 11-116-16,13 17-2 15,-2 6 1-15,8 14-3 16,-2 5 0-16,2 6-5 16,0 2-9-16,-4-7-15 15,10 5-56-15,-10-19-61 16,7-4-2-16,-8-19-6 16,6-14-3-16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2:21:14.15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8A20BBE8-C4DE-49D7-A591-489969465C56}" emma:medium="tactile" emma:mode="ink">
          <msink:context xmlns:msink="http://schemas.microsoft.com/ink/2010/main" type="inkDrawing" rotatedBoundingBox="18675,13158 21960,11755 22015,11882 18729,13284" semanticType="underline" shapeName="Other">
            <msink:sourceLink direction="with" ref="{9EA92737-C8CD-4EA6-A14B-E32112155406}"/>
          </msink:context>
        </emma:interpretation>
      </emma:emma>
    </inkml:annotationXML>
    <inkml:trace contextRef="#ctx0" brushRef="#br0">9229 1610 21 0,'0'0'88'16,"0"0"2"-16,0 0-2 0,29-11-52 16,2-3-23-16,15-13 4 15,18-6 3-15,17-17 3 16,28-4 0-16,15-19 0 16,30-8-2-16,18-13-1 15,22-5-3-15,22-9-4 16,16 2-5-16,5 0-3 0,2 6-5 15,-6 11 1-15,-17 10-2 16,-21 14 2 0,-18 9-2-16,-30 15 2 15,-26 7-2-15,-28 12 1 16,-16 3-7-16,-23 8-17 0,-23 1-57 16,-12 2-29-16,-19 8-3 15,0 0-3-15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2:20:56.72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621C85AB-61B1-4225-A8BC-127C0957D831}" emma:medium="tactile" emma:mode="ink">
          <msink:context xmlns:msink="http://schemas.microsoft.com/ink/2010/main" type="writingRegion" rotatedBoundingBox="9495,10828 21683,10828 21683,12954 9495,12954"/>
        </emma:interpretation>
      </emma:emma>
    </inkml:annotationXML>
    <inkml:traceGroup>
      <inkml:annotationXML>
        <emma:emma xmlns:emma="http://www.w3.org/2003/04/emma" version="1.0">
          <emma:interpretation id="{6BC86005-08C6-4B96-8EFD-6928B770353E}" emma:medium="tactile" emma:mode="ink">
            <msink:context xmlns:msink="http://schemas.microsoft.com/ink/2010/main" type="paragraph" rotatedBoundingBox="9495,10828 16584,10828 16584,11894 9495,118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FE3D0A-07F2-409F-B91E-CA31AB745498}" emma:medium="tactile" emma:mode="ink">
              <msink:context xmlns:msink="http://schemas.microsoft.com/ink/2010/main" type="line" rotatedBoundingBox="9495,10828 16584,10828 16584,11894 9495,11894"/>
            </emma:interpretation>
          </emma:emma>
        </inkml:annotationXML>
        <inkml:traceGroup>
          <inkml:annotationXML>
            <emma:emma xmlns:emma="http://www.w3.org/2003/04/emma" version="1.0">
              <emma:interpretation id="{3F63884B-2844-472F-8E40-545924677131}" emma:medium="tactile" emma:mode="ink">
                <msink:context xmlns:msink="http://schemas.microsoft.com/ink/2010/main" type="inkWord" rotatedBoundingBox="9495,11119 11178,11119 11178,11894 9495,11894"/>
              </emma:interpretation>
              <emma:one-of disjunction-type="recognition" id="oneOf0">
                <emma:interpretation id="interp0" emma:lang="en-GB" emma:confidence="0">
                  <emma:literal>17</emma:literal>
                </emma:interpretation>
                <emma:interpretation id="interp1" emma:lang="en-GB" emma:confidence="0">
                  <emma:literal>Is</emma:literal>
                </emma:interpretation>
                <emma:interpretation id="interp2" emma:lang="en-GB" emma:confidence="0">
                  <emma:literal>=7</emma:literal>
                </emma:interpretation>
                <emma:interpretation id="interp3" emma:lang="en-GB" emma:confidence="0">
                  <emma:literal>=,</emma:literal>
                </emma:interpretation>
                <emma:interpretation id="interp4" emma:lang="en-GB" emma:confidence="0">
                  <emma:literal>I,</emma:literal>
                </emma:interpretation>
              </emma:one-of>
            </emma:emma>
          </inkml:annotationXML>
          <inkml:trace contextRef="#ctx0" brushRef="#br0">5639 101 205 0,'-33'-23'120'15,"10"11"-3"-15,-4 0 1 16,-11 1-96-16,9 13-14 16,-4 4 4-16,0 13 1 15,-5 10 2-15,3 13-7 16,-2 1 5-16,7 5-5 16,3-4 4-16,13-3-4 0,8-11 1 15,14-10-6-15,13-16 1 16,12-10-2-16,9-12-3 15,3-14 1-15,9-5-2 16,0-5 3-16,0 1-4 16,-6 1 4-16,-8 5-3 15,-5 8 4-15,-8 10-1 16,-6 15 1-16,-21 2 0 16,18 42-2-16,-20-7 4 15,-2 9-4-15,-2 4 3 16,-4 4-9-16,5 4-10 15,-11-13-40-15,16-3-74 0,-2-13 1 16,8-9-7-16,-6-18 2 16</inkml:trace>
          <inkml:trace contextRef="#ctx0" brushRef="#br0" timeOffset="8437.1263">9688 284 44 0,'21'-6'86'0,"-21"6"-29"16,25-29-2-16,-6 16 0 15,-19 13-2-15,29-25-3 0,-29 25-5 16,12-22-8-16,-12 22-10 16,-23-13-4-16,-4 9-8 15,-8 8-5-15,-9-2-5 0,-10 0-2 16,-4 5-2-16,-2-5-2 16,0-2 1-16,10-2 1 15,6-3-1-15,9 1 2 16,10 4 0-1,25 0 1-15,0 0 1 0,-8 27-1 16,20-4 2-16,7 8-2 16,-3 7 4-16,5 9-1 15,-8 3 1-15,-5 11-1 16,-6 1-1-16,-6 6 2 16,-9 5-3-16,-3 2 1 15,-7-2-2-15,0-3 0 16,0-1-2-16,0-5 2 15,7-8-1-15,5-2 2 0,7-10 0 16,13-4 2-16,5-11-2 16,11-4 0-16,10-9-2 15,9-5-5 1,8-3-13-16,-4-14-29 0,14-1-77 16,-4-3-8-16,-2-7 3 15,-6-3-6-15</inkml:trace>
          <inkml:trace contextRef="#ctx0" brushRef="#br0" timeOffset="10772.384">9915 754 162 0,'2'-21'119'15,"-2"21"3"-15,27-23-15 16,-4 6-52-16,20 13-17 15,-1-6-11-15,16 4-12 16,2-5-8-16,1 1-17 16,5 6-23-16,-18-13-46 15,0 5-47-15,-11-1 0 16,-8-1-2-16,-10-3 1 16</inkml:trace>
        </inkml:traceGroup>
        <inkml:traceGroup>
          <inkml:annotationXML>
            <emma:emma xmlns:emma="http://www.w3.org/2003/04/emma" version="1.0">
              <emma:interpretation id="{F7610E66-4003-4A22-941D-766C4F2DDBD4}" emma:medium="tactile" emma:mode="ink">
                <msink:context xmlns:msink="http://schemas.microsoft.com/ink/2010/main" type="inkWord" rotatedBoundingBox="13607,11744 13929,10658 14770,10908 14449,11993"/>
              </emma:interpretation>
              <emma:one-of disjunction-type="recognition" id="oneOf1">
                <emma:interpretation id="interp5" emma:lang="en-GB" emma:confidence="0">
                  <emma:literal>K</emma:literal>
                </emma:interpretation>
                <emma:interpretation id="interp6" emma:lang="en-GB" emma:confidence="0">
                  <emma:literal>k</emma:literal>
                </emma:interpretation>
                <emma:interpretation id="interp7" emma:lang="en-GB" emma:confidence="0">
                  <emma:literal>R</emma:literal>
                </emma:interpretation>
                <emma:interpretation id="interp8" emma:lang="en-GB" emma:confidence="0">
                  <emma:literal>h</emma:literal>
                </emma:interpretation>
                <emma:interpretation id="interp9" emma:lang="en-GB" emma:confidence="0">
                  <emma:literal>r</emma:literal>
                </emma:interpretation>
              </emma:one-of>
            </emma:emma>
          </inkml:annotationXML>
          <inkml:trace contextRef="#ctx0" brushRef="#br0" timeOffset="11656.5152">10731 816 271 0,'0'0'137'0,"0"0"0"0,31 4-2 15,5-14-120-15,16 2-2 16,8-7-5-16,11 0-12 16,3 1-17-16,-7-9-37 15,-3 11-75-15,-6-5-2 16,-6 2-3-16,-8-1 0 16</inkml:trace>
        </inkml:traceGroup>
        <inkml:traceGroup>
          <inkml:annotationXML>
            <emma:emma xmlns:emma="http://www.w3.org/2003/04/emma" version="1.0">
              <emma:interpretation id="{A9C0D44F-E21B-4808-9689-F8D7CEAB703A}" emma:medium="tactile" emma:mode="ink">
                <msink:context xmlns:msink="http://schemas.microsoft.com/ink/2010/main" type="inkWord" rotatedBoundingBox="16200,11080 16584,11080 16584,11385 16200,11385"/>
              </emma:interpretation>
              <emma:one-of disjunction-type="recognition" id="oneOf2">
                <emma:interpretation id="interp10" emma:lang="en-GB" emma:confidence="0">
                  <emma:literal>E</emma:literal>
                </emma:interpretation>
                <emma:interpretation id="interp11" emma:lang="en-GB" emma:confidence="0">
                  <emma:literal>=</emma:literal>
                </emma:interpretation>
                <emma:interpretation id="interp12" emma:lang="en-GB" emma:confidence="0">
                  <emma:literal>X</emma:literal>
                </emma:interpretation>
                <emma:interpretation id="interp13" emma:lang="en-GB" emma:confidence="0">
                  <emma:literal>x</emma:literal>
                </emma:interpretation>
                <emma:interpretation id="interp14" emma:lang="en-GB" emma:confidence="0">
                  <emma:literal>#</emma:literal>
                </emma:interpretation>
              </emma:one-of>
            </emma:emma>
          </inkml:annotationXML>
          <inkml:trace contextRef="#ctx0" brushRef="#br0" timeOffset="10616.1316">10008 384 142 0,'0'0'121'0,"0"0"-1"15,-14 21 3-15,3-3-46 16,-1 20-65-16,-1 3-3 16,3 13 1-16,-3 7-3 15,7-3-1-15,0 2-7 16,0-10-7-16,6 2-16 15,-9-21-20-15,16 6-20 16,-7-37-50-16,0 21-6 16,0-21 0-16,4-21 3 0</inkml:trace>
          <inkml:trace contextRef="#ctx0" brushRef="#br0" timeOffset="10975.5178">10378 305 153 0,'0'0'124'0,"-25"15"-2"0,15 7 6 15,3 22-63-15,1-2-42 16,10 16 0-16,-4 2-7 16,7 9-4-16,-3 1-12 15,0-5-9-15,6 3-29 16,-14-18-57-16,8-4-33 15,-2-15-2-15,-2-10-1 16</inkml:trace>
        </inkml:traceGroup>
      </inkml:traceGroup>
    </inkml:traceGroup>
    <inkml:traceGroup>
      <inkml:annotationXML>
        <emma:emma xmlns:emma="http://www.w3.org/2003/04/emma" version="1.0">
          <emma:interpretation id="{FAF962AD-8A0D-4F8F-8F0B-78437A448465}" emma:medium="tactile" emma:mode="ink">
            <msink:context xmlns:msink="http://schemas.microsoft.com/ink/2010/main" type="paragraph" rotatedBoundingBox="14731,11705 21683,11705 21683,12954 14731,1295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2C3FD8B-3EF1-471C-93F5-C5DC42B7FC73}" emma:medium="tactile" emma:mode="ink">
              <msink:context xmlns:msink="http://schemas.microsoft.com/ink/2010/main" type="line" rotatedBoundingBox="14731,11705 21683,11705 21683,12954 14731,12954"/>
            </emma:interpretation>
          </emma:emma>
        </inkml:annotationXML>
        <inkml:traceGroup>
          <inkml:annotationXML>
            <emma:emma xmlns:emma="http://www.w3.org/2003/04/emma" version="1.0">
              <emma:interpretation id="{CA3DAB9B-C01B-4B9D-8303-06962A6B47BA}" emma:medium="tactile" emma:mode="ink">
                <msink:context xmlns:msink="http://schemas.microsoft.com/ink/2010/main" type="inkWord" rotatedBoundingBox="14731,11705 15231,11705 15231,12141 14731,12141"/>
              </emma:interpretation>
              <emma:one-of disjunction-type="recognition" id="oneOf3">
                <emma:interpretation id="interp15" emma:lang="en-GB" emma:confidence="0">
                  <emma:literal>a</emma:literal>
                </emma:interpretation>
                <emma:interpretation id="interp16" emma:lang="en-GB" emma:confidence="0">
                  <emma:literal>9</emma:literal>
                </emma:interpretation>
                <emma:interpretation id="interp17" emma:lang="en-GB" emma:confidence="0">
                  <emma:literal>A</emma:literal>
                </emma:interpretation>
                <emma:interpretation id="interp18" emma:lang="en-GB" emma:confidence="0">
                  <emma:literal>G</emma:literal>
                </emma:interpretation>
                <emma:interpretation id="interp19" emma:lang="en-GB" emma:confidence="0">
                  <emma:literal>q</emma:literal>
                </emma:interpretation>
              </emma:one-of>
            </emma:emma>
          </inkml:annotationXML>
          <inkml:trace contextRef="#ctx0" brushRef="#br0" timeOffset="11469.0121">10615 1038 176 0,'0'0'124'0,"0"0"0"16,-15-22 2-16,11-10-92 15,23-1-8-15,-2-19 1 16,14-2-9-16,-2-14-3 16,10-5-4-16,-1-6-2 15,-1 4-5-15,0 0 1 16,-3 13-3-16,-5 8 1 15,0 12-3-15,-8 15 1 0,-1 17-1 16,-20 10 1-16,32 33 0 16,-20 9-1-1,1 18 2-15,-3 11 0 0,2 12 2 16,-1 6-2-16,-1 1 2 0,-2-5-3 16,3-8-3-16,1-9-9 15,-3-24-15-15,9 1-41 16,-14-26-67-16,-4-19 0 15,0 0-3-15,0 0 3 16</inkml:trace>
        </inkml:traceGroup>
        <inkml:traceGroup>
          <inkml:annotationXML>
            <emma:emma xmlns:emma="http://www.w3.org/2003/04/emma" version="1.0">
              <emma:interpretation id="{9EA92737-C8CD-4EA6-A14B-E32112155406}" emma:medium="tactile" emma:mode="ink">
                <msink:context xmlns:msink="http://schemas.microsoft.com/ink/2010/main" type="inkWord" rotatedBoundingBox="18701,11747 21683,11747 21683,12954 18701,12954">
                  <msink:destinationLink direction="with" ref="{8A20BBE8-C4DE-49D7-A591-489969465C56}"/>
                </msink:context>
              </emma:interpretation>
              <emma:one-of disjunction-type="recognition" id="oneOf4">
                <emma:interpretation id="interp20" emma:lang="en-GB" emma:confidence="0">
                  <emma:literal>CHA3</emma:literal>
                </emma:interpretation>
                <emma:interpretation id="interp21" emma:lang="en-GB" emma:confidence="0">
                  <emma:literal>[HA3</emma:literal>
                </emma:interpretation>
                <emma:interpretation id="interp22" emma:lang="en-GB" emma:confidence="0">
                  <emma:literal>[has</emma:literal>
                </emma:interpretation>
                <emma:interpretation id="interp23" emma:lang="en-GB" emma:confidence="0">
                  <emma:literal>Chas</emma:literal>
                </emma:interpretation>
                <emma:interpretation id="interp24" emma:lang="en-GB" emma:confidence="0">
                  <emma:literal>(has</emma:literal>
                </emma:interpretation>
              </emma:one-of>
            </emma:emma>
          </inkml:annotationXML>
          <inkml:trace contextRef="#ctx0" brushRef="#br0" timeOffset="12125.2703">11535 292 208 0,'-20'-4'128'16,"20"4"-2"-16,0 0 2 15,10-29-96-15,13 8-18 16,20 3 2-16,5-7-6 0,8 0-3 16,0 0-5-16,-2 2 0 15,-6 4-3-15,-10 7 1 16,-11 6 0 0,-27 6 0-16,20 10 0 15,-20-10 0-15,-4 46 4 0,2-9-1 16,0 9 2-16,8 12 2 15,7 7 1-15,10 9 1 16,4 1 1-16,6 10 1 16,2-2-3-16,3 3 2 15,-7-5-3-15,-2-2 1 16,-15-9-3-16,-5-5 0 16,-11-5-3-16,-13-12 1 15,-12-13-1-15,-8-6-2 0,-9-10-3 16,-8-13-8-1,-2-2-14-15,-14-18-48 16,14 5-65-16,0-7-7 0,14-3 1 16,5-8-5-16</inkml:trace>
          <inkml:trace contextRef="#ctx0" brushRef="#br0" timeOffset="-2232.4243">0 143 146 0,'0'0'123'16,"0"0"6"-16,25 0-7 15,18-6-44-15,16-19-68 0,15 6 1 16,5-2-10-16,0-2-21 16,7 15-41-16,-14-4-63 15,-7 1 1-15,-9 3-6 16,-13-2 2-16</inkml:trace>
          <inkml:trace contextRef="#ctx0" brushRef="#br0" timeOffset="-2451.1773">23-306 102 0,'18'6'114'15,"12"-4"2"-15,11-4 1 0,7-14-73 16,22 5-12 0,1-12-2-16,14 5-10 15,-6-5-10-15,-2 0-11 0,-2 9-16 16,-21-5-35-16,-12 13-66 16,-20 6-2-16,-22 0-2 15,-6 27-1-15</inkml:trace>
          <inkml:trace contextRef="#ctx0" brushRef="#br0" timeOffset="-1873.0737">1176-487 151 0,'-25'-18'123'0,"4"3"1"16,21 15 0-16,-25-23-85 15,25 23-8-15,0 0-2 16,44 17-8-16,-11-9-7 16,17 5-3-16,8-3-3 15,11 3-2-15,-3-3-2 16,3 2-2-16,-9 3 0 16,-8 6-1-16,-11 6 0 15,-13 8-1-15,-20 9 0 16,-12 8 2-16,-19 8-2 0,-10 2 3 15,-11 5-4-15,-6-3-3 16,0 3-15-16,-10-18-42 16,14 1-69-16,3-12-3 15,14-11-3-15,8-13-3 16</inkml:trace>
          <inkml:trace contextRef="#ctx0" brushRef="#br0" timeOffset="-421.8812">4384-607 62 0,'-8'-31'101'0,"3"2"6"0,3 0 1 16,-8-7-48-16,16 17-27 15,-6 1 2-15,0 18-3 16,0 0-8-16,23 52-4 15,-21 2-7-15,-2 23-1 16,-8 12-3-16,-3 13 3 16,-7 0-3-16,-3 4 2 0,-2-13-3 15,2-8 2-15,3-20-3 16,9-18 1-16,9-24-4 16,0-23-1-1,27-4-2-15,0-25-2 0,9-15 1 16,7-16-2-16,7-17 1 15,6-12-2-15,7-9 4 16,3-1-4-16,3 3 2 16,-3 2-1-16,3 11 2 15,-7 11 0-15,-12 18 0 16,-13 14-2-16,-14 19-1 0,-23 21 1 16,0 0 1-16,-14 34 0 15,-18 7-2-15,-11 15 0 0,-7 11 1 16,2 8 3-16,0 8-2 15,5 0 3-15,5 0-2 16,11-4 2-16,13-11 0 16,14-7 1-16,12-11-2 15,13-13 2-15,13-10-4 16,3-10-6-16,11-3-19 16,-8-12-50-16,8 2-47 15,-7-2-4-15,-1-2 0 16,-7 0-4-16</inkml:trace>
          <inkml:trace contextRef="#ctx0" brushRef="#br0" timeOffset="281.3116">6705-543 186 0,'0'0'132'16,"0"0"-1"-16,18 6-1 15,11-1-46-15,7-14-75 16,7 1-5-16,5 2-12 16,-4-9-22-16,12 15-46 15,-15-6-52-15,-7 2-2 16,-16 2 0-16,-18 2-2 16</inkml:trace>
          <inkml:trace contextRef="#ctx0" brushRef="#br0" timeOffset="437.561">6790-327 221 0,'-6'25'136'16,"6"-25"-2"-16,29 25 0 15,-2-29-69-15,6-6-75 16,17 8-58-16,-4-9-60 16,-1-3-5-16,-5-1-6 15,-5-4-2-15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4:23:09.24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A4AFDAF-D2C8-438F-8BE7-18F8E3F1246C}" emma:medium="tactile" emma:mode="ink">
          <msink:context xmlns:msink="http://schemas.microsoft.com/ink/2010/main" type="writingRegion" rotatedBoundingBox="15040,8315 29927,7908 30078,13440 15191,13846"/>
        </emma:interpretation>
      </emma:emma>
    </inkml:annotationXML>
    <inkml:traceGroup>
      <inkml:annotationXML>
        <emma:emma xmlns:emma="http://www.w3.org/2003/04/emma" version="1.0">
          <emma:interpretation id="{DD33A055-B346-45F8-B150-D50704D27A4D}" emma:medium="tactile" emma:mode="ink">
            <msink:context xmlns:msink="http://schemas.microsoft.com/ink/2010/main" type="paragraph" rotatedBoundingBox="16344,9723 24091,7829 24444,9272 16697,111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A961306-14AB-4797-A9A2-31D430E3A61A}" emma:medium="tactile" emma:mode="ink">
              <msink:context xmlns:msink="http://schemas.microsoft.com/ink/2010/main" type="inkBullet" rotatedBoundingBox="16429,10072 17734,9753 17904,10445 16598,10764"/>
            </emma:interpretation>
            <emma:one-of disjunction-type="recognition" id="oneOf0">
              <emma:interpretation id="interp0" emma:lang="en-GB" emma:confidence="0">
                <emma:literal>=</emma:literal>
              </emma:interpretation>
              <emma:interpretation id="interp1" emma:lang="en-GB" emma:confidence="0">
                <emma:literal>+</emma:literal>
              </emma:interpretation>
              <emma:interpretation id="interp2" emma:lang="en-GB" emma:confidence="0">
                <emma:literal>#</emma:literal>
              </emma:interpretation>
              <emma:interpretation id="interp3" emma:lang="en-GB" emma:confidence="0">
                <emma:literal>P</emma:literal>
              </emma:interpretation>
              <emma:interpretation id="interp4" emma:lang="en-GB" emma:confidence="0">
                <emma:literal>p</emma:literal>
              </emma:interpretation>
            </emma:one-of>
          </emma:emma>
        </inkml:annotationXML>
        <inkml:trace contextRef="#ctx0" brushRef="#br0">-1799 925 65 0,'-20'5'90'16,"20"-5"-1"-16,0 0-32 15,-17-22-24-15,17 22-6 16,11-42-4-16,4 16-1 0,2-12-4 16,10-4 0-16,5-8 0 15,5-3-6-15,3-6 0 16,4 4-4-1,-3 5-1-15,-1 4-3 0,-8 10-1 16,-2 10-3-16,-13 15 0 16,-17 11 0-16,0 0-1 15,8 36 1-15,-22-1 0 16,-12 11-1-16,-6 12 0 16,-8 6 1-16,-7 6 0 15,-2 4 1-15,-2 1 2 16,2-3-3-16,5-8 2 15,10-5-1-15,12-14 3 0,10-6-4 16,18-12 3-16,15-10-4 16,20-8-12-1,8-13-29-15,14-3-67 16,14-1 2-16,1-16-4 0,5 1-4 16</inkml:trace>
        <inkml:trace contextRef="#ctx0" brushRef="#br0" timeOffset="-640.6319">-1763 1027 59 0,'-17'7'61'0,"17"-7"-18"16,0 0-1-16,0 0-5 15,-19-15-4-15,19 15 0 16,6-21-7-16,-6 21 0 16,21-28-6-1,-2 17 3-15,2-10-4 0,9 4 3 16,8-6-2-16,14 1-3 16,7-11 0-16,17-2-4 15,7-11-2-15,13-5-4 16,6-1-3-16,-2 1-6 15,-4 5-6-15,-9-1-11 16,-2 15-16-16,-22 4-45 16,-11 5-32-16,-10 18-1 15,-23-5 2-15</inkml:trace>
      </inkml:traceGroup>
      <inkml:traceGroup>
        <inkml:annotationXML>
          <emma:emma xmlns:emma="http://www.w3.org/2003/04/emma" version="1.0">
            <emma:interpretation id="{3C0774BC-CB30-43BF-A740-65A52AC2D28D}" emma:medium="tactile" emma:mode="ink">
              <msink:context xmlns:msink="http://schemas.microsoft.com/ink/2010/main" type="line" rotatedBoundingBox="18125,9287 24091,7829 24444,9272 18478,10731"/>
            </emma:interpretation>
          </emma:emma>
        </inkml:annotationXML>
        <inkml:traceGroup>
          <inkml:annotationXML>
            <emma:emma xmlns:emma="http://www.w3.org/2003/04/emma" version="1.0">
              <emma:interpretation id="{FF793002-65AD-4AD6-BDE8-26326448F9DB}" emma:medium="tactile" emma:mode="ink">
                <msink:context xmlns:msink="http://schemas.microsoft.com/ink/2010/main" type="inkWord" rotatedBoundingBox="18133,9581 24010,7787 24421,9133 18544,10928"/>
              </emma:interpretation>
              <emma:one-of disjunction-type="recognition" id="oneOf1">
                <emma:interpretation id="interp5" emma:lang="en-GB" emma:confidence="0">
                  <emma:literal>dissociates</emma:literal>
                </emma:interpretation>
                <emma:interpretation id="interp6" emma:lang="en-GB" emma:confidence="0">
                  <emma:literal>dissociate S</emma:literal>
                </emma:interpretation>
                <emma:interpretation id="interp7" emma:lang="en-GB" emma:confidence="0">
                  <emma:literal>disso craters</emma:literal>
                </emma:interpretation>
                <emma:interpretation id="interp8" emma:lang="en-GB" emma:confidence="0">
                  <emma:literal>disso irates</emma:literal>
                </emma:interpretation>
                <emma:interpretation id="interp9" emma:lang="en-GB" emma:confidence="0">
                  <emma:literal>disso irate</emma:literal>
                </emma:interpretation>
              </emma:one-of>
            </emma:emma>
          </inkml:annotationXML>
          <inkml:trace contextRef="#ctx0" brushRef="#br0" timeOffset="-10939.8426">317 736 51 0,'0'0'91'0,"-19"-21"5"16,19 21 0-16,-26-26-57 15,3 5-8-15,2 6-5 16,-7-2-3-16,1 9-3 16,-3 1-4-16,2 9-3 15,-2 11-5-15,7 11-1 16,0 12-4-16,8 13-1 16,0 10-1-16,7 9-1 15,7-2 2-15,2 0-3 16,7-13 2-16,5-8-1 0,4-19 5 15,6-16-4-15,5-27 0 16,4-21 4-16,0-15-4 16,2-18 3-16,-1-18-2 15,-3-13 0-15,-8-13-2 16,-6 0-1-16,-11 0 2 16,-1 2 0-16,-6 7 0 0,-4 17 0 15,-1 19 0-15,-1 23 1 16,8 47-2-16,0 0 0 15,-5 40-1-15,10 28-2 16,7 30 0-16,1 13 2 16,4 12-1-16,4-1 3 15,1-6 0-15,5-16 2 16,1-25 1-16,4-20 0 16,4-38-1-16,4-23-1 15,-1-22-1-15,-1-21-2 16,2-19 0-16,-6-6 0 15,-2-1-1-15,-4 1 1 16,-9 14 2-16,-2 11 0 16,-2 19 2-16,-15 30 1 0,25 3-1 15,-12 29 1-15,-2 17-1 16,1 14 1-16,-1 7-2 16,0-1-2-16,1-3-6 15,-5-15-15-15,7-7-34 16,-5-20-62-16,-9-24 2 15,11-19-5-15,-13-24 2 16</inkml:trace>
          <inkml:trace contextRef="#ctx0" brushRef="#br0" timeOffset="-10783.6482">799 196 217 0,'-21'-7'130'0,"21"7"-5"16,-23 17-6-16,23-17-106 15,-21 26-54-15,21-26-77 16,-2 19-8-16,2-19 1 16,36 30-4-16</inkml:trace>
          <inkml:trace contextRef="#ctx0" brushRef="#br0" timeOffset="-10421.0119">1592 351 148 0,'-38'2'113'0,"-13"-4"-2"16,0 11-1-16,0 3-88 0,0-1-7 15,13 8-5-15,8 6-6 16,15-3 1-16,13 3-2 15,13-5 1-15,14-3-1 0,11-3 0 16,4-5 2-16,3 2 0 16,0-1 1-16,-3 9 0 15,-10-2 0-15,-7 5-1 16,-15 7 0-16,-10 3-1 16,-12-2-3-16,-8-2-4 15,-10-1-8-15,-14-16-10 16,3 2-18-16,-10-19-46 15,11-9-34-15,12-5 0 16,11-14 1-16</inkml:trace>
          <inkml:trace contextRef="#ctx0" brushRef="#br0" timeOffset="-10092.8794">1845 196 142 0,'2'-20'116'0,"-2"20"2"16,-30-27-2-16,-1 16-72 16,-6 13-25-16,-3 3-5 15,6 10-7-15,6 2-3 16,13 4-1-16,13 4-2 16,15 1-1-16,13 1 0 15,10 1 1-15,6 0 0 16,3-1 1-16,-1 1 1 0,-5 4 0 15,-7 2 1 1,-11 4 1-16,-10 3-2 16,-11-1 1-16,-11-2-5 0,-10-6-3 15,-7-2-9-15,-12-17-13 16,3 0-28-16,-7-15-65 16,10-15-1-16,11-3-3 15,8-16 4-15</inkml:trace>
          <inkml:trace contextRef="#ctx0" brushRef="#br0" timeOffset="-9749.1836">2328 153 157 0,'21'-13'118'0,"-21"13"-3"16,-32-12 4-16,-2 16-85 0,-6 2-21 15,5 11-3-15,-5 9-4 16,8 14 0-16,9 9-3 16,12 6 0-16,17 1-2 15,12-1 1-15,13-10-1 16,8-13 3-16,10-15-3 16,2-19 2-16,0-15-2 15,0-11 0-15,-9-15 0 0,-8-4 0 16,-11-4 1-1,-12-2-2-15,-17 0 3 16,-11 4-5-16,-11 4 1 16,-6 3-7-16,0 19-23 0,-6-1-35 15,10 11-54-15,9 13 2 16,21 0-6-16,0 0 3 16</inkml:trace>
          <inkml:trace contextRef="#ctx0" brushRef="#br0" timeOffset="-9230.7674">3080 42 217 0,'-22'-10'114'0,"-9"-7"-2"16,5 12-41-16,-1 12-56 16,3 10-4-16,11 17-9 0,5 9-1 15,12 8-4-15,11 2 2 16,8 2-1-16,9-12 2 15,6-9 2-15,5-15-1 16,6-17 2-16,0-17-1 16,2-11 1-16,-7-18 2 0,1-5 2 15,-9-8 2-15,-6-3 0 16,-9-4 1-16,-6 7 3 16,-9 6-2-16,1 14 1 15,-7 12-3-15,0 25-1 16,0 0-4-16,13 27-4 15,-1 16 1-15,3 12-3 16,4 5 1-16,0 2-1 0,3-3-2 16,-3-12-6-16,2-6-12 15,-21-41-33-15,23 21-68 16,-23-21 0-16,7-30-3 16,-12-4 3-16</inkml:trace>
          <inkml:trace contextRef="#ctx0" brushRef="#br0" timeOffset="-9090.168">3305-285 205 0,'0'0'125'15,"-21"-13"0"-15,21 13-12 16,0 0-94-16,0 0-111 0,13-21-26 16,4 14-4-16,10-1-6 15</inkml:trace>
          <inkml:trace contextRef="#ctx0" brushRef="#br0" timeOffset="-8234.7582">4110-262 184 0,'-31'-15'116'0,"-6"9"-2"0,-3 0-3 0,-5 8-87 16,7 15-7-16,2 13-8 16,10 14-7-16,9 9-3 15,7 3-4-15,10 3 1 16,8-6-1-16,11-14 2 16,3-12-3-16,12-24 3 15,0-20 3-15,8-18-2 0,-4-14 1 16,1-12-2-1,-7-7 3-15,-5-3-3 16,-10-7 3-16,-12 8 2 16,-8 10 0-16,-7 11 1 15,-3 17 0-15,13 32 1 0,-30-4-1 16,17 32-1-16,7 20-1 16,6 10-2-1,7 4 1-15,7 2-1 16,5-11 1-16,5-15-1 15,8-19 1-15,6-19 1 16,2-23 0-16,3-18 1 16,1-16-2-16,-3-20 4 15,1-12-1-15,-12-15 6 0,-2-13-4 16,-9-11 1-16,0-4 0 16,-8 0 0-16,-1 9 1 15,-5 10-3-15,-1 21-1 16,0 22-4-16,0 34 1 15,-4 36 0-15,7 23-1 16,-5 35 1-16,0 27-5 16,4 23 0-16,-2 12 0 15,7 12 2-15,4-7 0 16,6-6 4-16,7-15 0 16,10-25 0-16,9-25 4 15,2-25 1-15,8-25 0 16,1-25 0-16,1-15-3 0,0-15-1 15,-7-6-2-15,-8-7 1 16,-12-2-1-16,-11 0 2 16,-14 6-2-16,-7 9 2 15,-9 15-2-15,-8 17 1 16,-4 17 0-16,-5 23-1 16,3 17 1-16,6 16-3 15,8 9 2-15,9 5 1 16,11-2 3-16,12-10 0 15,11-10 1-15,11-18-2 16,8-15 1-16,7-19-4 16,-1-9-6-16,-3-5-14 0,-14-20-22 15,-2 8-42-15,-21-6-39 16,-23-3-2-16,-19 3 1 16</inkml:trace>
          <inkml:trace contextRef="#ctx0" brushRef="#br0" timeOffset="-8062.8822">4559-853 225 0,'0'0'133'0,"0"0"-4"16,25-11 1-16,14-14-98 16,11-14-25-16,10-8-24 15,14 5-46-15,1 1-62 0,5 5-5 16,1 11-2-16,2 10 0 15</inkml:trace>
          <inkml:trace contextRef="#ctx0" brushRef="#br0" timeOffset="-7797.2525">5751-1055 248 0,'0'0'125'0,"-42"-9"2"16,5 7-3-16,-14 4-106 15,7 9-5-15,5 6-7 16,8 8 1-16,18 1-2 0,21 8-1 16,20 2 0-16,16 0-1 15,12 0 0 1,10-2 0-16,-2 2-1 16,-5 3 0-16,-10 1-3 0,-15-1 1 15,-13 3-5-15,-21-2-4 16,-15-1-14-16,-19-12-28 15,-4-3-77-15,-15-9-1 16,-4-7-1-16,1-5-2 16</inkml:trace>
        </inkml:traceGroup>
      </inkml:traceGroup>
    </inkml:traceGroup>
    <inkml:traceGroup>
      <inkml:annotationXML>
        <emma:emma xmlns:emma="http://www.w3.org/2003/04/emma" version="1.0">
          <emma:interpretation id="{90B24C80-0767-4737-908D-CBD82824F028}" emma:medium="tactile" emma:mode="ink">
            <msink:context xmlns:msink="http://schemas.microsoft.com/ink/2010/main" type="paragraph" rotatedBoundingBox="22286,10064 26330,8554 26896,10070 22852,1158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1C134F8-89A9-442B-A0A8-A4D6EBC1DB10}" emma:medium="tactile" emma:mode="ink">
              <msink:context xmlns:msink="http://schemas.microsoft.com/ink/2010/main" type="line" rotatedBoundingBox="22286,10064 26330,8554 26896,10070 22852,11580"/>
            </emma:interpretation>
          </emma:emma>
        </inkml:annotationXML>
        <inkml:traceGroup>
          <inkml:annotationXML>
            <emma:emma xmlns:emma="http://www.w3.org/2003/04/emma" version="1.0">
              <emma:interpretation id="{54405DB2-EEAA-4926-9DAC-7588197909B4}" emma:medium="tactile" emma:mode="ink">
                <msink:context xmlns:msink="http://schemas.microsoft.com/ink/2010/main" type="inkWord" rotatedBoundingBox="22286,10064 26330,8554 26896,10070 22852,11580"/>
              </emma:interpretation>
              <emma:one-of disjunction-type="recognition" id="oneOf2">
                <emma:interpretation id="interp10" emma:lang="en-GB" emma:confidence="0">
                  <emma:literal>slightly</emma:literal>
                </emma:interpretation>
                <emma:interpretation id="interp11" emma:lang="en-GB" emma:confidence="0">
                  <emma:literal>Slightly</emma:literal>
                </emma:interpretation>
                <emma:interpretation id="interp12" emma:lang="en-GB" emma:confidence="0">
                  <emma:literal>sligntily</emma:literal>
                </emma:interpretation>
                <emma:interpretation id="interp13" emma:lang="en-GB" emma:confidence="0">
                  <emma:literal>sligutily</emma:literal>
                </emma:interpretation>
                <emma:interpretation id="interp14" emma:lang="en-GB" emma:confidence="0">
                  <emma:literal>slighting</emma:literal>
                </emma:interpretation>
              </emma:one-of>
            </emma:emma>
          </inkml:annotationXML>
          <inkml:trace contextRef="#ctx0" brushRef="#br0" timeOffset="-6709.2024">4555 860 147 0,'6'-41'118'16,"-10"16"-2"-16,-7-9 0 15,-6-3-67-15,-6 5-27 16,-14 0-12-16,-7 9-7 16,-5 8 0-16,-4 15-1 15,0 13-2-15,2 10 3 16,8 11-1-16,11 9-1 16,13 8 1-16,19 2-2 15,13 0 4-15,17-2-2 16,8-8 5-16,9-3-5 0,2-6 5 15,2-2-4-15,-5-6 2 16,-9 2 0-16,-10-5-4 16,-14 2-1-1,-13 1-5-15,-13-2-2 0,-8 5-9 16,-15-10-13-16,-3 7-17 16,-16-15-28-16,2-1-48 15,6-10 2-15,5-15 1 16,14-8 28-16</inkml:trace>
          <inkml:trace contextRef="#ctx0" brushRef="#br0" timeOffset="-6305.5871">4620 364 129 0,'36'-47'112'0,"-16"13"3"15,-20 34-1-15,23-4-87 16,-29 27-2-16,8 26 0 15,-7 17-10-15,6 19-2 16,1 15-1-16,8 8-3 16,5-5 0-16,8-6-3 15,1-18 4-15,10-17-4 16,2-30 4-16,7-24-7 16,5-33-4-16,1-18 3 15,-2-18-3-15,0-10 3 0,-3-12-4 16,-7-2 2-1,-8 2-1-15,-5 11 2 16,-9 12 3-16,-1 16 0 16,-7 22 1-16,-7 22 0 0,13 17 0 15,-3 24 0-15,5 16-1 16,0 11 0-16,4 1-2 0,-2-1 0 0,2-7-4 16,-2-14-7-16,2-9-17 15,-19-38-40-15,17 3-58 16,-12-21-6-16,-5-16 2 15,-5-12-2-15</inkml:trace>
          <inkml:trace contextRef="#ctx0" brushRef="#br0" timeOffset="-6164.9586">5198 251 254 0,'-8'-24'126'16,"8"24"0"-1,-2-19-52-15,2 19-67 16,0 0-56-16,0 0-67 15,30 9-7-15,-5 6-6 0,5 10-1 16</inkml:trace>
          <inkml:trace contextRef="#ctx0" brushRef="#br0" timeOffset="-5680.5786">5828 476 189 0,'-47'11'113'16,"4"17"-2"-16,1 2-1 0,8 12-100 16,13 9-2-16,10 4-8 15,9-6 1-15,10-4-1 16,5-11 2-16,13-19-2 15,7-21-3-15,4-18-4 16,1-23-2-16,4-10 3 16,-6-13-3-16,-2-3 7 15,-10-1 1-15,-11 6 7 16,-3 15 2-16,-10 12 7 16,0 24 2-16,0 17-1 15,-6 24 0-15,6 25-6 16,6 21 0-16,3 15-7 15,4 9 5-15,3 10 2 0,1 0-2 16,0-2 1-16,-2-6-3 16,-4-11 2-16,0-8-2 15,-7-11-3-15,-6-11-9 16,-3-8-6-16,-11-17-3 16,-1-5-7-16,-15-21-9 15,8-4-16-15,-16-25-30 16,2-7-45-16,4-7 4 15,2-24 0-15,10 1 21 16</inkml:trace>
          <inkml:trace contextRef="#ctx0" brushRef="#br0" timeOffset="-5086.8109">6074 72 122 0,'0'0'115'16,"0"0"-3"-16,8 17 2 16,-1 15-61-16,-7 6-26 15,11 13-7-15,-3 7-9 16,3 4-3-16,1-3-4 16,3-6 3-16,-2-12-3 15,6-16 0-15,0-18-2 0,0-20-3 16,1-17 0-16,3-15 0 15,0-10 2-15,-1-2-2 16,-1-1 2 0,-2 9-1-16,-4 9 2 0,0 14-1 15,-15 26 0-15,32 0 0 16,-16 24 0-16,1 16 0 16,0 9 0-16,3 4 0 15,3-1-1-15,2-4 0 16,1-14 2-16,2-14 0 15,3-20 0-15,-1-19 1 16,0-20-1-16,2-12-1 16,-4-17 2-16,-3-9 0 0,-8-14-1 15,-4-3 3-15,-7-8-1 16,-4 4 1-16,-6 2 1 16,2 11 1-1,-5 13-3-15,5 19-1 0,0 21 1 16,2 32-2-16,11 25-1 15,0 25-1-15,10 26-1 16,0 15-1-16,4 7 2 16,1 5-3-16,0 3-4 15,-3-12-5-15,4-3-12 16,-9-23-23-16,1-10-65 16,-11-12-14-16,-6-16-2 15,-8-13 2-15</inkml:trace>
          <inkml:trace contextRef="#ctx0" brushRef="#br0" timeOffset="-4602.4374">6652 140 227 0,'11'-19'130'0,"10"-2"-3"16,11-11-1-16,15-2-101 15,1-6-23-15,6-3-9 16,7 5-12-16,-6-1-7 15,5 12-4-15,-9-1 1 16,6 17-1-16,-16-3 6 0,5 7 10 16,-9 1 8-1,-4 1 12-15,-3-1 7 16,-13-4 7-16,2 3 2 0,-19 7 2 16,0 0 0-16,5-23-4 15,-5 23-2-15,0 0-6 16,0 0-1-16,-20 29-3 15,18-11 0-15,-2 3-1 16,4 4-5-16,0 3 1 16,0-2-3-16,2 3 2 15,2-3-2-15,-1-1 2 16,-1-1-3-16,6-1 1 0,-1-2 0 16,-7-21 0-1,23 30 1-15,-23-30-1 16,28 19-1-16,-28-19 0 15,25 11 1-15,-25-11-1 16,17 6-1-16,-17-6-3 0,0 0-3 16,0 0-4-16,0 0-3 15,0 0-12-15,0 0-16 16,0 0-44-16,-19 5-35 16,19-5 0-16,-17 0 3 15</inkml:trace>
          <inkml:trace contextRef="#ctx0" brushRef="#br0" timeOffset="-2272.227">7255-649 26 0,'-25'-30'80'0,"25"30"2"16,4-23-37-16,-4 6-9 15,0 17-4-15,5-28-6 16,-5 28-2-16,8-21-5 16,-8 21-5-16,0 0-2 15,0 0-2-15,19 21 0 16,-13 3-1-16,1 9 0 15,3 6 0-15,-3 8-3 16,6 8 1-16,-1 0-3 16,3 5 1-16,-2-3-4 15,0-3 1-15,2-3 0 0,0-5 0 16,4-5 0-16,-4-9 0 16,2-2-1-16,0-7-1 15,0-4 0-15,0-4-1 16,0 0 1-16,-17-15-2 15,27 27 2-15,-27-27-2 16,21 15 2-16,-21-15 1 16,0 0 0-16,19 17 0 15,-19-17 1-15,0 0 0 16,0 0 1-16,0 0-1 16,17-23 1-16,-17 23 3 15,9-32-4-15,-1 11 0 16,-3-1-4-16,3-5 2 0,-3 3-3 15,-1 1 3-15,-2-2-3 16,0 5-1-16,-4-1 2 16,-2 2-1-1,1-2 3-15,-3 2-1 0,-2-1 2 16,3-1-1-16,5 21-1 16,-10-28 0-16,10 28 0 15,0 0 1-15,0 0-1 16,27 30 1-16,-8-2-2 15,3 6 3-15,5 6-1 16,1-3 1-16,4-1-1 16,0-11 1-16,4-10-1 15,-2-9 0-15,2-14-3 0,-2-13-3 16,0-15-1 0,-2-9 0-16,-4-10 2 15,-5-3-1-15,-10-6 4 0,-5 1 1 16,-10 9 5-16,-6 8 2 15,-3 11 2-15,11 35 0 16,-28-10 1-16,15 40 2 16,5 19-2-16,10 19 5 15,0 15 0-15,13 16 2 16,-8 4 5-16,12 9 0 16,-9-7-1-16,7-1-2 15,-10-10-2-15,-1-3-7 0,-8-12-6 16,-4-13-7-1,-1-5-16-15,-16-26-27 16,2-6-79-16,-3-12-3 16,-6-25-1-16,-4-14-3 0</inkml:trace>
        </inkml:traceGroup>
      </inkml:traceGroup>
    </inkml:traceGroup>
    <inkml:traceGroup>
      <inkml:annotationXML>
        <emma:emma xmlns:emma="http://www.w3.org/2003/04/emma" version="1.0">
          <emma:interpretation id="{B063A52C-731D-492D-827E-A9C3EF01B348}" emma:medium="tactile" emma:mode="ink">
            <msink:context xmlns:msink="http://schemas.microsoft.com/ink/2010/main" type="paragraph" rotatedBoundingBox="15141,12005 30028,11599 30078,13440 15191,138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626361-B94A-4460-A2E7-05573BF7246C}" emma:medium="tactile" emma:mode="ink">
              <msink:context xmlns:msink="http://schemas.microsoft.com/ink/2010/main" type="line" rotatedBoundingBox="15141,12005 30028,11599 30078,13440 15191,13846"/>
            </emma:interpretation>
          </emma:emma>
        </inkml:annotationXML>
        <inkml:traceGroup>
          <inkml:annotationXML>
            <emma:emma xmlns:emma="http://www.w3.org/2003/04/emma" version="1.0">
              <emma:interpretation id="{EE1D414F-DF58-4DA5-B8E7-C7DA30FC8EC4}" emma:medium="tactile" emma:mode="ink">
                <msink:context xmlns:msink="http://schemas.microsoft.com/ink/2010/main" type="inkWord" rotatedBoundingBox="15150,12331 17472,12267 17492,13006 15170,13069"/>
              </emma:interpretation>
              <emma:one-of disjunction-type="recognition" id="oneOf3">
                <emma:interpretation id="interp15" emma:lang="en-GB" emma:confidence="0">
                  <emma:literal>in</emma:literal>
                </emma:interpretation>
                <emma:interpretation id="interp16" emma:lang="en-GB" emma:confidence="0">
                  <emma:literal>a</emma:literal>
                </emma:interpretation>
                <emma:interpretation id="interp17" emma:lang="en-GB" emma:confidence="0">
                  <emma:literal>t</emma:literal>
                </emma:interpretation>
                <emma:interpretation id="interp18" emma:lang="en-GB" emma:confidence="0">
                  <emma:literal>an</emma:literal>
                </emma:interpretation>
                <emma:interpretation id="interp19" emma:lang="en-GB" emma:confidence="0">
                  <emma:literal>e</emma:literal>
                </emma:interpretation>
              </emma:one-of>
            </emma:emma>
          </inkml:annotationXML>
          <inkml:trace contextRef="#ctx0" brushRef="#br0" timeOffset="1646.9111">-2945 2925 100 0,'-19'11'104'0,"-5"-9"2"0,24-2-6 15,-21 6-78-15,21-6-10 16,0 0-5-16,21-8-4 16,7 8 0-16,11 2-3 15,11 6 0-15,12 3 1 16,12 4 0-16,9 8-2 15,11 1 2-15,10 10-2 16,9-2-3-16,8 6 3 0,4-2-2 16,7 0 1-16,4 0-1 15,2-2-5-15,-2-6-15 16,3 0-23-16,-8-1-55 0,-10-16-3 16,-2 2 1-16,-27-13 44 15</inkml:trace>
          <inkml:trace contextRef="#ctx0" brushRef="#br0" timeOffset="2318.7657">-2987 2938 69 0,'0'0'95'0,"-24"0"2"0,24 0-3 16,0 0-78-16,-10-19-7 15,10 19-4-15,19-28-2 16,0 13-1-16,2-4 0 15,7 2-1-15,2 0-1 16,4 0 0-16,-1 2-1 16,-1 2-1-16,0 3-1 15,-6 3 0-15,-1 1 0 16,-8 4 1-16,-17 2-1 16,0 0 1-16,2 19 0 15,-21-4 1-15,-10 2 0 16,-6 4 1-16,-13 2-2 0,-5 1 2 15,-1 1 1-15,-3-1 1 16,2-3 0-16,2 0 2 16,6-1 1-16,4-1 0 15,7 0-1-15,11 2 2 16,6 3-2-16,12 5-4 16,11 7 2-16,9 7-3 15,13 4-3-15,8 6-15 16,14 6-42-16,6 5-39 15,1-13 1-15,9 1-1 16</inkml:trace>
        </inkml:traceGroup>
        <inkml:traceGroup>
          <inkml:annotationXML>
            <emma:emma xmlns:emma="http://www.w3.org/2003/04/emma" version="1.0">
              <emma:interpretation id="{4427AFD1-95B5-48EA-AA1D-2C04A05EB386}" emma:medium="tactile" emma:mode="ink">
                <msink:context xmlns:msink="http://schemas.microsoft.com/ink/2010/main" type="inkWord" rotatedBoundingBox="18348,12215 23643,12070 23685,13614 18390,13759"/>
              </emma:interpretation>
              <emma:one-of disjunction-type="recognition" id="oneOf4">
                <emma:interpretation id="interp20" emma:lang="en-GB" emma:confidence="0">
                  <emma:literal>completely</emma:literal>
                </emma:interpretation>
                <emma:interpretation id="interp21" emma:lang="en-GB" emma:confidence="0">
                  <emma:literal>Completely</emma:literal>
                </emma:interpretation>
                <emma:interpretation id="interp22" emma:lang="en-GB" emma:confidence="0">
                  <emma:literal>complete}</emma:literal>
                </emma:interpretation>
                <emma:interpretation id="interp23" emma:lang="en-GB" emma:confidence="0">
                  <emma:literal>completes</emma:literal>
                </emma:interpretation>
                <emma:interpretation id="interp24" emma:lang="en-GB" emma:confidence="0">
                  <emma:literal>compute}</emma:literal>
                </emma:interpretation>
              </emma:one-of>
            </emma:emma>
          </inkml:annotationXML>
          <inkml:trace contextRef="#ctx0" brushRef="#br0" timeOffset="4056.7146">211 3265 1 0,'0'0'86'16,"-6"-44"16"-16,8 18 4 15,2-3-43-15,-10-10-12 16,10 9-9-16,-8-10-9 16,4 12-3-16,-8-4-8 15,-3 11-6-15,-6 10-6 16,-8 12-8-16,-3 18-2 16,-2 17-1-16,-4 17 0 15,2 19-1-15,0 15 1 16,5 11-1-16,8 5 0 0,12-3 2 15,5-7 0-15,11-18 1 16,12-20-1-16,11-29 0 16,12-26 0-16,9-26-1 15,3-27 1-15,5-13-2 16,1-13 2-16,0-8-3 16,-3 0 3-16,-12 8 2 15,-5 11 0-15,-12 13 0 16,-6 16-2-16,-7 16 1 15,-17 23 0-15,14 21-1 16,-14 17-1-16,-2 16-3 16,0 16 0-16,2 6 0 15,0 3 3-15,5-5 2 0,3-16 0 16,5-15 2-16,0-20-1 16,8-23 1-16,-2-23-1 15,4-14-2-15,-6-14 0 16,-4-8-5-16,-4-5 0 15,-9 0-3-15,-9 5 2 16,-16 7 2-16,-1 10-1 16,-4 8 4-16,1 6-2 15,3 5 8-15,9 6-1 16,17 17 3-16,-8-21-1 16,25 10-2-16,8-2 3 0,7 2-4 15,4 1 2-15,4 8-3 16,-3 8-5-16,3 11 1 15,-4 13-1-15,-6 14-1 16,-3 12 1-16,-5 6-1 16,-5 6 2-16,-5-2-1 15,-3-9 3-15,-1-10 0 16,1-22 0-16,-9-25 0 16,19 0 0-16,-2-29 0 15,2-12 0-15,5-12-1 16,1-5 1-16,1 3 4 15,1 11-3-15,-1 9 0 16,-1 19-1-16,-3 20 1 16,-1 15-1-16,-6 21 1 0,-1 14-2 15,-5 16-2-15,-1 4 4 16,-1-4 0-16,-1-10-1 16,1-15 2-16,3-18 0 15,-10-27 0-15,32-10 0 16,-13-24-1-16,2-17-1 15,-1-3 2-15,-1-7-1 16,4 3-2-16,-4 11 3 16,-2 11-3-16,0 17 4 15,0 11-1-15,3 18 2 16,-3 14-1-16,6 18 0 16,2 14 0-16,1 7-4 0,-1-5-5 15,5 4-22-15,-7-20-40 16,-1-12-52-16,5-9-1 15,-8-31-1-15,3-12 16 16</inkml:trace>
          <inkml:trace contextRef="#ctx0" brushRef="#br0" timeOffset="4469.1544">1918 3210 144 0,'17'38'114'0,"-14"-1"-1"15,5 16 1-15,3 19-98 16,-1 13-13-16,1 11 4 0,-1 6-4 16,1 0 2-16,0-6-7 15,-3-13-7 1,1-13-3-16,-7-27-9 16,2-24 1-16,-4-19 0 0,-6-41-1 15,-3-16 3-15,-1-15 9 16,-5-16 8-16,-2-14 7 15,8 0 12-15,-1-4 4 0,16 8-1 16,2 0 2-16,18 21-2 16,8 9-4-16,15 22-2 15,4 20-8-15,2 13-2 16,-6 20-4-16,-8 16-1 16,-7 13 0-16,-11 9-2 15,-15 8 0-15,-14 2-2 16,-9 1 1-16,-12-7-5 15,1-7-9-15,-10-21-16 0,6-6-42 16,-4-13-39-16,2-23-1 16,11-2 0-16</inkml:trace>
          <inkml:trace contextRef="#ctx0" brushRef="#br0" timeOffset="9322.5423">2596 2906 57 0,'0'0'91'15,"-8"-36"-12"-15,2 8-19 16,10 3-3-16,-6-5-4 16,10 9-6-16,-12-5-8 15,4 26-8-15,6-26-6 0,-6 26-8 16,0 0-5-16,4 39-3 16,-6-3-5-16,2 15 0 15,-2 11-5-15,2 16-1 16,0 5 1-16,0 7 0 15,2 6 0-15,1-1-1 16,11 1 2-16,3-9-3 16,5-12 3-16,7-11 1 15,5-16-1-15,3-16 0 16,9-21 0-16,1-15-1 16,-2-16 1-16,1-16-1 15,-3-10 0-15,-3-8 0 0,-4-9 1 16,-4-1-3-16,-10 0 2 15,-7-2 1-15,-9 4 0 16,-6 7 3-16,-6 8-4 16,-7 11 5-16,-4 13-6 15,-5 12 4-15,-1 21-2 16,2 14-1-16,2 14 0 16,2 11-3-16,4 11 4 15,7 4-2-15,6 2 3 16,10-3 1-16,7-10 0 15,7-10 1-15,5-11-1 16,8-15 0-16,5-13-2 16,0-16 0-16,1-6-5 0,-3-13-3 15,1-4-9-15,-9-13-10 16,6 5-13-16,-15-12-12 16,5 4-1-16,-13-11 2 15,8 4 7-15,-8-12 11 16,2-2 15-16,-4-7 17 15,0-2 19-15,2 5 17 16,-7-3 6-16,5 15 4 16,-9 2-2-16,4 20-7 15,-8 8-7-15,0 34-5 16,0 0-8-16,0 34-3 16,-4 15-6-16,2 15-4 15,2 19-6-15,2 12-2 0,0 6 1 16,3-1-1-16,10 0 2 15,1-9-3-15,6-14 4 16,7-12-2 0,3-24 6-16,5-18-1 0,3-18 1 15,2-12 0-15,-5-18 0 16,1-7-2-16,-6-7 2 16,-7-7 0-16,-4-3-2 15,-8 0 6-15,-8 2-3 16,-3 7 4-16,-5 10-4 15,-3 8 4-15,6 22-4 0,-23-4-2 16,10 25 1-16,2 12-5 16,-1 13 4-16,5 8-5 15,3 7 4 1,6 1-3-16,7-7 2 16,8-6 3-16,8-9-1 0,5-16-1 15,6-11-4-15,2-18-9 16,3-9-13-16,-12-18-30 15,-5-2-59-15,-3-1 0 16,-21-11-3-16,-9 5 22 16</inkml:trace>
          <inkml:trace contextRef="#ctx0" brushRef="#br0" timeOffset="9525.6401">3347 3046 217 0,'0'0'132'0,"27"-10"-7"16,10-14-2-16,13-6-105 15,16-3-15-15,5 1-21 16,1-7-33-16,8 9-71 16,-9 7-7-16,-5 10 3 15,-3 9-3-15</inkml:trace>
          <inkml:trace contextRef="#ctx0" brushRef="#br0" timeOffset="10302.3659">4301 2533 119 0,'0'0'103'0,"0"0"0"15,0 0-1-15,23 47-82 16,-12 6-10-16,6 18-6 16,2 24-3-16,-2 16-2 0,0 8 1 15,2 3 2-15,-2-8 2 16,2-11 3 0,1-23 4-16,9-22-2 15,-1-35 2-15,10-27 0 16,3-26-1-16,5-19-3 0,-3-17-1 15,2-6 0-15,-5-3-6 16,-6 7 4-16,-8 9-3 16,-3 16 3-16,-10 16-3 15,-13 27 5-15,0 0-5 16,17 40-4-16,-15 7 4 16,-2 10-4-16,4 3 2 15,0-1-1-15,5-10 4 16,6-12-3-16,2-20 3 15,6-19 1-15,2-20-2 16,1-16 2-16,0-9-1 16,1-10 3-16,-4-5-4 0,-5 2 2 15,-4 5-4-15,-5 12 5 16,-3 14-4-16,-6 29 2 16,0 0-2-16,15 29-4 15,-8 20 4-15,3 20-4 16,-1 16 4-16,5 12-2 15,-5 10 2-15,0 3-1 16,-1-5 1-16,-6-5 3 16,-10-7 1-16,-5-14 0 15,-8-17 0-15,-7-15-4 16,-4-17-7-16,-10-22-15 16,3-8-27-16,-12-13-69 15,7-17-3-15,10-4-2 0,6-10-1 16</inkml:trace>
        </inkml:traceGroup>
        <inkml:traceGroup>
          <inkml:annotationXML>
            <emma:emma xmlns:emma="http://www.w3.org/2003/04/emma" version="1.0">
              <emma:interpretation id="{66B609E1-9FC4-43B4-9D85-CFC051D6D05D}" emma:medium="tactile" emma:mode="ink">
                <msink:context xmlns:msink="http://schemas.microsoft.com/ink/2010/main" type="inkWord" rotatedBoundingBox="24293,11756 30028,11599 30065,12953 24330,13110"/>
              </emma:interpretation>
              <emma:one-of disjunction-type="recognition" id="oneOf5">
                <emma:interpretation id="interp25" emma:lang="en-GB" emma:confidence="0">
                  <emma:literal>dissociates</emma:literal>
                </emma:interpretation>
                <emma:interpretation id="interp26" emma:lang="en-GB" emma:confidence="0">
                  <emma:literal>disso waters</emma:literal>
                </emma:interpretation>
                <emma:interpretation id="interp27" emma:lang="en-GB" emma:confidence="0">
                  <emma:literal>disso Wates</emma:literal>
                </emma:interpretation>
                <emma:interpretation id="interp28" emma:lang="en-GB" emma:confidence="0">
                  <emma:literal>disso crates</emma:literal>
                </emma:interpretation>
                <emma:interpretation id="interp29" emma:lang="en-GB" emma:confidence="0">
                  <emma:literal>disso creates</emma:literal>
                </emma:interpretation>
              </emma:one-of>
            </emma:emma>
          </inkml:annotationXML>
          <inkml:trace contextRef="#ctx0" brushRef="#br0" timeOffset="11302.408">6244 3046 82 0,'0'0'104'16,"17"-40"3"-16,-11 21-1 15,-6 19-41-15,-17-38-38 0,17 38-10 16,-40-18-9-16,10 23-2 16,-6 14-3-16,-4 15-4 15,-3 19-3-15,0 17-3 16,5 13 0-16,0 4 1 16,12-4 3-16,7-4 2 15,9-19 8-15,14-16-1 16,-4-44 4-16,40-12-1 15,-3-42 3-15,16-22-1 16,6-24 4-16,9-19-3 16,0-13-2-16,0-6-1 15,-10 3 1-15,-7 6 0 16,-9 16-1-16,-10 21-3 0,-13 20-4 16,-12 30-3-16,-7 42 2 15,0 0-2 1,-18 63-4-16,2 18-1 15,5 26-3-15,-6 10 2 0,8 12-2 16,1-5 3-16,8-7 1 16,8-15 2-16,7-27 4 15,11-24 1-15,6-30 3 16,10-25-1-16,1-24 2 16,5-15 1-16,-5-16-3 15,0-5 0-15,-7-4-1 16,-4 2 0-16,-7 11-1 0,-8 16 3 15,-4 18-3-15,-13 21-1 16,0 0 0 0,15 53-1-16,-13 3 0 15,2 14-2-15,2 4 1 0,-1 3-1 16,3-7-2-16,-3-11-6 16,7-10-8-16,-12-29-28 15,0-20-50-15,0 0-25 16,13-41-3-16,-15-8 0 15</inkml:trace>
          <inkml:trace contextRef="#ctx0" brushRef="#br0" timeOffset="11471.7636">6818 2570 152 0,'-2'-37'121'16,"6"18"0"-16,-4 19-2 15,0 0-62-15,0 0-36 16,8 17-28-16,-8-17-27 0,9 34-33 15,1-16-51-15,5 5-2 16,7 5 0-16,3 3 3 16</inkml:trace>
          <inkml:trace contextRef="#ctx0" brushRef="#br0" timeOffset="11831.1482">7387 2968 168 0,'0'0'116'0,"-23"-23"-1"0,-5 10 2 15,-10-2-73 1,0 13-32-16,-7 8-7 16,1 7-2-16,7 6-2 15,8 5 2-15,12 9-5 0,15 2-1 16,16 1 1-16,14 0 0 15,12-6 1-15,9 0-2 16,9-5 3-16,-1 1-2 16,0-3 4-16,-10 0 2 15,-11-1-1-15,-14 1 0 16,-14 0-1-16,-14-3-1 16,-16 1-3-16,-14-6-3 15,-10-3-9-15,-8-14-10 16,5 2-14-16,-6-15-23 15,13-2-56-15,14-4 2 16,11-7-3-16,19-1 29 16</inkml:trace>
          <inkml:trace contextRef="#ctx0" brushRef="#br0" timeOffset="12148.0955">7685 2923 237 0,'32'-30'126'0,"-9"3"-3"15,-15 1 1-15,-20-3-103 16,-5 14-13-16,-9 8-5 16,-8 11 0-16,-2 9-3 15,2 9 1-15,7 9-1 16,10 8 0-16,14 6-1 16,14 3-1-16,12 1 1 0,9-2-2 15,7-4 2-15,3 1-2 16,0-3 2-16,-7-1-2 15,-8-4 3-15,-10-2-1 0,-11-8 1 16,-12-5-1-16,-11-4-1 16,-11-10-6-16,-6-5-7 15,-12-17-11 1,10 2-21-16,-9-15-40 16,17-1-37-16,11-3 2 0,11-4-1 15</inkml:trace>
          <inkml:trace contextRef="#ctx0" brushRef="#br0" timeOffset="12491.7917">8131 2976 218 0,'0'0'126'0,"17"-10"5"16,-17 10-5-16,-21 0-78 15,-3 2-31 1,1 15-7-16,-5 11-7 15,5 12-3-15,6 9-1 0,8 4-2 16,9 3 1-16,9-5-2 16,14-7 2-16,9-12-1 15,11-21 3-15,4-17-1 16,3-14 2-16,-1-16-2 16,-8-11 4-16,-9-6 2 15,-13-4 0-15,-15-3 0 16,-15 1-1-16,-10 8 2 15,-11 8-3-15,-8 9-3 0,2 15-11 16,-3 0-16 0,12 25-40-16,3 0-62 15,9 7 2-15,17-13-6 16,-13 23 4-16</inkml:trace>
          <inkml:trace contextRef="#ctx0" brushRef="#br0" timeOffset="13257.4316">8615 2983 49 0,'9'-21'100'0,"-9"-1"4"16,0 22 0-16,0 0-44 15,-17-2-22-15,13 23-11 16,-7 9-9-16,5 15-6 16,2 4-2-16,6 11-3 15,2-3-2-15,11 0-1 0,2-10 3 16,10-8-1-16,3-20 4 16,8-11 0-16,-1-21-1 15,7-16-1-15,-3-16 5 16,5-4 1-16,-7-13-2 15,1 0 0-15,-10-6 0 16,0 7 1-16,-11 8-2 16,0 14 1-16,-9 12-5 15,-10 27-1-15,0 0-2 16,7 29 1-16,-9 14-4 16,2 14-1-16,0 7 0 15,2 0 0-15,0-4-1 0,0-7-1 16,4-11-3-16,-4-16-6 15,-2-26-7-15,0 0-17 16,17-9-18-16,-21-33-23 16,11 1-1-16,-20-27 2 15,13 2 18-15,-17-21 22 16,11 0 21-16,1 2 26 16,-7-7 28-16,14 20 28 15,-9-3 8-15,18 26 1 16,-13-2-12-16,19 30-16 15,-15-2-11-15,-2 23-14 16,17-5-13-16,-17 5-16 16,17 20-25-16,-17-20-43 0,11 23-60 15,1 0-2-15,5 3-1 16,0 0 0-16</inkml:trace>
          <inkml:trace contextRef="#ctx0" brushRef="#br0" timeOffset="14295.144">9867 3028 121 0,'-10'-29'113'16,"1"3"2"-16,-12-4-3 15,-11-3-76-15,4 13-9 16,-12 3-5-16,0 15-3 0,-9 7-5 16,6 20-3-1,-2 13-5-15,5 15-3 16,6 11-3-16,6 6-1 16,5-2 0-16,12-6 1 0,11-13 1 15,5-11 1-15,14-23 1 16,11-17 0-16,10-22 1 15,9-18-2-15,2-13 3 16,4-7-1-16,-6-6-2 16,-2-2 0-16,-9 2 0 15,-12 8 0-15,-7 14-1 16,-9 16 2-16,-10 30-2 16,0 0-1-16,-10 27-1 15,-1 22 0-15,3 17 0 16,3 7-1-16,3 5 1 15,6-6-1-15,7-14 2 0,10-12-2 16,9-22 5-16,12-24-3 16,3-28 2-16,8-18 1 15,5-18-1-15,3-19 0 16,3-15 1-16,-2-12-1 16,-3-12-1-1,-8-5 0-15,-8-1-3 16,-1 3 1-16,-12 12-1 15,-7 18 0-15,-8 21-1 16,-6 29 1-16,-9 45 2 16,0 0-2-16,-5 51 0 15,-10 23-3-15,1 28-1 16,-1 15 1-16,0 9 0 0,0-3 0 16,9-2-1-16,6-11 2 15,10-18 4 1,11-18 2-16,11-29 1 0,9-22-3 15,6-21-1-15,6-17 0 16,0-14-2-16,-2-12 2 16,-2-10 0-16,-9-4 3 15,-10-4 0-15,-7 3 4 16,-14 5 3-16,-3 9-1 16,-12 10 0-16,-1 15-1 15,7 17-2-15,-32 10-2 16,13 16-2-16,2 16-1 15,0 10-3-15,4 7 2 16,5 3-1-16,4-1 0 16,10-6 1-16,7-8 0 15,8-13 1-15,7-10-3 16,6-12-1-16,2-14-5 0,2-10-4 16,-10-10-12-16,2 3-29 15,-18-6-67-15,-10-3-1 16,-10-2 1-16,-15-6 4 15</inkml:trace>
          <inkml:trace contextRef="#ctx0" brushRef="#br0" timeOffset="14481.7029">10248 2676 253 0,'-20'8'134'0,"20"-8"0"16,0 0-3-16,36-30-104 0,13 5-22 15,13-3-13-15,8-8-19 16,21 13-35-16,-10-1-67 16,9 8-3-16,-6 7-1 15,2 13 2-15</inkml:trace>
          <inkml:trace contextRef="#ctx0" brushRef="#br0" timeOffset="14835.558">11603 2635 228 0,'-34'-15'125'0,"-17"-1"-1"16,-12 7-1-16,-10 7-104 16,7 13-10-16,-2 8-4 15,11 12 1-15,15 4-2 16,24 11 2-16,19 3-3 15,24 4 1-15,15-4-2 16,14-4 2-16,11 1-1 16,-1-1-2-16,-7-2-1 15,-10 1-3-15,-11-1 2 16,-17-3-6-16,-16 0-3 0,-18-16-23 0,-2 1-59 16,-17-16-33-16,-9-18-5 15,-6-22-2-15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4:26:49.03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99A72F5-65BC-4FEE-BEA2-57054BD6D94C}" emma:medium="tactile" emma:mode="ink">
          <msink:context xmlns:msink="http://schemas.microsoft.com/ink/2010/main" type="writingRegion" rotatedBoundingBox="14838,4562 18483,4562 18483,6751 14838,6751"/>
        </emma:interpretation>
      </emma:emma>
    </inkml:annotationXML>
    <inkml:traceGroup>
      <inkml:annotationXML>
        <emma:emma xmlns:emma="http://www.w3.org/2003/04/emma" version="1.0">
          <emma:interpretation id="{BD242E8B-3DB8-43BD-BC9F-D86E9C8D1C31}" emma:medium="tactile" emma:mode="ink">
            <msink:context xmlns:msink="http://schemas.microsoft.com/ink/2010/main" type="paragraph" rotatedBoundingBox="14838,4562 18483,4562 18483,6751 14838,67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16F422-EA60-423C-BB3D-C678CADA719F}" emma:medium="tactile" emma:mode="ink">
              <msink:context xmlns:msink="http://schemas.microsoft.com/ink/2010/main" type="line" rotatedBoundingBox="14838,4562 18483,4562 18483,6751 14838,6751"/>
            </emma:interpretation>
          </emma:emma>
        </inkml:annotationXML>
        <inkml:traceGroup>
          <inkml:annotationXML>
            <emma:emma xmlns:emma="http://www.w3.org/2003/04/emma" version="1.0">
              <emma:interpretation id="{FA489050-C9FC-4395-94B8-122C49B2C5F5}" emma:medium="tactile" emma:mode="ink">
                <msink:context xmlns:msink="http://schemas.microsoft.com/ink/2010/main" type="inkWord" rotatedBoundingBox="14838,4562 18483,4562 18483,6751 14838,6751"/>
              </emma:interpretation>
              <emma:one-of disjunction-type="recognition" id="oneOf0">
                <emma:interpretation id="interp0" emma:lang="en-GB" emma:confidence="0">
                  <emma:literal>on</emma:literal>
                </emma:interpretation>
                <emma:interpretation id="interp1" emma:lang="en-GB" emma:confidence="0">
                  <emma:literal>O In</emma:literal>
                </emma:interpretation>
                <emma:interpretation id="interp2" emma:lang="en-GB" emma:confidence="0">
                  <emma:literal>o In</emma:literal>
                </emma:interpretation>
                <emma:interpretation id="interp3" emma:lang="en-GB" emma:confidence="0">
                  <emma:literal>On</emma:literal>
                </emma:interpretation>
                <emma:interpretation id="interp4" emma:lang="en-GB" emma:confidence="0">
                  <emma:literal>0 In</emma:literal>
                </emma:interpretation>
              </emma:one-of>
            </emma:emma>
          </inkml:annotationXML>
          <inkml:trace contextRef="#ctx0" brushRef="#br0">26 56 19 0,'0'0'82'0,"-5"-17"-10"0,5 17-22 16,-6-23-18-16,6 23-7 15,-8-17-2-15,8 17-8 16,0 0-2-16,0 0-3 16,0 0-3-16,0 0 0 15,-9 23-3-15,9 11-1 16,0 11-3-16,2 14 0 16,-2 10 1-16,2 15 1 15,2 6-3-15,-3 10 2 0,3 4-1 16,0 8 4-16,0 1 1 15,0 0 4-15,-1 6 0 16,-3-3-2-16,4-1 10 16,-6-11-3-16,4-4-2 15,-2-19-4-15,4-11-4 16,-2-13-7-16,0-18-9 16,3-9-10-16,-5-30-28 15,0 0-54-15,0 0 1 16,6-18-3-16,-8-15 53 15</inkml:trace>
          <inkml:trace contextRef="#ctx0" brushRef="#br0" timeOffset="-2409.6361">-1572 413 3 0,'0'0'78'0,"4"-19"-31"16,-6 0-3-16,0 0-7 16,-5-7-5-16,1-1-4 15,-7-5-2-15,4 2-4 16,-12-6 0-16,2 4-3 16,-9-6-2-16,-3 6-5 15,-6-4-4-15,-3 4-3 16,-7 0-1-16,-2 5-1 0,-2 3-2 15,-4 5 2-15,-2 4-2 16,2 7 1-16,-1 5-1 16,-1 10 0-16,0 6-2 15,-5 8-1-15,0 9-1 16,-4 8 0-16,1 9-1 16,-3 0 2-16,6 6-2 15,-2 2 2-15,5 4-1 16,6 1 1-16,6 4 4 15,4 1-4-15,5 1 4 16,2 0-5-16,4 6 3 16,4-3-2-16,3-1 2 15,4-1-3-15,6-3-2 0,8-2 1 16,3 4-2-16,8 0 2 16,7 4-2-16,4 2 0 15,8 5 5-15,3-1 0 16,10 0 1-1,4-3 0-15,11-7 2 0,5-3-1 16,10-5-1-16,6-3 0 16,8-6-6-16,3-7 1 15,5-3-1-15,7-7 2 16,-1-1-2-16,6-11 3 16,1-4 1-16,1-11 1 15,3-9 1-15,3-5 0 16,-8-8 1-16,-2-8 0 0,1-7 1 15,-3-9 0-15,-7-14 4 16,-2-11 1-16,-8-10-5 16,-4-12 2-1,-5-9 0-15,-7-7-2 0,-12-5 1 16,-12-3-2-16,-14-1-1 16,-12 3 3-16,-19-1 1 15,-12 3 4-15,-18-1 0 16,-12 5 2-16,-14 2-1 15,-4 9 1-15,-11 6-2 16,-1 16-8-16,-5 12-5 16,-6 10-25-16,2 7-68 15,4 20-3-15,-7-5-4 0,5 9 29 16</inkml:trace>
          <inkml:trace contextRef="#ctx0" brushRef="#br0" timeOffset="765.6163">57-116 7 0,'0'0'96'16,"0"0"3"-16,0 0-2 16,-4-21-49-16,4 21-19 15,0 0-8-15,0 0-7 16,0 0-7-16,0 0-3 15,-23 25-1-15,23-25-2 16,-32 37-2-16,9-12 1 0,-5 11-2 16,-4 4 1-1,-4 3-1-15,-4 2 1 16,1 2-1-16,-1-1 1 16,0-3-2-16,1-3 2 0,5-10-1 15,2-5 1-15,7-8-2 16,4-6 0-16,21-11 1 15,-21-4 1-15,21 4 1 16,16-36-1-16,2 6 2 16,11-6-2-16,3-5 3 15,8-3-1-15,3-3 2 0,4 2-1 16,-1-1 1 0,1 7 0-16,-4 3 0 15,-1 6 0-15,-4 5 2 16,-3 10 1-16,-6 2 1 15,1 7 2-15,-7 4 0 0,1 10 0 16,-5 3 0-16,2 12 1 16,0 3-2-16,1 12-1 15,3 9-4-15,1 8 1 16,3 7-5-16,1 4 2 16,2 2-5-16,0-5-8 15,8 5-29-15,-6-12-66 16,-4-22-2-16,0-9-7 15,-30-25 2-15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4:26:54.86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E568047-7C94-4BB5-9045-0F006431598F}" emma:medium="tactile" emma:mode="ink">
          <msink:context xmlns:msink="http://schemas.microsoft.com/ink/2010/main" type="inkDrawing" rotatedBoundingBox="6720,4393 12471,4210 12474,4308 6723,4491" shapeName="Other"/>
        </emma:interpretation>
      </emma:emma>
    </inkml:annotationXML>
    <inkml:trace contextRef="#ctx0" brushRef="#br0">0 233 1 0,'0'0'39'0,"0"0"41"16,0 0-3-16,0 0-58 15,0 0-7-15,0 0-3 16,20-13 0-16,3 11 0 15,9 2 0-15,10-4 1 16,9 4-1-16,7-4 0 16,12 1-2-16,13-5-2 15,10 4-1-15,9-3-1 16,9-1-1-16,8 1 0 16,10-1 0-16,8 0 1 15,7 5-2-15,5-3 3 16,10 4-2-16,7 2 3 0,6 4-1 15,2-2 3-15,5 5-1 0,1-1 2 16,9 2 2-16,-1-5 1 16,5 1 0-16,-2-8 0 15,5 1-2-15,-1-7 0 16,5-1-2-16,-2-4-2 16,-3-2 7-16,-2 0-10 15,-5-2 6-15,-8 4-8 16,-4-2 7-16,-10 5-10 15,-15-1 0-15,-11 11-17 16,-19-5-29-16,-21 3-54 16,-12 4-3-16,-27-11 1 0,-14 7 36 15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4:26:55.86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DD9CBC3-2809-4940-B298-C817764C7365}" emma:medium="tactile" emma:mode="ink">
          <msink:context xmlns:msink="http://schemas.microsoft.com/ink/2010/main" type="inkDrawing" rotatedBoundingBox="6517,4400 7475,3820 7915,4546 6957,5127" shapeName="Other"/>
        </emma:interpretation>
      </emma:emma>
    </inkml:annotationXML>
    <inkml:trace contextRef="#ctx0" brushRef="#br0">264 388 48 0,'-13'18'93'0,"13"-18"-5"16,0 0-30-16,-25-22-40 0,25 22-3 16,-18-23 5-16,18 23-5 15,-16-24 6 1,16 24-7-16,-7-31 6 15,7 31-6-15,11-30 3 0,8 11-9 16,9 0-6-16,10-1-1 16,8-3-4-16,8-4 3 15,7 7-3-15,3-7 2 16,6 5-2-16,-2 1 4 16,-4 2-1-16,-4 0 0 15,-1 4 0-15,-8 4 0 16,-4 1-1-16,-9 6 1 15,-10 1-1-15,-5 3 1 16,-23 0 0-16,23 7-1 16,-23-7 1-16,-19 21 0 15,-4-6 2-15,-9 0-2 16,-10 6 1-16,-7 0-1 0,-7 1 0 16,-5 3 2-16,-5-1 2 15,-2 5-3-15,-7-3-5 16,-1 4 5-16,-1-1-5 15,3-1 4-15,2 0-4 16,8-5 2-16,7 2-5 16,8-8 7-16,15-2 0 15,10-2 0-15,24-13 0 16,-19 23 1-16,19-23 1 16,28 24-1-16,0-9 0 15,12 4 0-15,5 2 1 16,12 5-1-16,4 1 1 0,5 3-2 15,2 2 0-15,-4 6-2 16,-2 2-2-16,2 5-16 16,-9-7-38-16,0-2-47 15,2 1-4-15,-16-20 1 16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4:32:09.90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19C5E39-BC2F-409D-8EB5-4BFA49226C67}" emma:medium="tactile" emma:mode="ink">
          <msink:context xmlns:msink="http://schemas.microsoft.com/ink/2010/main" type="writingRegion" rotatedBoundingBox="7948,2153 20371,4632 19892,7035 7468,4557"/>
        </emma:interpretation>
      </emma:emma>
    </inkml:annotationXML>
    <inkml:traceGroup>
      <inkml:annotationXML>
        <emma:emma xmlns:emma="http://www.w3.org/2003/04/emma" version="1.0">
          <emma:interpretation id="{A45F404A-55A0-4429-91D1-C7D0F4A52707}" emma:medium="tactile" emma:mode="ink">
            <msink:context xmlns:msink="http://schemas.microsoft.com/ink/2010/main" type="paragraph" rotatedBoundingBox="7948,2153 20371,4632 19892,7035 7468,45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4698FA-3344-4D18-B5FC-DE30A925866C}" emma:medium="tactile" emma:mode="ink">
              <msink:context xmlns:msink="http://schemas.microsoft.com/ink/2010/main" type="line" rotatedBoundingBox="7948,2153 20371,4632 19892,7035 7468,4557"/>
            </emma:interpretation>
          </emma:emma>
        </inkml:annotationXML>
        <inkml:traceGroup>
          <inkml:annotationXML>
            <emma:emma xmlns:emma="http://www.w3.org/2003/04/emma" version="1.0">
              <emma:interpretation id="{2DD86274-03ED-458C-916D-9AA2C9C20A7D}" emma:medium="tactile" emma:mode="ink">
                <msink:context xmlns:msink="http://schemas.microsoft.com/ink/2010/main" type="inkWord" rotatedBoundingBox="17011,3961 20371,4632 19892,7035 16531,6365"/>
              </emma:interpretation>
              <emma:one-of disjunction-type="recognition" id="oneOf0">
                <emma:interpretation id="interp0" emma:lang="en-GB" emma:confidence="0">
                  <emma:literal>-or.</emma:literal>
                </emma:interpretation>
                <emma:interpretation id="interp1" emma:lang="en-GB" emma:confidence="0">
                  <emma:literal>-oh</emma:literal>
                </emma:interpretation>
                <emma:interpretation id="interp2" emma:lang="en-GB" emma:confidence="0">
                  <emma:literal>-od.</emma:literal>
                </emma:interpretation>
                <emma:interpretation id="interp3" emma:lang="en-GB" emma:confidence="0">
                  <emma:literal>oh</emma:literal>
                </emma:interpretation>
                <emma:interpretation id="interp4" emma:lang="en-GB" emma:confidence="0">
                  <emma:literal>sod.</emma:literal>
                </emma:interpretation>
              </emma:one-of>
            </emma:emma>
          </inkml:annotationXML>
          <inkml:trace contextRef="#ctx0" brushRef="#br0">1233 333 1 0,'0'0'36'16,"10"-25"46"-16,-10 25-1 16,9-30-45-16,-13 7-5 15,1 1-5-15,-7-7-4 16,-1 3-3-16,-8-8-1 16,-4 8-1-16,-7-6 0 15,-2 7-2-15,-12-1-3 16,-1 9-1-16,-10 3-3 15,-3 7 1-15,-5 7-3 16,-1 7 0-16,-2 1-1 16,0 9 0-16,-2 2-2 15,4 3 0-15,0 9-3 16,5 4 1-16,1 7-2 0,1 7 1 16,2 6-2-16,4 2 2 15,4 11 2-15,5 5-3 16,6 3 2-16,8 5-2 15,7 4 2-15,10 2-2 16,7 9 1-16,8 2-1 16,9 1-3-16,2-3 3 15,10 4-3-15,5-4 7 16,6-7-1-16,6-4 0 16,9-11 1-16,7-6-2 15,10-8 2-15,11-11-1 16,10-11 3-16,6-11-7 0,5-7 1 15,4-10 1-15,3-12 0 16,1-6 0-16,-2-9 0 16,-2-5 3-16,-6-8-3 15,-4-10 3-15,-1-5-7 16,-6-10 2-16,-6-6-1 16,-7-10 2-16,-8-7 0 15,-10-11-2-15,-12-5 2 16,-12-6-2-16,-15-10 4 15,-15-1 6-15,-12-3-5 16,-12 9 2-16,-10-1-3 16,-8 10 3-16,-7 11-3 15,-2 9 2-15,-4 14 2 0,0 11-9 16,-2 7-3-16,-2 1-21 16,6 5-73-16,0 6-4 15,-3-4-4 1,1 6-3-16</inkml:trace>
          <inkml:trace contextRef="#ctx0" brushRef="#br0" timeOffset="1830.0273">2852-113 1 0,'19'-9'72'0,"-13"-8"11"15,-6 17 2-15,22-13-49 16,-22 13-8-16,0 0-6 15,0 0-7-15,21 0-1 16,-21 0-3-16,4 35-2 16,-4-4-2-16,4 6 0 15,-1 14-5-15,1 4 0 0,2 13-2 16,-1 4-1-16,3 9-1 16,-2 6 4-16,1 11 2 15,-3 8 1 1,0 11 4-16,0 4-3 0,-4 4 3 15,1 1-2-15,1-1 2 16,0-6 1-16,2-13-4 16,-2-8 0-16,2-19-3 15,-1-7 0-15,-1-15-1 16,-2-8 0-16,-2-11 0 16,1-3-5-16,-5-8 2 15,0-4 0-15,1-5 0 16,5-18 0-16,-12 17 1 0,12-17 0 15,0 0 1-15,-19-1 0 16,19 1 0 0,-13-25 0-16,4 6 0 15,-3-4 1-15,-1-5-1 0,-2-12 0 16,-2-3-6-16,-4-8 2 16,-1-4-1-16,-1-3 1 15,-4 1 0-15,3-2-1 16,-1 8 2-16,6 8-2 15,1 11 6-15,1 9-2 16,17 23 2-16,-25-17-2 16,25 17-1-16,-9 19 0 0,9 6-1 15,5 7 1 1,3 11-2-16,5 3 7 16,8 5-3-16,0 1 3 15,5-1-2-15,4 0 3 0,4-7 0 16,2-3 0-16,0-10 3 15,2-1-6-15,-2-7 2 16,3-5 1-16,-5-4 1 16,2-5 1-16,-7-7-2 15,1-4 0-15,-6-5 1 16,1-9-1-16,-4-6-1 16,-2-14 1-16,3-9-6 15,-3-5 1-15,2-4-2 16,0-7 0-16,1 1-4 15,-3-3-1-15,2 11-5 16,-4 1-6-16,-4 13-3 16,-1-2-26-16,-3 4-59 0,-1 12-2 15,-8-5 1-15,0 9 11 16</inkml:trace>
          <inkml:trace contextRef="#ctx0" brushRef="#br0" timeOffset="4437.6391">-9150-343 38 0,'0'0'98'0,"-24"-4"0"15,24 4 0-15,0 0-77 16,-25-11-5-16,25 11-3 16,0 0-3-16,0 0-1 0,0 0-2 15,0 0-1-15,0 0 0 16,0 0-2-16,32-2-2 16,0 4-1-16,10 0 0 15,11-2-2-15,15 0 1 16,9-2 0-16,14 0 0 15,11-4 0-15,11 2 0 16,12-1 0-16,13-1 2 16,11-2 0-16,10-3 0 15,7 2-1-15,6-5 1 16,9 7 0-16,4-6 0 16,0 5 0-16,-5-1-1 0,-3 3-1 15,-5 2 2-15,-2 0 0 16,-3 3-2-16,-9-3 1 15,-3 0 0-15,-8 0 0 16,1 0 1-16,-5 1-1 16,-9-3 0-1,-5 2-2-15,-6 0 2 16,-12 3-1-16,-7-3 0 16,-10 4 0-16,-11-2-1 0,-9 0 1 15,-10 0 0 1,-7 0 1-16,-10 0-1 15,-7 0-1-15,-8 2 1 0,-4-3 1 16,-5 3-2-16,-6-2 1 16,-17 2 0-16,19-6 1 15,-19 6 0-15,0 0 0 16,0 0 0-16,-11-21-2 16,11 21 2-16,-27-15-1 15,10 8 0-15,-2-1-2 16,-3-1 1-16,-5 1 1 15,-1-3 1-15,-2 1-1 16,-6-1-1-16,-4-2 0 16,-3-2 1-16,-5 0 1 15,-3-2-1-15,-2-2-2 16,-3 0 2-16,-3-4 0 16,1 0 2-16,-5 1-2 0,-1-3 2 15,4 1 0-15,-1-1 1 16,5 2 1-16,-1-3 1 15,6 7 0-15,4-2-1 16,7 8 1-16,8 0-1 16,5 2-2-16,9 3 0 15,18 8-1-15,-19 0-1 16,19 0-2-16,20 17 1 16,7-2 0-16,9 6-1 15,11 3 2-15,13 9 0 16,12-1-1-16,8 5-1 15,5 1 1-15,5-2 0 0,5 2 0 16,1-4 0-16,0 2 0 16,-7-2-1-16,-8-2 2 15,-5-2-1-15,-14-2 1 16,-13 6 0-16,-15 0-2 16,-19 0 5-16,-16 2-6 15,-20 4 5-15,-17 2-5 16,-15 1 4-16,-11 2-7 15,-8 3-3-15,-11-7-16 16,4 6-83-16,-1-1-2 16,-1-18-4-16,9-2 13 15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4:48:15.290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12F6D13-0B8F-4303-B71D-7D79FB372B0D}" emma:medium="tactile" emma:mode="ink">
          <msink:context xmlns:msink="http://schemas.microsoft.com/ink/2010/main" type="inkDrawing" rotatedBoundingBox="5641,2526 14145,2426 14148,2644 5644,2744" semanticType="underline" shapeName="Other">
            <msink:sourceLink direction="with" ref="{0CC2D32D-078C-4A7E-BAD3-D0FA8722355E}"/>
          </msink:context>
        </emma:interpretation>
      </emma:emma>
    </inkml:annotationXML>
    <inkml:trace contextRef="#ctx0" brushRef="#br0">0 188 26 0,'0'0'93'0,"0"0"-1"15,0 0 0-15,15-24-46 16,-15 24-31-16,30-21 2 16,-5 13 0-16,1 1 2 15,10 3-1-15,2-2-1 16,9 6 0-16,2 0-1 15,14 2-3-15,5-4-6 16,11 2-1-16,8 0-5 16,11 2 1-16,14-2-1 15,12 2 0-15,8-2-2 16,12 6 1-16,5-1-1 16,10 5 1-16,9-1-1 0,8 3 0 15,3 1 0-15,6 2 2 16,13 2-2-16,8-6 3 15,10 3-3-15,5-5 3 16,7 0-2-16,6-1 0 16,6-6 1-16,2 0-1 15,4-6 1-15,-3 0 0 16,1-1 0-16,-2-3 0 16,-1-3 1-16,1-1 0 15,-4-5-1-15,4 0 0 16,-2-2-2-16,-8-1-2 15,-1-1 1-15,-8-2-1 16,-8 4 1-16,-11-3-1 0,-13 5 1 16,-16 2 2-16,-14 1 1 15,-14 5 1-15,-15 3-1 16,-14 1-1-16,-20 5-7 16,-17 0-5-16,-11 5-19 15,-27-3-71-15,-13 0-6 16,-30-2-1-16,0 0-4 15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1T07:23:10.45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64B730F1-DDFE-4D1F-BEBC-0C63C5F03467}" emma:medium="tactile" emma:mode="ink">
          <msink:context xmlns:msink="http://schemas.microsoft.com/ink/2010/main" type="inkDrawing"/>
        </emma:interpretation>
      </emma:emma>
    </inkml:annotationXML>
    <inkml:trace contextRef="#ctx0" brushRef="#br0">-16 47 43 0,'-24'-5'47'0,"24"5"-1"15,0 0-5-15,0 0-1 16,0 0-5-16,0 0-3 0,0 0-5 0,0 0-6 15,0 0-5-15,0 0-4 16,21-12-1-16,-21 12-2 16,26-2-2-16,-5 2-1 15,2-2-2-15,7 2-1 16,4-1-3-16,7-1 1 16,8-2-2-16,10-2 2 15,3 2-3-15,8 1 3 0,10 1-3 16,3 0 3-16,5 0 3 15,7 2-3-15,5 2 1 16,4 0-1-16,7 0 1 16,5 1 0-16,3 1 2 15,3 0-2-15,7 4-1 16,3-1 0-16,2 1 2 16,2 3-1-16,4-2 2 15,0 3-3-15,7-3 0 16,-2 3 1-16,5-3 2 15,4 0 1-15,3-1-1 16,0 0 1-16,4-3-1 16,1-1 0-16,0 0 0 0,-1-4-1 15,1 0 0-15,-5 0-2 16,0 0 0-16,-4-2-1 16,-2 2 1-1,-7-2 0-15,-7 2-2 0,-4 2 2 16,-9-2-1-16,-8 2 0 15,-11 0 0-15,-12 1 0 16,-10 1 0-16,-11 2 1 16,-10-2 0-16,-11 3-4 15,-15-3-7-15,-4 5-29 16,-13-3-61-16,-19-6-4 16,0 0-1-16,-25-11-4 0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4:48:44.690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631AA5F-D2EC-42D4-85DA-5002598AF463}" emma:medium="tactile" emma:mode="ink">
          <msink:context xmlns:msink="http://schemas.microsoft.com/ink/2010/main" type="inkDrawing" rotatedBoundingBox="23642,2386 31618,2416 31617,2551 23641,2521" semanticType="underline" shapeName="Other">
            <msink:sourceLink direction="with" ref="{0F51E32D-F141-432A-B467-7F21FC7BFC93}"/>
          </msink:context>
        </emma:interpretation>
      </emma:emma>
    </inkml:annotationXML>
    <inkml:trace contextRef="#ctx0" brushRef="#br0">39 121 68 0,'0'0'102'16,"-23"4"5"-16,23-4 2 16,-26-6-44-16,26 6-17 15,-17-3-13-15,17 3-6 16,0 0-5-16,0 0-6 16,28-12-4-16,2 9-4 0,6-5-3 15,11 2-3-15,8 1-2 16,7-5-3-16,14 5 0 15,7-3 0 1,6 0-1-16,9 3 0 0,8-1 0 16,13 2-2-16,9 1 0 15,10-5-2-15,9 4 0 16,6-1-1-16,14 1 0 16,5 0 0-16,11 2 0 15,2-2 4-15,9 2 4 16,10 4 1-16,8-4 3 0,7 4 1 15,8 0 1-15,5 2 0 16,6 0 1-16,6 5-2 16,1-1-2-16,3-1 0 15,-1 3-2-15,2-5 0 16,-1 3-2-16,-6-6 1 16,-2 2-2-16,-4-6 0 15,-10 2-2-15,-7 0 3 16,-11 0 0-16,-13 2-1 15,-12 0 0-15,-11 3 0 16,-17 1 0-16,-17 0 1 16,-14 1 0-16,-16-1-2 15,-12-1 1-15,-16 1 0 16,-14-2 4-16,-13-2-4 0,-12 0 4 16,-9-2-1-16,-7-2-5 15,-25 2-17-15,28-4-25 16,-28 4-78-1,-4-21-3-15,4 21 0 0,-19-39-8 16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4:49:14.721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90C270E-F61E-4499-9A10-329A96994F87}" emma:medium="tactile" emma:mode="ink">
          <msink:context xmlns:msink="http://schemas.microsoft.com/ink/2010/main" type="inkDrawing" rotatedBoundingBox="6211,7337 17088,7290 17089,7514 6212,7560" semanticType="underline" shapeName="Other">
            <msink:sourceLink direction="with" ref="{CCCF28D7-1DFD-400C-97F8-7DCDE7483989}"/>
            <msink:sourceLink direction="with" ref="{F66E3F0D-E266-4EA0-947D-707E9F0A0529}"/>
            <msink:sourceLink direction="with" ref="{747DF963-8E0A-4715-B5A0-F07181A2803A}"/>
          </msink:context>
        </emma:interpretation>
      </emma:emma>
    </inkml:annotationXML>
    <inkml:trace contextRef="#ctx0" brushRef="#br0">0 203 36 0,'0'0'92'16,"26"-10"5"-16,-9 4-47 15,4-5-14-15,13 5-3 16,0-5-6-16,13 4-2 16,4-9-6-16,9 7-4 15,5-4-3-15,6 5-3 16,7-1-4-16,7 3-2 16,4-1 2-16,9 5-2 0,6 0 4 15,11 4 0-15,10-4 3 16,11 6-1-16,9-4 0 15,8 3-1-15,13-1 0 16,8 2-3-16,13 0 0 16,8 0-3-16,9 3 2 15,5 1 2-15,7 1-2 16,12-3 2-16,-1 3 1 16,3 1 1-16,-1-1-1 15,1 2 1-15,-1-3-2 16,-3 3-2-16,1-3 1 15,-6 3-4-15,4-3-1 16,-2 1 0-16,0-3 0 0,-2 0-1 16,-2-5 1-16,2 3-1 15,0-4 2-15,-2-2 1 16,0-1-1-16,-2-3 4 16,4-2-1-16,0-5 0 15,0 2-1-15,2-6 2 16,-6 2-2-16,0-2 2 15,-5-2-3-15,-6 4-1 16,-12-2-1-16,-5 5 1 16,-11-1 1-16,-10 6-1 15,-11-1 1-15,-12 4 0 16,-9 2-1-16,-9 0 1 0,-10 2 0 16,-8 0-1-16,-14 2-1 15,-10-2 0-15,-13 2 0 16,-10-4-2-16,-9 4-2 15,-12-6-8-15,-7 8-30 16,-34-4-87-16,17-13 2 16,-17 13-7-16,-28-42 1 15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4:48:02.363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2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85073A2-D918-4C9E-82AC-E44A510DFA38}" emma:medium="tactile" emma:mode="ink">
          <msink:context xmlns:msink="http://schemas.microsoft.com/ink/2010/main" type="writingRegion" rotatedBoundingBox="1167,596 32900,-65 33209,14776 1477,15438"/>
        </emma:interpretation>
      </emma:emma>
    </inkml:annotationXML>
    <inkml:traceGroup>
      <inkml:annotationXML>
        <emma:emma xmlns:emma="http://www.w3.org/2003/04/emma" version="1.0">
          <emma:interpretation id="{865B5081-A2CA-403A-87D4-65FAF4A68A47}" emma:medium="tactile" emma:mode="ink">
            <msink:context xmlns:msink="http://schemas.microsoft.com/ink/2010/main" type="paragraph" rotatedBoundingBox="1761,449 30711,192 30745,4026 1795,42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CADD97-BBAA-4557-B66B-F9632902A379}" emma:medium="tactile" emma:mode="ink">
              <msink:context xmlns:msink="http://schemas.microsoft.com/ink/2010/main" type="inkBullet" rotatedBoundingBox="1770,1472 2660,1464 2674,2993 1784,3001"/>
            </emma:interpretation>
            <emma:one-of disjunction-type="recognition" id="oneOf0">
              <emma:interpretation id="interp0" emma:lang="en-GB" emma:confidence="0">
                <emma:literal>K</emma:literal>
              </emma:interpretation>
              <emma:interpretation id="interp1" emma:lang="en-GB" emma:confidence="0">
                <emma:literal>k</emma:literal>
              </emma:interpretation>
              <emma:interpretation id="interp2" emma:lang="en-GB" emma:confidence="0">
                <emma:literal>KG</emma:literal>
              </emma:interpretation>
              <emma:interpretation id="interp3" emma:lang="en-GB" emma:confidence="0">
                <emma:literal>KB</emma:literal>
              </emma:interpretation>
              <emma:interpretation id="interp4" emma:lang="en-GB" emma:confidence="0">
                <emma:literal>KM</emma:literal>
              </emma:interpretation>
            </emma:one-of>
          </emma:emma>
        </inkml:annotationXML>
        <inkml:trace contextRef="#ctx0" brushRef="#br0">-15 13 111 0,'0'0'110'16,"0"-28"-1"-16,0 28-1 15,0 0-79-15,0 0-7 16,0 0-5-16,17 26-6 16,-6 21-3-16,-1 16-4 15,1 20 2-15,0 23-2 16,-1 18-2-16,-5 18 1 15,1 11-3-15,-4-6 0 16,0-3 0-16,-4-12-2 16,0-15-3-16,2-21-13 0,-2-30-25 15,8-20-69-15,0-24-4 16,-6-22 1-16,17-22-4 16</inkml:trace>
        <inkml:trace contextRef="#ctx0" brushRef="#br0" timeOffset="343.7641">59 904 78 0,'-19'8'111'0,"19"-8"5"16,-12-17 3 0,18-23-59-16,19 1-21 0,7-24-6 15,21-5-3-15,5-20-8 16,20-1 0-16,1-6-9 16,10 5-3-16,-2 3-9 15,-4 9-2-15,-8 14-4 16,-11 11-9-16,-7 25-15 15,-25-4-32-15,-3 30-63 16,-29 2-3-16,-6 28 0 0,-22 6 0 16</inkml:trace>
        <inkml:trace contextRef="#ctx0" brushRef="#br0" timeOffset="578.1291">145 702 165 0,'0'0'117'16,"0"0"1"-16,21 19-2 15,-21-19-93-15,36 44-5 16,-11-3-6-16,7 18-1 16,-2 11-5-16,6 13 3 0,2 4-5 15,-1-4-3 1,1 2-14-16,-8-17-20 15,12-4-86-15,-12-17-6 16,0-11 1-16,-5-15-5 0</inkml:trace>
      </inkml:traceGroup>
      <inkml:traceGroup>
        <inkml:annotationXML>
          <emma:emma xmlns:emma="http://www.w3.org/2003/04/emma" version="1.0">
            <emma:interpretation id="{B1ECDD5B-A64F-4590-9497-2EA3CED9E9E1}" emma:medium="tactile" emma:mode="ink">
              <msink:context xmlns:msink="http://schemas.microsoft.com/ink/2010/main" type="line" rotatedBoundingBox="3977,430 30711,192 30735,2929 4001,3167"/>
            </emma:interpretation>
          </emma:emma>
        </inkml:annotationXML>
        <inkml:traceGroup>
          <inkml:annotationXML>
            <emma:emma xmlns:emma="http://www.w3.org/2003/04/emma" version="1.0">
              <emma:interpretation id="{447C8D95-0780-4FAC-89E4-FF824133E639}" emma:medium="tactile" emma:mode="ink">
                <msink:context xmlns:msink="http://schemas.microsoft.com/ink/2010/main" type="inkWord" rotatedBoundingBox="3991,2089 4393,2086 4397,2593 3996,2597"/>
              </emma:interpretation>
              <emma:one-of disjunction-type="recognition" id="oneOf1">
                <emma:interpretation id="interp5" emma:lang="en-GB" emma:confidence="0">
                  <emma:literal>*</emma:literal>
                </emma:interpretation>
                <emma:interpretation id="interp6" emma:lang="en-GB" emma:confidence="0">
                  <emma:literal>5</emma:literal>
                </emma:interpretation>
                <emma:interpretation id="interp7" emma:lang="en-GB" emma:confidence="0">
                  <emma:literal>I</emma:literal>
                </emma:interpretation>
                <emma:interpretation id="interp8" emma:lang="en-GB" emma:confidence="0">
                  <emma:literal>j</emma:literal>
                </emma:interpretation>
                <emma:interpretation id="interp9" emma:lang="en-GB" emma:confidence="0">
                  <emma:literal>x</emma:literal>
                </emma:interpretation>
              </emma:one-of>
            </emma:emma>
          </inkml:annotationXML>
          <inkml:trace contextRef="#ctx0" brushRef="#br0" timeOffset="1438.4115">2227 765 205 0,'0'0'125'0,"0"0"3"16,0 0-6-16,15-29-99 16,17 9-13-16,8-5-14 15,-1-3-17-15,11 13-36 16,-9-8-67-16,-5 8 2 15,-11 5-6-15,-25 10-3 16</inkml:trace>
          <inkml:trace contextRef="#ctx0" brushRef="#br0" timeOffset="1610.3451">2210 1076 245 0,'13'23'136'0,"15"-12"-7"15,8-20-3-15,10-14-131 16,8 0-35-16,-3-7-82 16,10-2-7-16,-6-4-2 15,1-2-4-15</inkml:trace>
        </inkml:traceGroup>
        <inkml:traceGroup>
          <inkml:annotationXML>
            <emma:emma xmlns:emma="http://www.w3.org/2003/04/emma" version="1.0">
              <emma:interpretation id="{0CC2D32D-078C-4A7E-BAD3-D0FA8722355E}" emma:medium="tactile" emma:mode="ink">
                <msink:context xmlns:msink="http://schemas.microsoft.com/ink/2010/main" type="inkWord" rotatedBoundingBox="5315,418 13165,348 13180,2119 5331,2188">
                  <msink:destinationLink direction="with" ref="{512F6D13-0B8F-4303-B71D-7D79FB372B0D}"/>
                </msink:context>
              </emma:interpretation>
              <emma:one-of disjunction-type="recognition" id="oneOf2">
                <emma:interpretation id="interp10" emma:lang="en-GB" emma:confidence="0">
                  <emma:literal>[Hetero]</emma:literal>
                </emma:interpretation>
                <emma:interpretation id="interp11" emma:lang="en-GB" emma:confidence="0">
                  <emma:literal>[HI-too]</emma:literal>
                </emma:interpretation>
                <emma:interpretation id="interp12" emma:lang="en-GB" emma:confidence="0">
                  <emma:literal>[Hyatt-oof</emma:literal>
                </emma:interpretation>
                <emma:interpretation id="interp13" emma:lang="en-GB" emma:confidence="0">
                  <emma:literal>[HI-too.]</emma:literal>
                </emma:interpretation>
                <emma:interpretation id="interp14" emma:lang="en-GB" emma:confidence="0">
                  <emma:literal>[Hs-too]</emma:literal>
                </emma:interpretation>
              </emma:one-of>
            </emma:emma>
          </inkml:annotationXML>
          <inkml:trace contextRef="#ctx0" brushRef="#br0" timeOffset="6810.6056">6996-682 139 0,'0'0'112'0,"0"0"6"16,0 0-7-16,-26 19-42 15,-4-21-45-15,-1 10-5 0,-10-6-8 16,-3-2-5-16,-7-6-1 16,2 0-1-16,0-5 0 15,8 1-2-15,5 1-1 16,9-4 1-16,10 5-1 15,17 8 0-15,0 0 1 16,0 0-1-16,32 36 1 16,-7-9 1-16,1 3-1 15,1 11 0-15,-3 12-2 16,-1 8-3-16,-10 7-1 16,-5 3-2-16,-4 9-1 15,-8 1-4-15,0 10 0 16,-7-3-2-16,1-3 3 0,-1-4 3 15,5 1-1-15,1-9 4 16,10-7-2-16,3-5-1 16,9-14 7-16,5-4-4 15,9-12 7 1,8-7-6-16,7-9 4 0,5-9-13 16,11 2-11-16,-5-18-41 15,3-1-46-15,1-6-1 16,-7-4-5-16,-3-7 12 0</inkml:trace>
          <inkml:trace contextRef="#ctx0" brushRef="#br0" timeOffset="9012.7359">7374-389 114 0,'0'0'119'0,"-17"-4"-7"16,17 4 3-16,2 26-47 15,-2-26-45-15,13 55-7 16,-3-11-10-16,1 18-3 15,-2 8-5-15,-1 11 2 16,-2-2-10-16,-5-11-8 16,5 2-42-16,-4-21-53 15,-6-18-1-15,4-31-2 16,-5-17-2-16</inkml:trace>
          <inkml:trace contextRef="#ctx0" brushRef="#br0" timeOffset="9200.2422">7389-151 173 0,'6'21'126'0,"-6"-21"4"15,32 28-7-15,-11-28-56 16,11 4-50-16,6-10-13 16,5-3-13-16,4 3-16 15,-7-15-27-15,7 10-69 16,-13-6-2-16,0 0-1 15,-9-6 3-15</inkml:trace>
          <inkml:trace contextRef="#ctx0" brushRef="#br0" timeOffset="9434.1726">7782-618 152 0,'-11'-20'121'0,"11"20"0"16,0 0-7-16,-4 39-53 15,2-18-39-15,8 17-7 16,-3 13-11-16,3 11-5 16,-2 15 1-16,0 12-2 15,1 13-1 1,-3 0-5-16,2 6-6 16,-4-12-21-16,6-3-36 15,-3-18-44-15,-1-16-2 16,0-22-3-16,-2-37 1 15</inkml:trace>
          <inkml:trace contextRef="#ctx0" brushRef="#br0" timeOffset="9844.0885">8471-302 139 0,'0'-46'122'0,"-1"5"2"15,-7-3-1-15,0 12-49 0,-9-4-44 16,17 36-5-16,-26-17-15 16,7 25-3-1,-2 22-4-15,-1 8-6 16,-1 13 2-16,0 15-2 0,3 15 0 16,4 10-2-16,11 5 2 15,5 0-3-15,7-12 2 16,14-11-4-16,11-5-18 15,0-28-34-15,16-10-58 16,-1-24-4-16,4-14 1 16,-2-14-3-16</inkml:trace>
          <inkml:trace contextRef="#ctx0" brushRef="#br0" timeOffset="10708.6473">9185-393 161 0,'-11'-32'116'0,"-8"0"1"15,-4 13-3-15,-14-9-85 16,10 22-2-16,-9-2-11 16,10 33-4-16,-4 11-8 15,3 11-6-15,6 23-1 16,6 11 0-16,4 12-1 16,5 3-3-16,8-2 3 15,4-14-2-15,13-12 2 0,5-15 3 16,10-25 0-16,10-22 1 15,5-25 0-15,4-19 1 16,0-11 0-16,-2-10-1 16,-4-7 2-16,-11-2-2 15,-12 0 3-15,-18-4-2 16,-10 4 3-16,-9 12 2 16,-10 7-3-16,-5 9 4 15,-4 6-5-15,2 8 5 16,5 3-5-16,25 23 5 15,-23-15-4-15,23 15-1 16,23-15 1-16,5 5-3 16,12-1 4-16,9 0-4 0,4-4 0 15,6 7 0-15,-1-3-1 16,-1 5-1-16,-8 4 2 16,-6 0 0-16,-7 6 0 15,-7 2 3-15,-10 5 0 16,-19-11 0-16,18 28 0 15,-18-5 1-15,-5 11-5 16,-8 7 0-16,-3 5 0 16,-2 10-4-16,-1 7 3 15,0 7-1-15,4 5 2 16,5 3-2-16,8-14 5 16,10-4 2-16,11-11 0 15,9-11 3-15,10-13-2 0,11-18 2 16,4-16-1-16,7-14 0 15,-1-11-1-15,-2-6-2 16,-6-9 1-16,-6-2-4 16,-11-5 2-16,-13-1-3 15,-16-11 3-15,-12 2 2 16,-14 0-1-16,-7 4-1 16,-8 7-1-16,-2 8 0 15,-2 7-4-15,3 8-2 16,8 22-12-16,-3-5-22 15,32 15-55-15,-17 0-34 16,17 0 6-16,0 0-9 16</inkml:trace>
          <inkml:trace contextRef="#ctx0" brushRef="#br0" timeOffset="10989.908">10334-491 251 0,'0'0'124'15,"22"17"-8"-15,-5-19-5 16,8-8-116-16,7 7-29 0,-7-11-69 16,11 5-19-16,-2-4-5 15,0 3 2-15</inkml:trace>
          <inkml:trace contextRef="#ctx0" brushRef="#br0" timeOffset="11536.7838">10742-856 136 0,'0'0'111'0,"0"0"-3"16,-8-20 4-16,20-1-72 16,22 0-12-16,1-15-6 15,15 12-7-15,2-12-3 16,7 7-4-16,-4-3-2 0,1 8-1 16,-6-1-3-1,-11 16-1-15,-7 5 0 16,-11 8 1-16,-8 15 0 15,-7 9 2-15,-8 10-2 0,-4 13 1 16,-1 5 0-16,-1 10 1 16,3 10-1-16,3 3 4 15,7 4-5-15,5 4-1 16,3-6 1-16,6 3 0 16,2-3 1-16,3-2-1 15,1-5-1-15,-4-4-3 16,-4-8 4-16,-4-4 2 15,-9-3 1-15,-6-4 1 16,-13-9-2-16,-10-3 2 16,-15-10-1-16,-7-3 1 15,-15-13-2-15,-4-5-3 0,-4-6-7 16,-8-12-21-16,14 9-79 16,-2-18-23-16,13 0-1 15,8-19-6-15</inkml:trace>
          <inkml:trace contextRef="#ctx0" brushRef="#br0" timeOffset="4403.8741">3910-520 58 0,'0'0'88'0,"26"-18"8"15,-26 18-27-15,17-17-8 16,-17 17-6-16,0 0-10 15,29-14-7-15,-29 14-8 16,9-17-4-16,-9 17-6 16,-6-20-4-16,6 20-5 15,-24-15-2-15,-1 7-4 16,-7 6-1-16,-7 0-1 16,-5 2-1-16,-5 0-1 15,2 2 0-15,0-2 0 16,3 2 0-16,6 0-1 0,10 2 0 15,9 3-1-15,19-7 2 16,-15 34-1-16,19-9 2 16,7 16-1-16,4 8-4 15,4 14 3-15,0 5-4 0,0 13 2 16,0 8-3-16,-4 7 1 16,-2 4-2-16,-3-6 1 15,-3 1 4-15,-1-4-3 16,-2-7 4-16,1-12 0 15,3-9-5-15,1-12 5 16,4-10-5-16,8-9 4 16,2-11-9-16,5-6 0 0,-1-11-11 15,9 2-13-15,-10-16-33 16,8 1-52-16,-6-6-1 16,-1-6 5-16,-3-8 14 15</inkml:trace>
          <inkml:trace contextRef="#ctx0" brushRef="#br0" timeOffset="4688.3506">4312-438 234 0,'-2'32'120'0,"-3"-4"-10"0,-5-3 4 16,3 20-102-16,-1 10-5 16,2 13-8-16,1 4 1 31,3 9-2-31,4 0-5 16,-2-11-7-16,7 5-21 0,-9-27-33 15,10-3-47-15,-2-21-3 16,-6-24 2-16,0 0-2 15</inkml:trace>
          <inkml:trace contextRef="#ctx0" brushRef="#br0" timeOffset="4879.3184">4312-42 244 0,'0'0'132'0,"44"15"-2"16,-14-17-3-16,10 4-103 15,-1-11-12-15,7-1-14 16,1 1-13-16,-9-12-25 0,11 16-45 16,-17-12-42-16,-2 2-2 15,-7-8 1-15,-1 0 4 16</inkml:trace>
          <inkml:trace contextRef="#ctx0" brushRef="#br0" timeOffset="5082.4576">4767-593 193 0,'0'0'123'0,"0"0"2"0,0 0 2 16,-18 45-90-16,21 12-11 15,-8 5-10-15,3 17-8 16,-2 14-4-16,-2 13-3 16,-1 5-3-16,-3 2-3 15,-1-9-4-15,0-9-6 16,5-3-20-16,-9-28-43 15,9-9-45-15,2-28-2 16,4-27 2-16,0 0-3 16</inkml:trace>
          <inkml:trace contextRef="#ctx0" brushRef="#br0" timeOffset="5337.1734">4970-115 207 0,'0'0'125'15,"0"0"-2"-15,0 0 1 16,37 2-93-16,-3-23-8 16,17 2-9-16,6-6-8 15,5 1-7-15,10 1-11 0,-10-11-18 16,8 25-41-16,-21-14-52 15,-5 12-5-15,-14-12 3 16,-9 2-1-16</inkml:trace>
          <inkml:trace contextRef="#ctx0" brushRef="#br0" timeOffset="5540.3529">5368-676 228 0,'-26'0'127'0,"14"17"-7"15,5 13 5-15,-6 13-100 16,7 18-10-16,-4 5-8 16,1 9-6-16,0 5-4 15,-1-1-6-15,6 12-16 16,-9-21-36-16,13-6-61 16,-2-17 0-16,6-15-3 15,-4-32-2-15</inkml:trace>
          <inkml:trace contextRef="#ctx0" brushRef="#br0" timeOffset="6134.0529">5838-739 176 0,'-19'12'121'0,"19"-12"-6"16,0 0 6-16,0 0-80 15,17-12-14-15,0-5-6 16,14 8-9-16,-1-6-2 16,8 4-4-16,-2 1-2 15,-1 4-1-15,-1 8-4 16,-5 10 1-16,-7 8-2 16,-5 11 2-16,-3 12-2 15,-5 12 3-15,-3 13-2 16,-4 11-2-16,1 6 2 15,1 4-3-15,2 11 1 16,1 0-2-16,3 0 1 0,3 0-2 16,2-11 1-16,-2-6 3 15,3-5-3-15,-3-9 2 16,-2-10-2-16,-3-10-2 16,-6-6 5-16,-8-9-6 15,-5-5 7-15,-12-8-7 16,-11-6 5-16,-10-8-5 15,-10-5 5-15,-9-8 0 16,-5-5-4-16,-2-4 2 16,6 4-22-16,-2-14-44 15,13 6-42-15,14-3 1 16,12-7-4-16</inkml:trace>
        </inkml:traceGroup>
        <inkml:traceGroup>
          <inkml:annotationXML>
            <emma:emma xmlns:emma="http://www.w3.org/2003/04/emma" version="1.0">
              <emma:interpretation id="{E9339077-687D-4E7F-9079-5E81ADB1CC27}" emma:medium="tactile" emma:mode="ink">
                <msink:context xmlns:msink="http://schemas.microsoft.com/ink/2010/main" type="inkWord" rotatedBoundingBox="15248,2053 17013,2037 17019,2709 15254,2724"/>
              </emma:interpretation>
              <emma:one-of disjunction-type="recognition" id="oneOf3">
                <emma:interpretation id="interp15" emma:lang="en-GB" emma:confidence="0">
                  <emma:literal>"</emma:literal>
                </emma:interpretation>
                <emma:interpretation id="interp16" emma:lang="en-GB" emma:confidence="0">
                  <emma:literal>= &gt;</emma:literal>
                </emma:interpretation>
                <emma:interpretation id="interp17" emma:lang="en-GB" emma:confidence="0">
                  <emma:literal>= y</emma:literal>
                </emma:interpretation>
                <emma:interpretation id="interp18" emma:lang="en-GB" emma:confidence="0">
                  <emma:literal>n</emma:literal>
                </emma:interpretation>
                <emma:interpretation id="interp19" emma:lang="en-GB" emma:confidence="0">
                  <emma:literal>= 7</emma:literal>
                </emma:interpretation>
              </emma:one-of>
            </emma:emma>
          </inkml:annotationXML>
          <inkml:trace contextRef="#ctx0" brushRef="#br0" timeOffset="25090.5518">13484 1088 196 0,'-15'18'120'0,"15"-18"4"15,0 0-4-15,0 0-86 16,44 6-11-16,-10-12-5 16,11 1-8-16,4-1-4 15,4-3-8-15,4 11-13 0,-8-12-23 16,11 10-82-1,-11-4-4-15,0 6-1 16,-5-7-2-16</inkml:trace>
          <inkml:trace contextRef="#ctx0" brushRef="#br0" timeOffset="24824.9189">13543 804 199 0,'-21'8'125'0,"-2"-10"5"0,23 2-3 15,-34-4-84-15,34 4-11 16,0 0-9 0,34-9-8-16,-3 1-2 15,12 3-5-15,10-1-4 0,7-2-1 16,5 3-4-16,5-1-3 16,-1 4-5-16,-4-2-6 15,-3 8-13-15,-15-11-24 16,6 10-76-16,-21-5 0 15,-5 4-2-15,-27-2 3 16</inkml:trace>
          <inkml:trace contextRef="#ctx0" brushRef="#br0" timeOffset="25684.317">14771 564 193 0,'-25'16'114'15,"25"-16"7"-15,0 0-36 16,0 0-33-16,-17-16-16 15,17 16-2-15,0 0-15 16,0 0 0-16,0 0-9 0,19-9-3 16,-2 11-2-16,8 2-2 15,7 3-2-15,4 3-6 16,11 3 9-16,2 2-8 16,4 0 7-16,-2 4-5 15,-4 0 4-15,-4 2-6 16,-9-1 5-16,-7 5 1 15,-12 1-3-15,-9 7 1 16,-12 4-2-16,-7 5 2 16,-10 7-2-16,-9 2 2 15,-6 2-1-15,-1-2-1 16,-1 2-6-16,-2-16-10 0,10 5-40 16,-4-21-68-16,12-16-5 15,5-16-1-15,11-19-6 16</inkml:trace>
        </inkml:traceGroup>
        <inkml:traceGroup>
          <inkml:annotationXML>
            <emma:emma xmlns:emma="http://www.w3.org/2003/04/emma" version="1.0">
              <emma:interpretation id="{3794CDE0-2C2A-438F-BD1B-353192C29787}" emma:medium="tactile" emma:mode="ink">
                <msink:context xmlns:msink="http://schemas.microsoft.com/ink/2010/main" type="inkWord" rotatedBoundingBox="18176,1411 22327,1374 22342,3004 18191,3041"/>
              </emma:interpretation>
              <emma:one-of disjunction-type="recognition" id="oneOf4">
                <emma:interpretation id="interp20" emma:lang="en-GB" emma:confidence="0">
                  <emma:literal>CH]:</emma:literal>
                </emma:interpretation>
                <emma:interpretation id="interp21" emma:lang="en-GB" emma:confidence="0">
                  <emma:literal>CH] =</emma:literal>
                </emma:interpretation>
                <emma:interpretation id="interp22" emma:lang="en-GB" emma:confidence="0">
                  <emma:literal>(Ht] =</emma:literal>
                </emma:interpretation>
                <emma:interpretation id="interp23" emma:lang="en-GB" emma:confidence="0">
                  <emma:literal>EH]:</emma:literal>
                </emma:interpretation>
                <emma:interpretation id="interp24" emma:lang="en-GB" emma:confidence="0">
                  <emma:literal>(Ht) =</emma:literal>
                </emma:interpretation>
              </emma:one-of>
            </emma:emma>
          </inkml:annotationXML>
          <inkml:trace contextRef="#ctx0" brushRef="#br0" timeOffset="28200.7625">17175 408 277 0,'6'-17'119'0,"-6"17"0"16,0 0-32-16,21 15-71 16,-18 19-6-16,7 17-9 15,-3 13-1-15,1 15-4 16,-4 12 2-16,-4 0-4 16,2-1 0-16,-4-12-12 15,4-5-11-15,-12-27-25 16,14-7-62-16,-6-20 0 0,2-19-1 15,0 0 1-15</inkml:trace>
          <inkml:trace contextRef="#ctx0" brushRef="#br0" timeOffset="28591.3925">17764 217 170 0,'-20'-28'116'0,"20"28"3"16,-36-12-3-16,26 44-59 15,-7 1-29-15,15 25-6 16,-1 10-13-16,3 13-9 16,5 12 0-16,3 7-2 15,3 2 1-15,-1-6-5 0,3-3-4 16,-7-16-20-16,12-3-38 15,-4-25-49-15,-3-19-1 16,-11-30-2 0,21-7-3-16</inkml:trace>
          <inkml:trace contextRef="#ctx0" brushRef="#br0" timeOffset="28857.0681">17985 527 202 0,'0'0'122'0,"0"0"-5"16,29 13 4-16,-10-26-86 0,18 3-14 15,7-9-8-15,5 0-12 16,4 4-16-16,-8-5-22 15,2 14-41-15,-13-7-41 16,-7 3 2-16,-27 10-3 16,19-24 4-16</inkml:trace>
          <inkml:trace contextRef="#ctx0" brushRef="#br0" timeOffset="29044.5239">18169 113 234 0,'-19'-7'123'15,"2"10"-4"-15,13 18 2 16,2 4-94-16,12 24-5 0,-1 4-13 16,2 13-7-16,4 9-14 15,-7-3-21-15,11 11-33 16,-13-15-56-16,3-9 0 16,-5-14-3-16,3-15 1 15</inkml:trace>
          <inkml:trace contextRef="#ctx0" brushRef="#br0" timeOffset="29636.489">18631-27 181 0,'0'0'113'0,"0"0"-1"15,0 0-1-15,0 0-72 16,27-19-25-16,-1 12-3 15,6-6-6-15,4 1-4 0,4 3 1 16,0 3-2-16,-3 3 0 16,-1 1 0-16,-4 5 0 15,-3 5-1-15,-9 5 2 16,-1 6 1-16,-5 6 1 16,-3 9 0-16,-2 5 0 15,1 10 0-15,-3 8-2 16,1 7 3-16,-1 6-4 15,3 8 2-15,-1 3-4 16,3 4-1-16,-1 0 2 16,2 3-1-16,-1 1 3 15,-1 2-4 1,-2-2 3-16,-1-4-3 0,-4-8 3 16,-2-5 1-1,-8-8-2-15,-4-7 4 16,-7-10 0-16,-5-8 4 0,-10-8 0 15,-4-3 2-15,-11-9-1 0,-4 0 1 16,-2-6-2-16,0-5-5 16,4-3-13-16,-4-12-34 15,13-1-74-15,4-7-6 16,16-8 1-16,8-13-5 16</inkml:trace>
          <inkml:trace contextRef="#ctx0" brushRef="#br0" timeOffset="27903.8839">17149 283 1 0,'-17'-6'32'0,"17"6"36"16,-32-3-1-16,13-5-32 15,2 2-2-15,-4-5-3 16,21 11 0-16,-32-24 3 16,32 24 0-16,-25-36 1 15,21 19 3-15,-7-14 1 16,9 11-1-16,-7-12-3 15,9 9-5-15,-12-11-4 0,5 13-6 16,-12-5-3 0,-2 11-6-16,-11 3-4 15,-9 10-2-15,-7 2 0 16,-5 10 0-16,-5 3-2 16,-1 4 1-16,3 6-2 0,7-1 1 15,5-1-2-15,12 2 0 16,9 1 0-16,10 7 0 15,13 3 0-15,8 7 1 16,7 3-3-16,6 10 2 16,3 9 0-16,3 6-4 15,-1 7 3-15,-1 3-3 16,-5 6 2-16,-5 6-2 16,-5 0 2-16,-1-1-2 15,-1-1 0-15,-1-4 3 16,3-6-2-16,5-9 2 15,8-11 0-15,3-14 1 0,8-7-1 16,2-12 0-16,6-7-3 16,-5-9-4-16,5-3-10 15,-12-11-20-15,6 8-56 16,-13-8-27-16,-4-1 3 16,-19 5-4-16</inkml:trace>
          <inkml:trace contextRef="#ctx0" brushRef="#br0" timeOffset="28388.2648">17149 814 194 0,'0'0'121'0,"0"0"4"16,36-10-4-16,-10 1-80 15,21 7-14-15,4-11-12 16,12 0-14-16,1-1-16 16,-4-10-21-16,10 12-32 15,-15-10-57-15,-2 3 5 0,-10-6-6 16,-7 1 7-16</inkml:trace>
          <inkml:trace contextRef="#ctx0" brushRef="#br0" timeOffset="30386.4406">20120 530 239 0,'0'0'125'15,"5"25"6"-15,-5-25-6 0,42 6-78 16,-10-20-23-16,15 5-11 15,2-6-8-15,2-2-12 16,6 7-18-16,-15-8-31 16,7 12-67-16,-17 0-8 15,-11 12 5-15,-21-6-2 16</inkml:trace>
          <inkml:trace contextRef="#ctx0" brushRef="#br0" timeOffset="30542.6921">20192 851 281 0,'22'12'130'15,"12"-7"-8"-15,2-10-8 16,6-8-135-16,9 3-61 16,-8-5-36-16,-1 2-8 15,-5-2 0-15</inkml:trace>
        </inkml:traceGroup>
        <inkml:traceGroup>
          <inkml:annotationXML>
            <emma:emma xmlns:emma="http://www.w3.org/2003/04/emma" version="1.0">
              <emma:interpretation id="{0F51E32D-F141-432A-B467-7F21FC7BFC93}" emma:medium="tactile" emma:mode="ink">
                <msink:context xmlns:msink="http://schemas.microsoft.com/ink/2010/main" type="inkWord" rotatedBoundingBox="23580,648 30714,585 30728,2146 23594,2210">
                  <msink:destinationLink direction="with" ref="{E631AA5F-D2EC-42D4-85DA-5002598AF463}"/>
                </msink:context>
              </emma:interpretation>
              <emma:one-of disjunction-type="recognition" id="oneOf5">
                <emma:interpretation id="interp25" emma:lang="en-GB" emma:confidence="0">
                  <emma:literal>reactions</emma:literal>
                </emma:interpretation>
                <emma:interpretation id="interp26" emma:lang="en-GB" emma:confidence="0">
                  <emma:literal>Ka [Hoots</emma:literal>
                </emma:interpretation>
                <emma:interpretation id="interp27" emma:lang="en-GB" emma:confidence="0">
                  <emma:literal>Ka [Hoots]</emma:literal>
                </emma:interpretation>
                <emma:interpretation id="interp28" emma:lang="en-GB" emma:confidence="0">
                  <emma:literal>reactions]</emma:literal>
                </emma:interpretation>
                <emma:interpretation id="interp29" emma:lang="en-GB" emma:confidence="0">
                  <emma:literal>Ka {Hoots]</emma:literal>
                </emma:interpretation>
              </emma:one-of>
            </emma:emma>
          </inkml:annotationXML>
          <inkml:trace contextRef="#ctx0" brushRef="#br0" timeOffset="36247.6412">21797-608 134 0,'6'-21'109'0,"-1"-2"6"16,3-5-4-16,7 11-48 16,-11-15-21-16,13 22-9 15,-17 10-7-15,19-15-8 16,-19 15-6-16,11 40-3 15,-11 13-5-15,-2 17-4 16,-5 13 1-16,-1 9-2 16,-3 14 0-16,-1 0 0 15,3 0 0-15,1-14-4 16,3-13 1-16,1-18 0 16,6-16-3-16,2-20-1 0,-4-25-2 15,22-12 2 1,-7-16 0-16,1-15 0 15,1-10 5-15,-2-8 1 16,0-5 5-16,2-5 1 0,2-5 4 16,7 6 1-16,8 0-2 15,6 4 2-15,5 6-4 16,10 1 1-16,0 10-3 16,1 11 1-16,-5 10-4 15,-9 5 0-15,-6 14-1 16,-14 5 0-16,-22 4-2 0,0 0 0 15,2 28 0 1,-21-7 0-16,-13 6 2 16,-4 3 0-16,-9 8 0 15,-6 5-2-15,-2 4 4 16,-2 2-2-16,6 2 4 0,6 0-2 16,9 2 2-16,15 4-1 15,10-6 3-15,16-4 1 16,12 0-3-16,11-3 0 15,6-1-6-15,6-9-5 16,5 4-17-16,-9-23-26 16,7 6-67-16,-13-10-4 15,-2-3 0-15,-7-8-1 16</inkml:trace>
          <inkml:trace contextRef="#ctx0" brushRef="#br0" timeOffset="36825.8218">23012 277 222 0,'-10'-24'117'16,"-5"-8"-3"-16,-2-2 1 16,-13-8-92-16,7 12-7 15,-7 0-5-15,-4 11-5 16,0 13-3-16,-2 16-2 15,-2 18-1-15,4 15 0 16,2 16-3-16,4 5 2 16,5 2-1-16,6-2 3 15,8-9 0-15,11-9 3 16,9-20 0-16,12-17-1 16,7-18 1-16,9-17-2 15,7-14 2-15,1-9-3 16,0-10 1-16,-5-1-3 0,-4-1 3 15,-8 7-1-15,-8 10 1 16,-3 16 0-16,-19 28 0 16,0 0 1-16,8 34-2 15,-10 15 1-15,-2 13-3 16,2 10 2-16,6 4-2 16,-2 1-5-16,7-7-6 15,-3-15-17-15,13-1-40 16,-8-16-51-16,1-13-3 15,-12-25-2-15,0 0-2 16</inkml:trace>
          <inkml:trace contextRef="#ctx0" brushRef="#br0" timeOffset="37950.7882">24122-714 225 0,'0'0'112'0,"0"0"-7"0,0 0-27 16,0 0-56 0,0 0-7-16,-21-6-6 15,-1 4-3-15,-5-1-1 16,-3 1 0-16,-2-8 0 0,0 3 0 16,-2-3 0-16,2-3 1 15,0 2-1-15,1-1 1 16,1 1-2-16,6 5-1 15,-1 1 2-15,4 7-1 16,4-2 1-16,17 0-1 16,-20 20-1-16,16 3 0 15,2 4-2-15,4 7 0 16,-2 7 1-16,4 8-1 16,-4 17-1-16,3 2-2 15,5 6 2-15,-2 3-2 16,3 5 2-16,-1-1-3 15,1 8-1-15,0-3-1 0,5-4 1 16,-7-3 3-16,3-2-3 16,1-3 3-16,2-4-2 15,4-6 3-15,10-11 0 16,3-4-1-16,6-11 1 16,3-6-5-16,7-8-4 15,-5-8-15-15,10-1-28 16,-13-12-63-16,-2-8-4 15,-4-7-2-15,-5-8 3 16</inkml:trace>
          <inkml:trace contextRef="#ctx0" brushRef="#br0" timeOffset="38450.8212">24528-68 229 0,'0'0'122'15,"32"-17"4"-15,1 19-4 16,-3-12-89-16,21 5-14 16,2-5-15-16,3-7-15 15,5 10-22-15,-16-16-33 16,6 8-57-16,-13-4 0 15,-6 4-2-15,-9-6 5 16</inkml:trace>
          <inkml:trace contextRef="#ctx0" brushRef="#br0" timeOffset="38294.5362">24602-493 236 0,'-4'-19'123'0,"4"19"-5"15,0 0 2-15,0 0-96 16,0 0-11-16,0 43-6 0,0-5-5 15,4 13-3-15,-4 12 0 16,4 6-1-16,-2 11-2 16,-4-7-3-16,6-3-3 15,-8-13-7-15,9 3-20 16,-10-31-38-16,7-3-41 16,-2-26-2-16,0 0 1 15,-10-19 2-15</inkml:trace>
          <inkml:trace contextRef="#ctx0" brushRef="#br0" timeOffset="38669.5968">25038-550 224 0,'-3'-26'123'15,"-5"-1"5"-15,8 27-1 0,0 0-94 16,0 0-3-16,-11 48-10 15,14 4-10-15,1 16-3 16,0 12-6 0,2 14-2-16,-1 4-3 0,1 4-5 15,-2-5-7-15,5-5-16 16,-11-24-28-16,10-4-65 16,-2-22-2-16,1-23 1 15,-7-19-3-15</inkml:trace>
          <inkml:trace contextRef="#ctx0" brushRef="#br0" timeOffset="39075.7962">25856-387 156 0,'-17'-36'118'16,"-2"-2"0"-16,0 4 1 0,-5-2-66 15,7 21-19-15,-6 0-12 16,2 19-7-1,-3 3-8-15,-1 14 0 16,-1 15-4-16,-1 15-4 0,3 9 3 16,-1 16-2-16,3 11 2 15,7 5-1-15,5 5 0 16,8-3-1-16,10-9-2 16,3-15-3-16,17-8-14 15,3-26-22-15,18-8-77 16,-2-20-5-16,6-14 1 0,0-16-4 15</inkml:trace>
          <inkml:trace contextRef="#ctx0" brushRef="#br0" timeOffset="39513.3016">26547-323 185 0,'6'-25'120'0,"-6"25"-3"16,-13-36 2-16,13 36-80 15,-32-34-18-15,9 23-6 16,-7-4-8-16,-2 13-1 16,-4 15-2-16,0 16-5 15,2 8 1-15,2 14-1 16,7 14 0-16,8 5 1 15,10 5 1-15,9 2 0 0,11-10-1 16,10-11 4-16,11-14-1 16,11-16 1-16,8-16-1 15,3-16 0-15,5-17 0 16,-3-11-1-16,-5-9 2 16,-5-6-4-16,-13-6 2 15,-10-9-1-15,-16-2 3 16,-10 2 0-16,-13 3 0 15,-5 8 0-15,-1 6-2 16,-5 7-3-16,4 10-9 16,-1 9-19-16,22 21-47 15,0 0-47-15,0 0-5 0,0 0 4 16,0 0-4-16</inkml:trace>
          <inkml:trace contextRef="#ctx0" brushRef="#br0" timeOffset="40044.564">27305-476 188 0,'-21'-15'113'0,"21"15"3"16,-24-30-2-16,5 9-90 16,19 21-5-16,-42-23-6 15,18 23-4-15,-7 8-3 16,1 12 0-16,-4 20-3 15,0 13-3-15,0 13 1 16,6 12-2-16,3 7 0 0,10 5 5 16,8-3-3-16,10-6 2 15,11-17 1-15,12-13 1 16,8-20 0-16,9-16 0 16,8-23 0-16,4-13-2 15,-4-16 3-15,-2-7 1 16,-7-14 2-16,-8-3 0 15,-11-16 2-15,-8 1 1 16,-17-5 0-16,-2 6-2 16,-9-1-2-16,0 8-2 15,-3 6-7-15,1 9-5 16,6 25-13-16,-6-3-24 16,15 31-74-16,0 0-17 15,0 0 4-15,17-7-7 0</inkml:trace>
          <inkml:trace contextRef="#ctx0" brushRef="#br0" timeOffset="40435.1896">27792-693 204 0,'0'0'123'16,"0"0"-6"-16,0 0 2 15,-17 32-94-15,23 8-7 16,-6 14-6-16,4 14-7 16,-6 10-4-16,-6 10-3 15,3 1 0-15,-7 2-3 16,5-2-7-16,-7-20-9 16,11-2-26-16,-14-28-67 0,7-14-5 15,10-25 1-15,0 0-2 16</inkml:trace>
          <inkml:trace contextRef="#ctx0" brushRef="#br0" timeOffset="40622.7198">27669-248 189 0,'21'-3'128'16,"-4"14"-1"-16,4-2 1 15,11 14-71-15,10-25-38 16,18 0-10-16,8-3-12 15,6-9-14-15,11 7-22 0,-15-21-37 16,3 11-51-16,-10-10 0 16,-12 3-1-1,-15-3 7-15</inkml:trace>
          <inkml:trace contextRef="#ctx0" brushRef="#br0" timeOffset="40825.8252">28259-678 205 0,'-32'-25'128'15,"0"10"-1"-15,9 21 0 16,-4 7-95-16,18 29-9 16,-4 16-9-16,7 20-7 15,-1 8-4-15,3 11-3 16,0 1 0-16,0 2-3 16,2 0-1-16,-1-9-4 15,6-10-14-15,-8-26-23 16,14-10-77-16,-7-17-3 15,-2-28-2-15,0 0 0 0</inkml:trace>
          <inkml:trace contextRef="#ctx0" brushRef="#br0" timeOffset="41325.8329">28587-689 127 0,'-28'-8'122'0,"11"6"-8"0,17 2 7 16,-24-9-52-16,24 9-42 16,0 0-6-16,13-25-7 15,6 4-2-15,11 2-5 16,4-3 3-16,7-1-3 15,-1-5 1-15,2 5-5 16,-5 4 1-16,-4 8-1 16,-9 9-1-16,-5 8 0 15,-19-6-3-15,21 45 1 16,-17 2-1-16,-3 8-2 16,5 17 1-16,-2 9 0 15,2 4-1-15,1 4 2 16,1 1-1-16,1-3 1 0,1-4 1 15,-3-3 3-15,-5-14-1 16,0-2 2-16,-8-6-3 16,-1-1 4-16,-8-12 0 15,-8 1-2-15,-9-14-1 16,-2-2 0-16,-6-11-1 16,-3-10-4-16,-1-10-5 15,-1-16-17-15,13 9-43 16,-2-20-59-16,7-4-2 15,7-10-4-15,4-3-1 16</inkml:trace>
        </inkml:traceGroup>
      </inkml:traceGroup>
      <inkml:traceGroup>
        <inkml:annotationXML>
          <emma:emma xmlns:emma="http://www.w3.org/2003/04/emma" version="1.0">
            <emma:interpretation id="{686B03B2-8324-4DF4-ABC9-4172DD8D6984}" emma:medium="tactile" emma:mode="ink">
              <msink:context xmlns:msink="http://schemas.microsoft.com/ink/2010/main" type="line" rotatedBoundingBox="2738,2738 11895,2937 11868,4203 2711,4003"/>
            </emma:interpretation>
          </emma:emma>
        </inkml:annotationXML>
        <inkml:traceGroup>
          <inkml:annotationXML>
            <emma:emma xmlns:emma="http://www.w3.org/2003/04/emma" version="1.0">
              <emma:interpretation id="{D3C127A3-AD02-42CC-B806-4A85EF3FD52D}" emma:medium="tactile" emma:mode="ink">
                <msink:context xmlns:msink="http://schemas.microsoft.com/ink/2010/main" type="inkWord" rotatedBoundingBox="2734,2917 3236,2928 3223,3530 2721,3519"/>
              </emma:interpretation>
              <emma:one-of disjunction-type="recognition" id="oneOf6">
                <emma:interpretation id="interp30" emma:lang="en-GB" emma:confidence="0">
                  <emma:literal>a</emma:literal>
                </emma:interpretation>
                <emma:interpretation id="interp31" emma:lang="en-GB" emma:confidence="0">
                  <emma:literal>A</emma:literal>
                </emma:interpretation>
                <emma:interpretation id="interp32" emma:lang="en-GB" emma:confidence="0">
                  <emma:literal>9</emma:literal>
                </emma:interpretation>
                <emma:interpretation id="interp33" emma:lang="en-GB" emma:confidence="0">
                  <emma:literal>q</emma:literal>
                </emma:interpretation>
                <emma:interpretation id="interp34" emma:lang="en-GB" emma:confidence="0">
                  <emma:literal>n</emma:literal>
                </emma:interpretation>
              </emma:one-of>
            </emma:emma>
          </inkml:annotationXML>
          <inkml:trace contextRef="#ctx0" brushRef="#br0" timeOffset="1109.657">1300 1490 181 0,'-29'-19'125'0,"-9"2"-4"16,1 7-1-16,-9 1-101 15,10 17-7-15,-5 7-8 0,5 19-3 16,6 13 2-16,3 11-4 16,8 9 3-16,4 1-4 15,10-4 3-15,7-6-4 16,7-14 3-16,10-20-5 15,9-18 1-15,4-21 0 16,8-14 0-16,2-16 1 16,5-12-2-16,0-3 8 15,-4-2-3-15,-1 3 8 16,-12 8-3-16,0 13 5 16,-7 10-5-16,-4 24 4 15,-19 4-4-15,13 48-1 0,-11-3 5 16,0 15-8-16,-4 8 3 15,2 6-7-15,0 1-2 32,0-12-24-32,13-3-50 0,-7-18-43 15,3-14-4-15,-9-28 0 16</inkml:trace>
        </inkml:traceGroup>
        <inkml:traceGroup>
          <inkml:annotationXML>
            <emma:emma xmlns:emma="http://www.w3.org/2003/04/emma" version="1.0">
              <emma:interpretation id="{BDA3456A-807F-49C4-8C28-037742B602DD}" emma:medium="tactile" emma:mode="ink">
                <msink:context xmlns:msink="http://schemas.microsoft.com/ink/2010/main" type="inkWord" rotatedBoundingBox="6775,2826 11895,2937 11868,4203 6747,4091"/>
              </emma:interpretation>
              <emma:one-of disjunction-type="recognition" id="oneOf7">
                <emma:interpretation id="interp35" emma:lang="en-GB" emma:confidence="0">
                  <emma:literal>[Hoots]</emma:literal>
                </emma:interpretation>
                <emma:interpretation id="interp36" emma:lang="en-GB" emma:confidence="0">
                  <emma:literal>[Hoity]</emma:literal>
                </emma:interpretation>
                <emma:interpretation id="interp37" emma:lang="en-GB" emma:confidence="0">
                  <emma:literal>KE00tty</emma:literal>
                </emma:interpretation>
                <emma:interpretation id="interp38" emma:lang="en-GB" emma:confidence="0">
                  <emma:literal>K[00tty</emma:literal>
                </emma:interpretation>
                <emma:interpretation id="interp39" emma:lang="en-GB" emma:confidence="0">
                  <emma:literal>KE00Hy</emma:literal>
                </emma:interpretation>
              </emma:one-of>
            </emma:emma>
          </inkml:annotationXML>
          <inkml:trace contextRef="#ctx0" brushRef="#br0" timeOffset="16030.9339">7553 1582 148 0,'0'0'113'0,"-15"-26"-4"15,15 26 4-15,-37-34-95 32,18 19-4-32,-8 0-3 0,5 11-2 0,-5 2-3 0,3 11 0 15,-1 7-3-15,2 14-2 16,4 9 4-16,2 12-7 15,4 14 4-15,2 5-5 16,5 7 5-16,4 2-4 16,6 1 5-16,7-9-6 15,6-8 1-15,10-18 3 16,5-15 1-16,10-18 1 16,5-20 2-16,4-15-1 15,-2-14 2-15,0-7-2 16,-7-9 3-16,-7-2-4 15,-8 1 0-15,-10-3-1 0,-13 4-5 16,-8 0 4-16,-7 6-5 16,-8 4 1-16,2 7-15 15,-10 2-12-15,14 15-45 16,-6-2-43 0,19 21 2-16,-23-17-5 0</inkml:trace>
          <inkml:trace contextRef="#ctx0" brushRef="#br0" timeOffset="16452.8151">8188 1618 128 0,'10'-17'117'15,"-18"-2"-7"1,-15 0 7-16,-9-7-76 0,-4 11-27 15,-7 2-4-15,1 9-1 16,-1 8-3-16,3 13-2 16,1 17 4-16,6 11-8 15,9 14 4-15,5 9-7 16,6 9 6-16,7 4-5 16,10-5 7-16,7-5-5 15,14-18 1-15,9-11 4 16,7-21-2-16,12-18 3 15,8-23 1-15,3-14-3 0,-2-15 3 16,1-4-2 0,-11-8 1-16,-6-3-2 15,-16-2-4-15,-13 4 4 16,-15 5-6-16,-12 10 5 0,-7 7-10 16,-11 8 4-16,-2 13-15 15,-8 4-3-15,12 21-25 16,-10-3-74-16,15 11 0 15,2-1-5-15,10 8 7 16</inkml:trace>
          <inkml:trace contextRef="#ctx0" brushRef="#br0" timeOffset="17033.5926">8668 1749 200 0,'21'5'126'16,"5"-3"-1"-16,6 2 0 15,0-8-100-15,15 4-10 16,1-4-10-16,3-1-9 16,3 7-14-16,-8-8-18 15,7 13-32-15,-16-7-56 16,-1 0-1-16,-9-3 1 16,-3-3 4-16</inkml:trace>
          <inkml:trace contextRef="#ctx0" brushRef="#br0" timeOffset="16814.8686">8745 1531 154 0,'0'0'117'15,"-19"-17"-4"-15,19 17 1 16,0 0-89-16,2 19-5 16,2 4-3-16,5 9-14 0,-1 10 2 15,1 9-10-15,-3 7 1 16,-6 1-8-16,4 3 0 31,-12-9-18-31,8 2-23 16,-11-18-60-16,2-12-3 15,9-25 5-15,-25 4 0 16</inkml:trace>
          <inkml:trace contextRef="#ctx0" brushRef="#br0" timeOffset="17189.8219">9268 1529 103 0,'0'-24'124'0,"-3"3"-4"16,3 21 4-16,-14-19-54 15,14 19-37-15,-17 29-10 16,12 6-10-16,-8 9-1 16,5 13-12-16,-1 9-2 15,-3 2-20-15,7 15-30 16,-7-8-72-16,5 1 3 15,-7-10-7-15,3-9-2 16</inkml:trace>
          <inkml:trace contextRef="#ctx0" brushRef="#br0" timeOffset="14024.3565">5544 1920 177 0,'20'0'125'0,"-1"0"2"16,10 4-7-16,-3-6-74 16,4 4-42-16,2 4-19 15,-3-8-18-15,9 13-29 16,-18-9-57-16,7 4-5 16,-6-6 4-16,-3-2-1 15</inkml:trace>
          <inkml:trace contextRef="#ctx0" brushRef="#br0" timeOffset="14211.8527">5880 1565 153 0,'-2'-20'116'0,"2"20"4"16,0 0-7-16,8 22-78 16,-12 7-13-16,6 16-16 15,-4 10 1-15,0 15-11 16,0 11-6-16,-6-2-23 15,10 15-40-15,-7-10-46 16,1-7 0-16,2-15-2 0</inkml:trace>
          <inkml:trace contextRef="#ctx0" brushRef="#br0" timeOffset="14633.7289">6683 1601 155 0,'-12'-24'115'16,"-5"1"4"-16,-2-5-6 0,-1 5-89 16,-7 2-6-16,3 8-7 15,-5 7-4-15,1 12-3 16,-2 9-4-16,3 15-1 16,3 16 4-16,-1 12-5 15,4 14 3-15,4 11-2 16,8 6 3-16,5 3-4 15,8-1 5-15,9-10-5 16,8-7-2-16,7-19-5 16,16-14-13-16,-1-26-20 15,14-11-63-15,-2-17-11 16,-2-16 0-16,-1-12-1 16</inkml:trace>
          <inkml:trace contextRef="#ctx0" brushRef="#br0" timeOffset="17986.7607">5472 1454 123 0,'11'-19'106'0,"8"0"-2"0,-19 19-34 16,15-38-33-16,-15 38-13 15,-4-22-5-15,4 22-7 16,-35-6-2-16,6 14-3 15,-10-3-2-15,-7 5-1 16,-7-1 2-16,-1 1-1 16,-1-1 0-16,2-1 0 15,4-1-1-15,9-1 2 16,6-4-1-16,13 3 0 0,21-5-2 16,-18 8-1-1,18-8 0-15,15 17-2 16,0 0 0-16,2 9-1 15,4 12 5-15,-6 9-6 16,-2 8 3-16,-4 7-7 0,-3 10 5 16,-10 2-5-16,-1 3 4 15,-7 3-4-15,1-3-3 16,0-3 5-16,5 1-2 16,2-7 4-16,6-6-1 15,6-3 4-15,7-10 0 16,11-7 3-16,6-10-2 15,8-10 0-15,5-3-6 0,4-13-15 16,16 3-29 0,-3-10-66-16,2-7 0 15,0-3-4-15,-1-10 0 16</inkml:trace>
          <inkml:trace contextRef="#ctx0" brushRef="#br0" timeOffset="13852.473">5576 1701 183 0,'-2'-24'119'0,"2"-5"-1"15,4 9-35-15,-6-9-53 0,2 29-4 16,15-24-9-16,-15 24-8 16,17 39-1-16,-15 1-10 15,-2 17 4-15,-4 11-7 16,-2 9 0-16,-9 2-12 15,8 8-9-15,-14-22-36 16,6-5-56-16,-2-15 0 16,4-20-2-16,13-25 3 0</inkml:trace>
          <inkml:trace contextRef="#ctx0" brushRef="#br0" timeOffset="18830.5208">9635 1582 124 0,'-17'8'110'16,"17"-8"-2"-16,0 0 2 15,0 0-85-15,0 0-7 0,23-25-2 16,1 18-6-16,4-5-1 15,8 5-1-15,0 1-1 16,2 2-1-16,-6 4 0 16,2 6-1-16,-13 4 1 15,2 7 0-15,-10 7 5 16,-4 12-8-16,-5 4 5 16,0 9-6-16,0 4 6 15,-1 7-7-15,1 6 7 16,4 0-8-16,1 4 1 15,4 0 1-15,4 2-2 16,0-2 2-16,2-4-2 16,0 0 2-16,-4-6-3 0,-3-1 2 15,-9-10-2-15,-6-8 3 16,-9-5-3-16,-10-5 2 16,-11-3-1-16,-10-9 1 15,-10-4-8-15,-7-15-10 16,1 2-47-16,-7-14-61 15,-2-10 1-15,4-14-5 16,3-25-2-16</inkml:trace>
        </inkml:traceGroup>
      </inkml:traceGroup>
    </inkml:traceGroup>
    <inkml:traceGroup>
      <inkml:annotationXML>
        <emma:emma xmlns:emma="http://www.w3.org/2003/04/emma" version="1.0">
          <emma:interpretation id="{37789638-AA2D-4007-8027-748DF0E6EA29}" emma:medium="tactile" emma:mode="ink">
            <msink:context xmlns:msink="http://schemas.microsoft.com/ink/2010/main" type="paragraph" rotatedBoundingBox="24807,2750 29363,2797 29349,4136 24793,408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B5CCE83-16E1-4E9F-B8C3-10617EE1ECA6}" emma:medium="tactile" emma:mode="ink">
              <msink:context xmlns:msink="http://schemas.microsoft.com/ink/2010/main" type="line" rotatedBoundingBox="24807,2750 29363,2797 29349,4136 24793,4089"/>
            </emma:interpretation>
          </emma:emma>
        </inkml:annotationXML>
        <inkml:traceGroup>
          <inkml:annotationXML>
            <emma:emma xmlns:emma="http://www.w3.org/2003/04/emma" version="1.0">
              <emma:interpretation id="{F34A22E2-89BC-447D-A7A1-247E4DC55D30}" emma:medium="tactile" emma:mode="ink">
                <msink:context xmlns:msink="http://schemas.microsoft.com/ink/2010/main" type="inkWord" rotatedBoundingBox="24807,2750 29363,2797 29349,4136 24793,4089"/>
              </emma:interpretation>
              <emma:one-of disjunction-type="recognition" id="oneOf8">
                <emma:interpretation id="interp40" emma:lang="en-GB" emma:confidence="0">
                  <emma:literal>CHcoo-]</emma:literal>
                </emma:interpretation>
                <emma:interpretation id="interp41" emma:lang="en-GB" emma:confidence="0">
                  <emma:literal>(Hcoo-]</emma:literal>
                </emma:interpretation>
                <emma:interpretation id="interp42" emma:lang="en-GB" emma:confidence="0">
                  <emma:literal>[Hcoo-s</emma:literal>
                </emma:interpretation>
                <emma:interpretation id="interp43" emma:lang="en-GB" emma:confidence="0">
                  <emma:literal>(Hcoo-s</emma:literal>
                </emma:interpretation>
                <emma:interpretation id="interp44" emma:lang="en-GB" emma:confidence="0">
                  <emma:literal>[Hcoo-]</emma:literal>
                </emma:interpretation>
              </emma:one-of>
            </emma:emma>
          </inkml:annotationXML>
          <inkml:trace contextRef="#ctx0" brushRef="#br0" timeOffset="43927.9265">23531 1424 155 0,'0'0'107'0,"0"0"3"0,0 0-3 16,-21 7-83-16,21-7-9 15,-28-21-3 1,5 6-4-16,1 0-1 16,-9-4-1-16,-1 0 0 0,-2 1 0 15,2 1-2-15,0 2 0 16,4 3 1-16,-1 1-2 15,7 7 0-15,1 4-2 16,2 8 0-16,0 5-2 16,4 10 1-16,0 7-1 15,0 7 1-15,0 14 2 16,3 8-5-16,3 9 5 0,1 9-5 16,1 7 5-16,-1 4-5 15,1 3 3 1,1 1-3-16,2-1 0 15,-1-2 4-15,6-8 1 0,5-7 2 16,7-10-3-16,10-7 4 16,3-12-3-16,8-5 2 15,6-12-2-15,5-5-4 16,5-8-9-16,-7-10-15 16,10 3-32-16,-10-10-58 15,-3-9 3-15,-6-6-6 16,-4-8 5-16</inkml:trace>
          <inkml:trace contextRef="#ctx0" brushRef="#br0" timeOffset="44381.0566">23665 1907 228 0,'28'11'127'16,"6"-1"3"-16,12 1-4 15,3-11-92-15,9 2-26 16,7-2-17-16,-7-11-20 16,10 5-34-16,-17-9-60 15,0-2-3-15,-13-6 0 0,-4 4 2 16</inkml:trace>
          <inkml:trace contextRef="#ctx0" brushRef="#br0" timeOffset="44193.5775">23763 1681 217 0,'0'0'125'0,"0"0"-1"16,0 0-4-16,17 13-92 15,-11 4-25-15,0 13 0 0,-4 10-7 16,-1 12 1 0,-1 5-8-16,2 9-8 15,-7-5-9-15,5 5-23 16,-12-15-60-16,5-10-5 0,-1-16 0 15,8-25 0-15</inkml:trace>
          <inkml:trace contextRef="#ctx0" brushRef="#br0" timeOffset="44584.1809">24219 1520 154 0,'-12'-19'125'0,"12"19"-4"16,-17-13 3-16,17 13-63 15,-4 26-30-15,4 6-9 16,6 16-14-16,2 8 0 16,1 14-8-16,-1 13 3 15,-1 2-4-15,-1 8 1 0,-4-6-9 16,2-2-14-16,-10-19-25 15,12-8-72-15,-8-16-4 16,4-20 0-16,-2-22-1 16</inkml:trace>
          <inkml:trace contextRef="#ctx0" brushRef="#br0" timeOffset="44927.9353">24968 1732 226 0,'2'-27'118'16,"-4"1"1"-16,-7-6-4 16,0 3-96-16,-8 3-12 15,0 9 1-15,-6 9-2 16,0 16-2-16,-5 11 4 15,1 15-8-15,-3 13 6 16,0 13-5-16,0 12 5 16,0 13-4-16,1 4 3 15,7 0-4-15,5-3-2 16,7-8-1-16,14-12-9 16,3-17-10-16,22-9-20 0,-1-31-31 15,17-7-48-15,8-15-3 16,6-10 2-16,3-11 2 15</inkml:trace>
          <inkml:trace contextRef="#ctx0" brushRef="#br0" timeOffset="45756.0709">25590 1869 224 0,'17'-24'119'16,"-4"-5"2"-16,-9 3-15 15,-12-15-84-15,5 7-3 16,-14 0-12-16,1 5 0 0,-6 12-8 16,-3 12 3-16,-9 12-2 15,2 16-2 1,-2 16 4-16,-2 12-6 16,2 15 3-16,2 8-3 0,8 0 4 15,5-2-2-15,13-6-1 16,10-10 4-16,9-12-1 15,12-16 3-15,7-20-1 16,9-14-1-16,6-17 1 16,-3-7-2-16,1-11 1 15,-9-7-3-15,-6-5 3 16,-11-1-3-16,-11-3 3 0,-12 2 0 16,-9 8 1-16,-2 5 2 15,-6 7-3 1,2 6 4-16,0 9-5 15,19 20 6-15,-11-21-5 0,11 21 2 16,30-15-3-16,2 7 3 16,10-3-2-16,9-1 1 15,5 1-2-15,7 0 1 16,-3-1-2-16,-3 7 2 16,-8 3-1-16,-10 4-1 15,-8 7 1-15,-12 4-4 16,-14 8 8-16,-10 8-7 15,-11 5 6-15,-6 11-5 16,-7 6 4-16,-1 9-4 16,-4 3 4-16,8 3 2 15,5 0-3-15,10-4 4 16,11-5-2-16,13-12 2 0,15-11 0 16,10-15 0-16,15-17-1 15,5-12-2-15,9-14 0 16,-3-8-3-16,-6-8 1 15,-5-5-1-15,-17-4 2 16,-11-4-2-16,-22 0 2 16,-18 2 1-16,-13 2 1 15,-14 7-1-15,-7 4 2 16,-5 8-1-16,-1 8-2 16,2 7-3-16,9 9-9 15,7-2-15-15,18 14-32 16,0-10-68-16,19 4-4 0,0 0-1 15,30-21 2-15</inkml:trace>
          <inkml:trace contextRef="#ctx0" brushRef="#br0" timeOffset="45959.2062">26540 1786 250 0,'-25'19'130'0,"6"-9"-1"16,19-10-5-16,0 0-107 16,0 0-9-16,21-10-8 15,8-1-12-15,12 5-29 16,-5-7-82-16,6 0-4 15,-5-2-1-15,1-2 1 16</inkml:trace>
          <inkml:trace contextRef="#ctx0" brushRef="#br0" timeOffset="46599.8319">27099 1522 88 0,'-9'-23'107'16,"9"23"2"-16,0 0-20 16,-25-24-26-16,25 24-9 0,0 0-15 15,0 0-7-15,0 0-7 16,0 0-7-16,19-8-5 16,7 6-4-16,6-3-3 15,10-1-1-15,3-4-3 16,4 1-1-16,1 0 0 15,-3-1-2-15,-6 4 2 16,-5 1-2-16,-9 5 1 16,-8 4 0-16,-19-4 0 15,9 24 2-15,-15-3-1 16,1 5 4-16,-5 10 0 16,1 8-4-16,-1 3 5 0,3 6-5 15,5 7 3-15,2 2-4 16,6 5 2-16,1 2-9 15,8 5 1-15,0-2 2 16,2 2-1-16,0-5 2 16,-2-3-2-16,-5-1 3 15,-4-9 0-15,-10-8 5 16,-9-13-1-16,-8-4 2 16,-11-11 1-16,-10-3 1 15,-9-9 1-15,-4-2-1 16,-5-4 0-16,-1-4-2 15,3 0-7-15,-3-6-16 16,16 4-75-16,-2-7-36 0,11-8-1 16,2-13-8-16</inkml:trace>
        </inkml:traceGroup>
      </inkml:traceGroup>
    </inkml:traceGroup>
    <inkml:traceGroup>
      <inkml:annotationXML>
        <emma:emma xmlns:emma="http://www.w3.org/2003/04/emma" version="1.0">
          <emma:interpretation id="{C8351844-D356-44FE-BCB4-2D70B1A5E508}" emma:medium="tactile" emma:mode="ink">
            <msink:context xmlns:msink="http://schemas.microsoft.com/ink/2010/main" type="paragraph" rotatedBoundingBox="20452,4365 32995,4187 33020,6011 20478,618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39F98B3-E445-41E2-9B4B-1AD9443152B9}" emma:medium="tactile" emma:mode="ink">
              <msink:context xmlns:msink="http://schemas.microsoft.com/ink/2010/main" type="line" rotatedBoundingBox="20452,4365 32995,4187 33020,6011 20478,6189"/>
            </emma:interpretation>
          </emma:emma>
        </inkml:annotationXML>
        <inkml:traceGroup>
          <inkml:annotationXML>
            <emma:emma xmlns:emma="http://www.w3.org/2003/04/emma" version="1.0">
              <emma:interpretation id="{8B8F1AE7-D767-4B53-A28A-95E45A2F8148}" emma:medium="tactile" emma:mode="ink">
                <msink:context xmlns:msink="http://schemas.microsoft.com/ink/2010/main" type="inkWord" rotatedBoundingBox="20457,4663 21559,4647 21571,5541 20469,5556"/>
              </emma:interpretation>
              <emma:one-of disjunction-type="recognition" id="oneOf9">
                <emma:interpretation id="interp45" emma:lang="en-GB" emma:confidence="0">
                  <emma:literal>HI</emma:literal>
                </emma:interpretation>
                <emma:interpretation id="interp46" emma:lang="en-GB" emma:confidence="0">
                  <emma:literal>He</emma:literal>
                </emma:interpretation>
                <emma:interpretation id="interp47" emma:lang="en-GB" emma:confidence="0">
                  <emma:literal>H</emma:literal>
                </emma:interpretation>
                <emma:interpretation id="interp48" emma:lang="en-GB" emma:confidence="0">
                  <emma:literal>Hl</emma:literal>
                </emma:interpretation>
                <emma:interpretation id="interp49" emma:lang="en-GB" emma:confidence="0">
                  <emma:literal>Hi</emma:literal>
                </emma:interpretation>
              </emma:one-of>
            </emma:emma>
          </inkml:annotationXML>
          <inkml:trace contextRef="#ctx0" brushRef="#br1" timeOffset="107040.8812">18679 3733 127 0,'0'0'117'0,"17"-7"0"16,3 9 0-16,3-2-78 15,13 5-14-15,-4-5-14 16,4 0-17-16,4 4-24 16,-14-13-51-16,0 1-34 15,-3-1-4-15,-12-12 2 16</inkml:trace>
          <inkml:trace contextRef="#ctx0" brushRef="#br1" timeOffset="106884.6292">18735 3295 100 0,'0'0'112'16,"10"-24"0"-16,-10 24-1 16,0 0-67-16,17-6-19 15,-10 25-9-15,3 19-7 0,-5 14-5 0,-1 13 1 16,-2 14 2-16,0 4-4 15,-4 0 3-15,-2 0-5 16,2-9-3-16,-3-16-20 16,7-7-30-16,-6-17-61 15,4-34-4-15,0 0 3 16,-17 4-4-16</inkml:trace>
          <inkml:trace contextRef="#ctx0" brushRef="#br1" timeOffset="107251.2361">19011 3201 175 0,'13'24'116'0,"-1"10"-1"15,-1 13-2 1,0 8-92-16,-5 11-12 15,3 8 1-15,-3 11-3 16,-4 6-3-16,0-5-1 16,-2-2-10-16,5-7-19 15,-8-18-52-15,5-14-37 16,5-9-4-16,-7-36-4 16</inkml:trace>
          <inkml:trace contextRef="#ctx0" brushRef="#br1" timeOffset="107719.9896">19772 3299 148 0,'0'-34'113'0,"2"0"2"16,-6 13-30-16,-7-7-46 16,11 28-8-16,-17-21-8 15,17 21-9-15,-28 34-7 16,11 8-2-16,-4 16-5 16,4 12 3-16,-2 15-2 15,6 8 2-15,0 5 1 16,7-6-2-16,6-5-4 0,4-13-12 15,15-12-15-15,-6-22-49 16,11-18-40-16,7-12-3 16,4-18-2-16</inkml:trace>
        </inkml:traceGroup>
        <inkml:traceGroup>
          <inkml:annotationXML>
            <emma:emma xmlns:emma="http://www.w3.org/2003/04/emma" version="1.0">
              <emma:interpretation id="{DA8B10FB-564C-4FDB-8A36-C0ABE9CBDCEE}" emma:medium="tactile" emma:mode="ink">
                <msink:context xmlns:msink="http://schemas.microsoft.com/ink/2010/main" type="inkWord" rotatedBoundingBox="21852,4619 23753,4592 23764,5410 21864,5437"/>
              </emma:interpretation>
              <emma:one-of disjunction-type="recognition" id="oneOf10">
                <emma:interpretation id="interp50" emma:lang="en-GB" emma:confidence="0">
                  <emma:literal>00 1</emma:literal>
                </emma:interpretation>
                <emma:interpretation id="interp51" emma:lang="en-GB" emma:confidence="0">
                  <emma:literal>00 H</emma:literal>
                </emma:interpretation>
                <emma:interpretation id="interp52" emma:lang="en-GB" emma:confidence="0">
                  <emma:literal>00 h</emma:literal>
                </emma:interpretation>
                <emma:interpretation id="interp53" emma:lang="en-GB" emma:confidence="0">
                  <emma:literal>0011</emma:literal>
                </emma:interpretation>
                <emma:interpretation id="interp54" emma:lang="en-GB" emma:confidence="0">
                  <emma:literal>00 N</emma:literal>
                </emma:interpretation>
              </emma:one-of>
            </emma:emma>
          </inkml:annotationXML>
          <inkml:trace contextRef="#ctx0" brushRef="#br1" timeOffset="108482.9881">20352 3405 115 0,'15'-38'108'16,"-7"13"0"-16,-3-5 1 15,-8-4-74-15,6 6-9 16,-10-1-6-16,1 11-7 16,-11 4-3-16,-2 14-1 15,-5 10-3-15,-5 16-3 16,-3 14-4-16,-2 13 0 16,0 15-5-16,2 9 4 0,4 8 0 15,5 0 0-15,10-2 2 16,7-9-1-1,12-12 4-15,11-16-2 16,9-22 5-16,8-14 1 0,10-20-7 16,3-14 6-16,0-14-8 15,-1-9 2-15,-5-3-3 16,-7-4 2-16,-7-1-3 16,-8-2-2-16,-16 1 7 15,-5 1-6-15,-7 8 5 16,-8 1-5-16,2 10-8 15,-6 2-14-15,10 17-31 0,1 0-54 16,10 17-1 0,0 0-1-16,0 0 7 15</inkml:trace>
          <inkml:trace contextRef="#ctx0" brushRef="#br1" timeOffset="109096.6582">20987 3357 53 0,'0'0'106'0,"5"-32"1"15,-5 13 2-15,0 19-45 16,-13-43-29-16,13 43-8 16,-17-32-7-16,17 32-6 15,-28-4-5-15,11 10-1 16,-4 13-4-16,0 7-3 16,1 14-2-16,-3 9 1 15,2 9-2-15,2 5 1 16,6 14 1-16,2-1-2 15,7-1 5-15,10-7-2 0,5-7 6 16,12-16-3-16,5-15 6 16,12-11-4-16,5-23 2 15,6-15 5 1,0-11-10-16,-2-9 3 0,-4-11-6 16,-7 1 2-16,-10-7-3 15,-11-5 1-15,-13-1-5 16,-13-2-6-16,-8 3-2 15,-12 3-20-15,7 7-65 16,-8 5-22-16,1 9 1 16,1 5-2-16</inkml:trace>
          <inkml:trace contextRef="#ctx0" brushRef="#br1" timeOffset="109831.0624">21533 3221 145 0,'19'-17'112'0,"-2"2"-2"16,0 8-2-16,0 7-86 16,-17 0-9-16,18 30-8 0,-16 6-4 15,-5 17-1-15,-5 9-3 16,-3 10 3-16,-3 3-5 16,-3-3 5-16,4 0-8 15,-2-15-6-15,6-6-17 16,-5-21-23-16,11-13-51 15,3-17-1-15,0 0 1 16,0 0 21-16</inkml:trace>
          <inkml:trace contextRef="#ctx0" brushRef="#br1" timeOffset="110002.9264">21538 3616 60 0,'0'0'104'0,"17"13"7"15,-17-13-3-15,34 14-52 16,-9-20-31-16,9 2-11 16,4-1-14-16,-2-7-22 15,9 3-38-15,-4-3-48 16,-7-5 0-16,-3 0-4 16</inkml:trace>
          <inkml:trace contextRef="#ctx0" brushRef="#br1" timeOffset="110221.6777">21960 3106 132 0,'0'0'118'0,"0"0"0"16,1 29-2-16,1 1-63 16,2 19-34-16,-6 6-11 15,4 13-4-15,-2 5-9 16,-4 3-5-16,6 9-14 15,-7-12-26-15,6-3-64 16,3-7-1-16,0-16-1 16,5-9-3-16</inkml:trace>
        </inkml:traceGroup>
        <inkml:traceGroup>
          <inkml:annotationXML>
            <emma:emma xmlns:emma="http://www.w3.org/2003/04/emma" version="1.0">
              <emma:interpretation id="{4D3C3BD1-4A47-4AEC-95A0-6BAB03978766}" emma:medium="tactile" emma:mode="ink">
                <msink:context xmlns:msink="http://schemas.microsoft.com/ink/2010/main" type="inkWord" rotatedBoundingBox="24538,4553 27923,4505 27945,6083 24560,6131"/>
              </emma:interpretation>
              <emma:one-of disjunction-type="recognition" id="oneOf11">
                <emma:interpretation id="interp55" emma:lang="en-GB" emma:confidence="0">
                  <emma:literal>weakly</emma:literal>
                </emma:interpretation>
                <emma:interpretation id="interp56" emma:lang="en-GB" emma:confidence="0">
                  <emma:literal>wealthy</emma:literal>
                </emma:interpretation>
                <emma:interpretation id="interp57" emma:lang="en-GB" emma:confidence="0">
                  <emma:literal>weakhy</emma:literal>
                </emma:interpretation>
                <emma:interpretation id="interp58" emma:lang="en-GB" emma:confidence="0">
                  <emma:literal>weakhg</emma:literal>
                </emma:interpretation>
                <emma:interpretation id="interp59" emma:lang="en-GB" emma:confidence="0">
                  <emma:literal>weakhj</emma:literal>
                </emma:interpretation>
              </emma:one-of>
            </emma:emma>
          </inkml:annotationXML>
          <inkml:trace contextRef="#ctx0" brushRef="#br1" timeOffset="113034.2366">22757 3380 41 0,'7'-21'100'16,"-7"-11"5"-16,6 6 0 15,-4-3-46-15,-4-3-28 16,7 12-11-16,-3 3-5 15,-2 17-2-15,10 18-4 16,-5 20-3-16,1 13-4 16,0 13 0-16,-1 12 0 0,3 3 4 15,-2 3 3 1,1-5-4-16,1-19 7 16,5-14 1-16,0-23-5 15,10-18 0-15,1-21-5 0,7-16-3 16,1-16-4-16,0-8 4 15,-2-4-6-15,-3-1-1 16,-3 9 5-16,-7 10-2 16,-2 18 1-16,-15 26 1 15,19 2-1-15,-9 26 1 16,-3 19 0-16,4 12 3 16,3 7 5-16,1 4-3 15,2-6 4-15,5-8-2 16,1-14 3-16,5-14-4 15,3-14 4-15,-1-16-2 16,-2-15-9-16,1-10 5 16,-5-7-6-16,-3-5 5 0,-8-5-4 15,-5 1 3-15,-5 1-3 16,-3 8-2-16,0 10 6 16,-1 5-1-16,1 19 1 15,0 0 0-15,24 2 0 16,-3 11 1-16,5 2 0 15,10-2 0-15,4-3-1 16,7-8 1-16,2-6-1 16,4-9 0-16,-2-3-1 15,-2-6 0-15,-3-5 0 16,-9 1-1-16,-8-1 1 16,-12 1-1-16,-12-2 1 0,-10 5 0 15,-12 4 1-15,-4 12 1 16,-4 7 0-16,-5 11 1 15,2 10-1-15,1 11 2 16,5 7-2-16,7 11 2 16,1-1-2-16,9 0 0 15,3-4 0-15,6-7-9 16,11 1-15-16,-4-16-26 16,19 0-69-16,-1-2-4 15,3-3 2-15,5-4-2 16</inkml:trace>
          <inkml:trace contextRef="#ctx0" brushRef="#br1" timeOffset="113424.846">24447 3673 69 0,'36'-45'100'16,"-13"-10"1"-16,-10 2 2 16,-4 2-56-16,-16-2-16 15,-1 13-8-15,-13 8-5 16,3 19-4-16,-15 17-4 15,5 20-2-15,-2 14-4 16,0 17-2-16,1 3-3 16,5 5 1-16,3-5 3 15,6-9 0-15,9-15 0 16,12-15 1-16,-6-19 1 16,38-17 0-16,-8-15 1 0,8-13-1 15,1-10-3-15,3-5 1 16,-2-1-1-1,-6 6-3-15,-2 12 2 0,-10 13-3 16,-5 20 1-16,-17 10 0 16,17 40-1-16,-17 5 1 15,-5 14-4-15,-3 3 2 16,-1 10-6-16,-5-14-8 16,11 1-22-16,-9-19-62 15,5-20-11-15,7-20-4 16,0 0 5-16</inkml:trace>
          <inkml:trace contextRef="#ctx0" brushRef="#br1" timeOffset="113957.1258">24923 3036 199 0,'0'0'116'16,"21"14"-5"-16,-19 3-2 15,-6 17-94-15,-4 9-10 16,-1 14-3-16,-2 11-4 16,-3 5 3-16,-1 9-3 15,4-5 5-15,0-7-4 0,3-8 6 16,4-15-2-16,6-15 2 16,-2-32-1-16,21 8-1 15,0-31 1 1,7-13-3-16,2-13 1 0,6-11-2 15,2 0 2-15,2-5-4 16,-3 7 3-16,-4 7-1 16,-7 9 1-16,-9 12-2 15,-8 13 2-15,-9 17-1 16,0 0 0-16,-26 36 1 16,3-2-2-16,-5 11 2 15,-2 6-2-15,3 4 3 16,3 2 0-16,9-3 3 0,9-4-2 15,10-7 2 1,9-9-2-16,12-11 0 16,9-10-3-16,7-9-4 15,8-6-11-15,-3-17-15 0,8 6-25 16,-16-12-66-16,2-5 3 16,-8-2-3-16,-11-8 3 15</inkml:trace>
          <inkml:trace contextRef="#ctx0" brushRef="#br1" timeOffset="114503.0086">25458 3040 130 0,'0'0'110'0,"30"-11"1"16,-30 11-3-16,21 26-68 15,-12 8-24-15,-7 12-9 0,2 14-3 16,-6 10-5-16,0 5 3 15,0 3-2-15,4-6 4 16,0-10-1-16,7-7 4 16,5-21-1-16,6-14 2 15,5-20-1-15,7-11-1 16,0-15 0-16,2-4-3 16,-4-6-1-16,-1-2-2 15,-7 2 2-15,-7 8-3 16,-15 28 2-16,17-19-2 15,-17 19 0-15,-2 34 2 16,-1-4-1-16,-1 12 4 16,2-3-2-16,4 3 2 0,2-10 0 15,9-8 2-15,8-16-2 16,5-12 0-16,8-17-3 16,6-13-2-16,-1-5 0 15,5-14-1-15,-6-4 2 16,-6-1-3-16,-8 5 3 15,-5 6-1-15,-9 13 2 16,-5 17 0-16,-5 17 1 16,-2 24 1-16,-3 23-1 15,3 21 4-15,0 14 1 16,4 18-2-16,-2 11 2 16,4 14-3-16,-1-3 0 0,1-3-1 15,-4-3-1-15,0-9-4 16,-4-10-1-16,-7-16 1 15,-2-17-6-15,-10-24 0 16,2-16-6-16,-13-28-11 16,6-11-17-16,-15-28-47 15,9-6-35-15,7-10-1 16,5-3 3-16</inkml:trace>
        </inkml:traceGroup>
        <inkml:traceGroup>
          <inkml:annotationXML>
            <emma:emma xmlns:emma="http://www.w3.org/2003/04/emma" version="1.0">
              <emma:interpretation id="{1FC00290-48AF-4CDF-A975-D23403250A41}" emma:medium="tactile" emma:mode="ink">
                <msink:context xmlns:msink="http://schemas.microsoft.com/ink/2010/main" type="inkWord" rotatedBoundingBox="28609,4249 32995,4187 33013,5467 28627,5530"/>
              </emma:interpretation>
              <emma:one-of disjunction-type="recognition" id="oneOf12">
                <emma:interpretation id="interp60" emma:lang="en-GB" emma:confidence="0">
                  <emma:literal>dissociates,</emma:literal>
                </emma:interpretation>
                <emma:interpretation id="interp61" emma:lang="en-GB" emma:confidence="0">
                  <emma:literal>dissociates ,</emma:literal>
                </emma:interpretation>
                <emma:interpretation id="interp62" emma:lang="en-GB" emma:confidence="0">
                  <emma:literal>disso incites,</emma:literal>
                </emma:interpretation>
                <emma:interpretation id="interp63" emma:lang="en-GB" emma:confidence="0">
                  <emma:literal>disso ciates,</emma:literal>
                </emma:interpretation>
                <emma:interpretation id="interp64" emma:lang="en-GB" emma:confidence="0">
                  <emma:literal>disso inciters,</emma:literal>
                </emma:interpretation>
              </emma:one-of>
            </emma:emma>
          </inkml:annotationXML>
          <inkml:trace contextRef="#ctx0" brushRef="#br1" timeOffset="115321.1375">27275 3573 104 0,'-19'-8'109'0,"-4"-9"2"0,2 0-4 16,-5-4-56-16,-6-3-38 16,2 5-6-16,-3 8-5 15,-2 9-3-15,-3 13 1 16,2 14-1-16,0 16-2 16,2 10 2-16,8 10 0 15,1 1 0-15,10-4 6 16,7-5 0-16,10-17 5 15,13-13-1-15,14-29 2 16,14-15 0-16,8-30-2 16,13-11 1-16,6-15-5 15,2-12-1-15,-2-5-3 0,-6-3 0 16,-11 3 2-16,-13 7-4 16,-12 15 4-16,-11 16-1 15,-13 16 0-15,-8 23-1 16,4 17 0-16,-23 40 0 15,10 18-1-15,-2 18 1 16,2 14-3-16,1 7 3 16,5-3-2-16,5-5 3 15,4-14 0-15,5-14 2 16,9-24-1-16,4-20 2 16,9-20 0-16,5-18-1 15,2-15 1-15,5-11-2 16,1-8 0-16,-1-5-2 0,-3 3 2 15,-2 8-3-15,-6 15 1 16,-7 15-1-16,-6 19 1 16,-4 19 0-1,-9 17-2-15,-2 13 0 0,-4 9-2 16,-8 3-1-16,5-1-3 16,-5-9-13-16,6-4-14 15,-11-22-42-15,15-25-44 16,0 0-5-16,0 0 5 15,-17-32 1-15</inkml:trace>
          <inkml:trace contextRef="#ctx0" brushRef="#br1" timeOffset="115461.7596">27858 3131 199 0,'0'0'117'0,"0"0"-11"16,10 21-16-16,-10-21-123 15,0 0-77-15,0 0-6 16,0 0-2-16,21 28-2 16</inkml:trace>
          <inkml:trace contextRef="#ctx0" brushRef="#br1" timeOffset="115758.6387">28270 3342 170 0,'0'0'110'0,"-6"-22"2"16,-20-1-14-16,-8 12-78 16,-11-4-8-16,3 11-7 0,1 8 1 15,5 11-1-15,5 9 1 16,14 12-2-16,16 9 0 16,10 6 0-16,12 0-2 15,7 0 1-15,6-3-3 16,0-5 1-16,-6-3 0 15,-3-4-3-15,-10-6 3 16,-11-4-5-16,-12-5-2 0,-9-6-3 16,-9-4-10-1,-10-12-13-15,6-1-41 16,-6-8-37-16,0-9-4 16,8 0 0-16</inkml:trace>
          <inkml:trace contextRef="#ctx0" brushRef="#br1" timeOffset="116118.0192">28682 3276 185 0,'2'-28'118'15,"-25"17"-2"-15,-13 9-7 16,-13-4-98-16,2 8-4 15,2 11-5-15,5 10 0 16,12 7-1-16,11 8 0 0,15 5-2 16,11 1 1-16,14 3-2 15,5-2 3-15,6-1-2 16,0-3 1-16,-6-1 0 16,-1-1 2-16,-12-5-1 15,-9-3-1-15,-10-7-3 16,-9-3-3-16,-8-6-4 15,-9-9-8-15,-4-4-18 16,-12-19-34-16,3-4-42 16,3-2-4-16,8-9 6 15,13 0 40-15</inkml:trace>
          <inkml:trace contextRef="#ctx0" brushRef="#br1" timeOffset="116477.398">28997 3388 159 0,'-34'-6'115'0,"-3"0"-4"16,1 8-1-16,0 6-92 15,-6 5-14-15,10 10-5 16,6 13-3-16,9 5 1 15,11 6 2-15,10 2 3 0,5-5 0 16,14-6 7-16,5-12-1 16,6-9 0-16,2-17 0 15,2-8 0-15,-2-10-4 16,-6-11 1-16,-4-5-2 16,-9-5-4-16,-9-7 4 15,-10-3-3-15,-7 2 0 16,-6 4-7-16,-2 9-12 15,-8-2-18-15,8 11-71 16,-2 10-7-16,2 6-1 16,17 9-3-16</inkml:trace>
          <inkml:trace contextRef="#ctx0" brushRef="#br1" timeOffset="117482.5704">29500 3235 107 0,'0'0'114'15,"-27"-19"-2"-15,8 13-1 16,19 6-66-16,-26 15-34 16,13 15-8-16,1 8-1 15,5 11-4-15,3 6 3 16,4 2-3-16,8-2 4 16,1-6 0-16,10-8 3 0,0-14 1 15,11-10 0 1,0-19 0-16,8-10-1 15,-4-12 1-15,4-8-2 16,-2-8-2-16,-6-3-2 0,-4-3 1 16,-7 5-1-16,-6 3 2 15,-3 10-1-15,-6 11 1 16,-4 17 1-16,0 0-1 16,-8 36 0-16,1 3-1 15,-1 8 0-15,0 8-4 16,1-2-1-16,3 0-12 15,-2-15-11-15,10-4-41 16,-2-17-50-16,-2-17 2 16,-2-19-4-16,-3-17 32 15</inkml:trace>
          <inkml:trace contextRef="#ctx0" brushRef="#br1" timeOffset="117623.1926">29647 2999 142 0,'15'28'102'0,"-15"-28"-35"16,8 28-64-16,1-11-67 15,-9-17-54-15,25 25-1 16</inkml:trace>
          <inkml:trace contextRef="#ctx0" brushRef="#br1" timeOffset="118029.4751">30085 3284 158 0,'-38'-6'111'0,"14"8"-1"16,-14-6-8-16,-7 14-94 15,9 9-12-15,6 13-2 16,1 7-2-16,9 12 0 15,3-2 0-15,11-1 1 16,8-7 6-16,13-11 0 16,6-14 5-16,7-16-3 15,8-17 3-15,5-14 0 16,5-10 4-16,1-10-3 0,-2-6 2 16,-3-5-1-16,-6 5-2 15,-8 8 3-15,-9 13-1 16,-8 10 0-16,-11 26-2 15,0 0 0-15,-7 30-3 16,-6 11-1-16,-3 12 1 16,1 8-9-16,0-6-10 15,6 7-27-15,-6-13-63 16,1-15-1-16,11-9-2 16,3-25 1-16</inkml:trace>
          <inkml:trace contextRef="#ctx0" brushRef="#br1" timeOffset="118647.7389">30148 3159 229 0,'0'0'129'0,"11"17"-1"16,23-13-6-16,19-10-113 0,13 2-35 15,4-12-38-15,9 4-64 16,4 3-2-16,-3 1 7 16,-1 4-2-16</inkml:trace>
          <inkml:trace contextRef="#ctx0" brushRef="#br1" timeOffset="118482.5785">30499 2719 188 0,'19'-9'127'16,"-19"9"-3"-16,0 0 0 15,4 36-93-15,-16-6-20 16,-3 13-11-16,-4 18-3 15,-5 9-6-15,-1 16 2 16,1 3 1-16,7 2-2 16,3-6 4-16,14-4-4 0,8-13 5 15,9-15-1-15,13-15 3 16,10-19-1-16,7-16 1 16,0-10 0-1,4-12 0-15,-4-8 7 0,-3-7-8 16,-14-3 3-16,-7-3-1 15,-12 0 1-15,-9 8 0 16,-11 2 1-16,-5 13-1 16,-10 9-5-16,-1 14 6 15,4 9-1-15,3 12 0 16,4 7-1-16,9 3 1 16,8 5-2-16,7-4 1 15,7-4-1-15,9-6 1 0,5-5 4 16,1-8-10-16,0-4 0 15,-6-13-20 1,1 4-22-16,-27-2-69 16,13-22 1-16,-19 1-4 0,-22-17 0 15</inkml:trace>
          <inkml:trace contextRef="#ctx0" brushRef="#br1" timeOffset="118897.7382">31111 3087 255 0,'13'-32'130'0,"-22"12"3"15,-12 10-16-15,-13-11-87 16,6 16-15-16,-10 5-7 16,8 11-3-16,5 15-3 0,10 8-1 15,11 14-2-15,12 6 1 16,7 7-1-16,9-1 1 15,8 3-1 1,1-1 1-16,-3-5-2 0,-6-3-1 16,-9-5-9-16,-13-11-12 15,-7 2-31-15,-18-18-72 16,-11-14 0-16,-11-10-11 16,-14-19 2-16</inkml:trace>
          <inkml:trace contextRef="#ctx0" brushRef="#br1" timeOffset="142984.4902">31205 3614 153 0,'0'0'128'0,"17"-5"0"0,-17 5 2 16,0 0-82-16,-13 37-11 15,-2-6-14-15,2 14-25 16,0 12-72-16,-14 5-50 16,-11-7-4-16,-3-2-5 15,-18-18-8-15</inkml:trace>
        </inkml:traceGroup>
      </inkml:traceGroup>
    </inkml:traceGroup>
    <inkml:traceGroup>
      <inkml:annotationXML>
        <emma:emma xmlns:emma="http://www.w3.org/2003/04/emma" version="1.0">
          <emma:interpretation id="{5A5A9AA6-BD0F-4CC9-9071-28B185892994}" emma:medium="tactile" emma:mode="ink">
            <msink:context xmlns:msink="http://schemas.microsoft.com/ink/2010/main" type="paragraph" rotatedBoundingBox="1760,5593 32855,4651 32986,8974 1891,99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6A34D7-294F-4818-BF90-2F7F4AF225DE}" emma:medium="tactile" emma:mode="ink">
              <msink:context xmlns:msink="http://schemas.microsoft.com/ink/2010/main" type="line" rotatedBoundingBox="1760,5593 30728,4715 30803,7190 1835,8068"/>
            </emma:interpretation>
          </emma:emma>
        </inkml:annotationXML>
        <inkml:traceGroup>
          <inkml:annotationXML>
            <emma:emma xmlns:emma="http://www.w3.org/2003/04/emma" version="1.0">
              <emma:interpretation id="{11BD28BE-6411-4EF5-BB5A-C71F181DB969}" emma:medium="tactile" emma:mode="ink">
                <msink:context xmlns:msink="http://schemas.microsoft.com/ink/2010/main" type="inkWord" rotatedBoundingBox="1785,6418 5320,6311 5370,7961 1835,8068"/>
              </emma:interpretation>
              <emma:one-of disjunction-type="recognition" id="oneOf13">
                <emma:interpretation id="interp65" emma:lang="en-GB" emma:confidence="0">
                  <emma:literal>[he.</emma:literal>
                </emma:interpretation>
                <emma:interpretation id="interp66" emma:lang="en-GB" emma:confidence="0">
                  <emma:literal>[Ht]:</emma:literal>
                </emma:interpretation>
                <emma:interpretation id="interp67" emma:lang="en-GB" emma:confidence="0">
                  <emma:literal>{Ht]:</emma:literal>
                </emma:interpretation>
                <emma:interpretation id="interp68" emma:lang="en-GB" emma:confidence="0">
                  <emma:literal>[Hit]:</emma:literal>
                </emma:interpretation>
                <emma:interpretation id="interp69" emma:lang="en-GB" emma:confidence="0">
                  <emma:literal>{Hit]:</emma:literal>
                </emma:interpretation>
              </emma:one-of>
            </emma:emma>
          </inkml:annotationXML>
          <inkml:trace contextRef="#ctx0" brushRef="#br0" timeOffset="52224.9849">508 4925 151 0,'0'0'116'0,"0"0"6"16,0 0-51-16,0 0-30 15,0 0-8-15,-23-8-10 0,23 8-8 16,-24 6-7-16,5 2-1 16,-9 1-4-16,-6 2-2 15,-6 3 0-15,-2-1-1 16,-1-4-1-16,-2-1 1 15,-1-4 0-15,5-3 0 16,3-1 1-16,8-3-2 16,7-1 0-16,4 0 1 15,19 4 0-15,0 0 0 16,-11 19 0-16,18 2-1 16,7 11-1-16,1 7 3 15,2 11-3-15,-2 8 2 0,-2 10-4 16,-3 8 2-16,-3 3-4 15,-3 2 2-15,-4 6-1 16,-6 2-1-16,2 1 1 16,-1-1-1-16,3 0 2 15,0-4 0-15,4-2 2 16,4-4 0-16,7-9-1 16,2-6 4-16,9-7-4 15,3-10 2-15,3-7-1 16,4-10 0-16,0-5-7 15,-2-12-12-15,8 4-24 16,-12-11-70-16,-5-10 0 16,1-2-2-16,-7-15 14 0</inkml:trace>
          <inkml:trace contextRef="#ctx0" brushRef="#br0" timeOffset="52514.5062">778 5352 136 0,'0'-23'121'16,"0"23"-4"-16,0 0-1 0,0 0-96 0,-17 32-11 15,10 8-4-15,7 15-2 16,-2 11-6-16,0 9-2 15,0 14-7-15,-2-8-7 16,6 2-10-16,-13-17-30 16,7-9-56-16,-2-10 0 15,-1-20 1-15,7-27 59 16</inkml:trace>
          <inkml:trace contextRef="#ctx0" brushRef="#br0" timeOffset="52734.2653">725 5788 125 0,'25'-4'122'16,"-25"4"6"-16,40 15-5 15,-3-9-84-15,-6-14-14 16,8 3-13-16,3-7-12 16,-1-7-18-16,5 10-28 15,-12-10-72-15,-2 0-5 16,-6-2-5-16,-7-1 4 15</inkml:trace>
          <inkml:trace contextRef="#ctx0" brushRef="#br0" timeOffset="52905.1475">1226 5259 167 0,'0'0'133'0,"-2"-17"-2"15,2 17 0-15,-6 25-94 16,-7-1-13-1,4 20-10-15,-5 12-10 0,-1 14-1 16,0 9-4-16,0 14-4 16,2 3 1-16,0 1-5 15,7-5-8-15,-5-18-22 16,16-4-49-16,-5-23-40 16,6-21-2-16,-6-26 2 15</inkml:trace>
          <inkml:trace contextRef="#ctx0" brushRef="#br0" timeOffset="53248.8975">1502 5518 147 0,'-19'21'127'16,"19"-21"0"-16,0 0-1 16,32 9-91-16,-9-17-10 15,14 1-10-15,5-4-10 0,5-5-8 16,6 5-14-16,-10-13-22 16,8 16-44-1,-13-7-45-15,-11-4 0 0,-10 2 0 16</inkml:trace>
          <inkml:trace contextRef="#ctx0" brushRef="#br0" timeOffset="53373.9212">1789 5059 178 0,'0'0'132'0,"-15"26"-4"15,0 3 1-15,9 16-101 0,-15 4-12 16,6 13-8-16,0 6-12 15,-2 0-9 1,11 10-31-16,-11-10-81 16,12-12-3-16,1-8-3 0,4-20 1 15</inkml:trace>
          <inkml:trace contextRef="#ctx0" brushRef="#br0" timeOffset="53952.0255">2216 5055 33 0,'-27'-9'112'15,"8"3"7"-15,2-2-1 16,17 8-57-16,0 0-16 16,-13-24-12-16,13 24-9 15,28-13-8-15,-3 5-6 16,3-3-4-16,6 1-2 16,2 1-1-16,2 1-2 15,-2 3 0-15,-2 5-1 16,-2 5-2-16,-6 7 0 15,-5 10-1-15,-6 7 0 16,-2 12-1-16,-5 8 1 0,-2 14-1 16,-3 8 2-16,1 11-1 15,-2 5 2-15,0 7-2 16,0 0 1-16,2 6-2 16,-1-1-3-16,7 1 2 15,-4-10-1-15,3-1 1 16,-3-10-1-16,3-3 1 15,-3-12-1-15,-4-9 3 16,-6-13 3-16,-4-9-1 16,-7-10 0-16,-9-8 2 15,-8-5 1-15,-10-7 0 16,-1 1 1-16,-5-6 1 16,1 4-4-16,2 0-2 0,-1-4-19 15,14 8-42-15,6-4-52 16,3-14-3-16,23 12 0 15,-15-41 39-15</inkml:trace>
          <inkml:trace contextRef="#ctx0" brushRef="#br0" timeOffset="54373.9148">3226 5448 173 0,'0'0'132'15,"32"8"-2"-15,-9-12-1 16,-6-8-101-1,15 7-12-15,-2-5-11 0,2 3-16 16,2 9-31-16,-13 0-73 16,2 3-13-16,-23-5-1 15,22 13-1-15</inkml:trace>
          <inkml:trace contextRef="#ctx0" brushRef="#br0" timeOffset="54545.7841">3307 5752 194 0,'15'26'128'0,"4"-10"-4"16,8-5-15-16,1-13-134 0,14-6-88 16,1 1-8-16,-3-12-4 15,1-2-5-15</inkml:trace>
        </inkml:traceGroup>
        <inkml:traceGroup>
          <inkml:annotationXML>
            <emma:emma xmlns:emma="http://www.w3.org/2003/04/emma" version="1.0">
              <emma:interpretation id="{CCCF28D7-1DFD-400C-97F8-7DCDE7483989}" emma:medium="tactile" emma:mode="ink">
                <msink:context xmlns:msink="http://schemas.microsoft.com/ink/2010/main" type="inkWord" rotatedBoundingBox="6004,5575 12127,5389 12176,6987 6052,7172">
                  <msink:destinationLink direction="with" ref="{290C270E-F61E-4499-9A10-329A96994F87}"/>
                </msink:context>
              </emma:interpretation>
              <emma:one-of disjunction-type="recognition" id="oneOf14">
                <emma:interpretation id="interp70" emma:lang="en-GB" emma:confidence="0">
                  <emma:literal>(1.6x10-4)</emma:literal>
                </emma:interpretation>
                <emma:interpretation id="interp71" emma:lang="en-GB" emma:confidence="0">
                  <emma:literal>(1.6x10.4)</emma:literal>
                </emma:interpretation>
                <emma:interpretation id="interp72" emma:lang="en-GB" emma:confidence="0">
                  <emma:literal>11.6x10-4)</emma:literal>
                </emma:interpretation>
                <emma:interpretation id="interp73" emma:lang="en-GB" emma:confidence="0">
                  <emma:literal>(1.6x10-41)</emma:literal>
                </emma:interpretation>
                <emma:interpretation id="interp74" emma:lang="en-GB" emma:confidence="0">
                  <emma:literal>(1.6x0-4)</emma:literal>
                </emma:interpretation>
              </emma:one-of>
            </emma:emma>
          </inkml:annotationXML>
          <inkml:trace contextRef="#ctx0" brushRef="#br0" timeOffset="59405.2735">4630 4383 24 0,'5'-27'106'0,"-7"-5"4"16,2 10 0-16,-2 5-63 0,-9-6-12 15,11 23-7-15,-21-8-8 16,21 8-5-16,-36 38-7 16,14 0-3-16,-7 13-5 15,-3 11 2-15,-4 20 2 16,-1 6-1-16,-3 12 0 15,6 8 0-15,0 2 1 16,9 1 0-16,10 2 0 16,10-3-3-16,10-8-12 15,7-17-10-15,20-4-24 16,-6-21-38-16,14-12-32 16,3-16-2-16,-1-25 0 15</inkml:trace>
          <inkml:trace contextRef="#ctx0" brushRef="#br0" timeOffset="59686.5375">4934 4653 136 0,'2'32'117'0,"-8"-6"6"0,6 10-4 16,0 12-96-16,-2 6-9 15,2 11-6-15,0 10-6 16,0-1-9-16,8 3-12 16,-12-13-25-16,11-1-67 15,-1-9-5-15,-6-14-2 16,6-13-1-16</inkml:trace>
          <inkml:trace contextRef="#ctx0" brushRef="#br0" timeOffset="60827.1212">7145 4600 125 0,'0'0'121'0,"12"-17"2"16,-12 17-4-16,-10 19-90 0,-12 2-13 15,3 11 1-15,-11 7-10 16,-4 9-7-16,-2 3-6 16,-6 0-16-16,6 7-20 15,-11-12-37-15,9-11-38 16,4-4-7-16,2-16 2 15</inkml:trace>
          <inkml:trace contextRef="#ctx0" brushRef="#br0" timeOffset="61014.6309">6770 4725 118 0,'9'-25'121'0,"-9"25"2"0,9 23 8 16,-9-6-87-16,19 15-17 15,-2 4-9-15,10 3-16 16,5 11-9-16,-2-9-23 16,15 8-37-16,-7-5-60 15,-4-10 0-15,4-4 1 16,-6-13 27-16</inkml:trace>
          <inkml:trace contextRef="#ctx0" brushRef="#br0" timeOffset="59937.5123">5481 5238 166 0,'0'0'122'16,"-9"31"-7"-16,9-31-11 15,-17 9-124-15,17-9-83 16,0 0-12-16,0 0-6 16,-4-34-2-16</inkml:trace>
          <inkml:trace contextRef="#ctx0" brushRef="#br0" timeOffset="60483.3665">6016 4436 166 0,'0'0'118'15,"0"0"3"-15,-17-25-49 16,17 25-41-16,0 0-7 15,-10 25-8-15,3-4-8 0,-1 13-4 16,-3 15-4-16,0 11 0 16,-3 12 1-16,1 7-2 15,2 6 0-15,3 2 0 16,6 2 1-16,10-8-2 16,9-13 4-16,6-11-3 15,11-16-1-15,7-16 2 16,8-18-1-16,6-16 1 0,2-14 1 15,-2-11 0 1,-4-7 1-16,-4-7 0 16,-11 3 1-16,-10 0-2 0,-9 1 3 15,-13 7-2-15,-14 6 0 16,-7 11-1-16,-9 10 0 16,-8 14 1-16,-2 9-3 15,-5 14 1-15,3 12-3 16,0 8 1-16,10 10-5 15,-1-4-7-15,18 7-24 16,-6-18-36-16,13-4-46 16,12-6 1-16,-8-32-3 15</inkml:trace>
          <inkml:trace contextRef="#ctx0" brushRef="#br0" timeOffset="61311.503">7748 4436 143 0,'0'0'119'16,"0"0"0"-16,0 0-5 15,4 43-99-15,-6 1-8 16,2 12-5-16,0 16-6 16,-2 4-19-16,6 12-26 0,-6 1-64 15,0-13-1-15,6-7-2 16,-6-19 17-16</inkml:trace>
          <inkml:trace contextRef="#ctx0" brushRef="#br0" timeOffset="61717.764">8182 4566 148 0,'2'-17'126'0,"-2"17"1"0,-20-13-4 16,-5 28-91-16,-5 8-25 16,1 16 2-1,-1 14-8-15,0 8-8 16,7 14 0-16,3 4-2 0,8 12 3 16,7-8-3-16,10-9 5 15,8-12-7-15,12-11 6 16,7-19 6-16,10-19 2 15,9-20 0-15,2-23 3 16,7-14 0-16,-5-11 3 16,1-5 2-16,-10-8-9 15,-7-4 8-15,-16-3-8 16,-10 9 4-16,-16 1-3 0,-13 13 5 16,-10 6-6-1,-8 8-1-15,-6 10 3 16,-1 9-11-16,5 14-10 15,-2-5-31-15,17 5-76 0,21 5-5 16,-20-6 1-16,20 6-4 16</inkml:trace>
          <inkml:trace contextRef="#ctx0" brushRef="#br0" timeOffset="62061.5189">9078 4445 145 0,'19'15'121'16,"-19"-15"-3"-16,30-2-12 16,-11-11-118-16,9 8-53 15,0-5-48-15,-1-7-4 16,3 4-5-16</inkml:trace>
          <inkml:trace contextRef="#ctx0" brushRef="#br0" timeOffset="62358.3916">9614 4022 137 0,'0'23'119'0,"0"-23"-3"16,-9 30-4-16,9-9-98 0,-10 1-16 15,-1 7-6-15,1 7-7 16,-3-8-2-16,4 10-4 16,-3-10-1-16,9 6 1 15,-1-9 4-15,11-1 3 16,3-7 3-16,14 0-3 15,-1-7-7-15,13-1-19 16,-4-1-41-16,2-16-10 16,10 10-2-16,-14-17 84 15</inkml:trace>
          <inkml:trace contextRef="#ctx0" brushRef="#br0" timeOffset="62561.5197">9873 4117 133 0,'0'0'126'0,"-23"5"-4"16,16 18 2-16,5 13-87 15,-8 2-16-15,8 14-10 16,-3 3-12-16,-1 6-9 16,4 7-20-16,-9-14-24 15,9 3-68-15,2-8 1 16,-4-17-3-16,4-9 13 15</inkml:trace>
          <inkml:trace contextRef="#ctx0" brushRef="#br0" timeOffset="62952.1652">10069 3911 150 0,'0'0'122'0,"0"0"6"0,0 0-4 15,10 17-90-15,9 11-12 16,0 0-5-16,9 18-5 15,2 7-4-15,6 15 1 16,-2 5-5-16,2 12 1 16,-8 10-4-16,-1 5 3 15,-8 2-1-15,-8 0-1 16,-11-2-3-16,-10-4-4 16,-7-1-4-16,-13-11-5 15,0-2-7-15,-17-24-25 16,7 3-42-16,-9-18-40 15,2-15 1-15,3-9 1 0</inkml:trace>
        </inkml:traceGroup>
        <inkml:traceGroup>
          <inkml:annotationXML>
            <emma:emma xmlns:emma="http://www.w3.org/2003/04/emma" version="1.0">
              <emma:interpretation id="{F66E3F0D-E266-4EA0-947D-707E9F0A0529}" emma:medium="tactile" emma:mode="ink">
                <msink:context xmlns:msink="http://schemas.microsoft.com/ink/2010/main" type="inkWord" rotatedBoundingBox="12467,5269 17045,5130 17091,6652 12513,6791">
                  <msink:destinationLink direction="with" ref="{290C270E-F61E-4499-9A10-329A96994F87}"/>
                </msink:context>
              </emma:interpretation>
              <emma:one-of disjunction-type="recognition" id="oneOf15">
                <emma:interpretation id="interp75" emma:lang="en-GB" emma:confidence="0">
                  <emma:literal>(0.40)</emma:literal>
                </emma:interpretation>
                <emma:interpretation id="interp76" emma:lang="en-GB" emma:confidence="0">
                  <emma:literal>(0.400)</emma:literal>
                </emma:interpretation>
                <emma:interpretation id="interp77" emma:lang="en-GB" emma:confidence="0">
                  <emma:literal>10.400)</emma:literal>
                </emma:interpretation>
                <emma:interpretation id="interp78" emma:lang="en-GB" emma:confidence="0">
                  <emma:literal>(0400)</emma:literal>
                </emma:interpretation>
                <emma:interpretation id="interp79" emma:lang="en-GB" emma:confidence="0">
                  <emma:literal>00.400)</emma:literal>
                </emma:interpretation>
              </emma:one-of>
            </emma:emma>
          </inkml:annotationXML>
          <inkml:trace contextRef="#ctx0" brushRef="#br0" timeOffset="67889.7159">12799 4217 86 0,'0'0'121'0,"0"0"0"16,0 0 0-16,9 24-78 15,-9-24-15-15,19 27-2 0,-13-8-14 16,1 7-7-16,-5 8-7 16,-4 2-2-16,-3 7-3 15,-5-1 1-15,3 1-2 16,-3-3 1-16,6-2 0 16,2-4 4-16,12 0 1 15,3-10 6-15,12 1-4 16,5-10 3-16,8 2-12 15,-1-10-7-15,9 3-21 16,-8-12-33-16,-6-9-43 16,5 3-9-16,-12-15 7 15</inkml:trace>
          <inkml:trace contextRef="#ctx0" brushRef="#br0" timeOffset="68077.2187">13212 4166 169 0,'-9'-21'128'16,"9"21"1"-16,-21 0-4 16,-2 15-94-16,16 25-12 15,-4 11-13-15,3 15-4 16,0 17-7-16,-1 6-1 16,5 11-24-16,-9-8-33 15,5 1-61-15,3-4 1 16,-1-21-2-16,4-14 3 15</inkml:trace>
          <inkml:trace contextRef="#ctx0" brushRef="#br0" timeOffset="68827.2283">13694 4287 113 0,'0'0'115'16,"-30"1"-3"-16,13 20-4 15,4 6-93-15,-4 14-15 16,0 12-11-16,7 19-6 0,-1 1-1 16,11 5-6-16,-2-4 2 15,11-6 1-15,1-14 5 16,9-12 6-16,1-19 7 15,7-20-1-15,3-22 4 16,-2-11 0-16,5-15 2 16,-9-10 2-16,1-11 4 15,-10-11 4-15,-4-3 1 16,-9-5 8-16,0 12-2 16,-12 1 9-16,9 15-4 15,-11 2 0-15,8 20-6 16,1 6-2-16,3 29-5 0,13-19-5 15,-13 19-3-15,41 0-1 16,-8 2-1-16,6 0-1 16,7 0 2-1,1-4 0-15,4 0 1 0,-2 0 0 16,0 0 1-16,-11 1 1 16,-2-1 1-16,-12 0 3 15,-5 6-1-15,-19-4 0 16,8 20-2-16,-16 1 0 15,-7 11-2-15,-4 8-2 16,-5 15-2-16,-3 11-5 16,-1 7 2-16,5 9 2 15,4 1 3-15,10-6-2 0,7-5 0 16,13-15 2-16,12-14 0 16,15-18 3-1,9-20 0-15,8-12-9 16,5-20 5-16,2-11-4 0,-1-11 1 15,-6-7-1-15,-10-9 2 16,-15-6-1-16,-13-7-1 16,-19-7 8-16,-11 8-7 15,-13 5 8-15,-6 8-3 16,-8 9 0-16,-4 14-4 16,3 12-5-16,1 10-11 15,12 21-28-15,-4 0-75 0,11-2-7 16,21 0 3-16,-21-4-3 15</inkml:trace>
          <inkml:trace contextRef="#ctx0" brushRef="#br0" timeOffset="69280.3589">14844 3656 175 0,'0'0'130'16,"0"0"-3"-16,17 17 1 16,0-13-100-16,14 13-7 15,3 7-5-15,9 10-9 16,2 11 0-16,4 18-6 16,-1 7 2-16,-3 15-2 15,-3 13 1-15,-8 6-1 16,-12 1-4-16,-10 5 3 15,-11 0 0-15,-12-5-1 16,-10-7 0-16,-15-9-2 0,-5-9-2 16,-10-14-6-16,4-4-9 15,-8-24-22-15,11-4-85 16,-3-12 2-16,2-18-4 16,9-11 3-16</inkml:trace>
          <inkml:trace contextRef="#ctx0" brushRef="#br0" timeOffset="65374.0576">11016 4096 44 0,'11'-30'106'0,"-11"30"10"15,4-21-7-15,-10 4-63 16,6 17-6-16,0 0-4 16,0 0-5-16,-26 4-5 15,12 16-8-15,-8 7-8 16,-7 12-3-16,-5 12-6 0,-1 14 3 16,-3 8-5-16,2 16 2 15,4 9 0 1,5 8 0-16,12 0-1 0,11 1-4 15,20-1-8-15,4-17-17 16,18 2-34-16,6-18-58 16,3-20-4-16,4-8 1 15,-6-18 7-15</inkml:trace>
          <inkml:trace contextRef="#ctx0" brushRef="#br0" timeOffset="67233.4846">11896 4185 32 0,'2'-21'105'16,"-2"21"5"-16,0-36 2 0,-12 11-61 15,12 25-19-15,-39-28-5 16,20 22-3-16,-13 1-4 16,5 12-2-1,-10 7-6-15,3 16-4 0,-4 15-7 16,0 17 0-16,2 18-4 16,2 14 1-16,6 14 3 15,3 3-1-15,12 1 1 16,9-10 1-16,14-17 4 15,10-19-1-15,13-27 3 16,10-24-2-16,10-26-1 16,7-25 2-16,3-20-6 15,1-11 0-15,-4-8-2 0,-5-6 1 16,-10-6-2 0,-9 4 2-16,-17 2-1 15,-9 13 0-15,-12 7 5 16,-10 12-2-16,-5 13-2 0,-7 12-5 15,-1 18-11-15,-3 4-20 16,13 25-59-16,-2 7-30 16,6 10-1-16,7 5-2 15</inkml:trace>
          <inkml:trace contextRef="#ctx0" brushRef="#br0" timeOffset="67468.8349">12266 4972 215 0,'-15'17'122'0,"0"0"-1"16,-6-11-13-16,0 1-124 16,21-7-37-16,-22-7-69 15,22 7-1-15,0 0-4 16,24-21 5-16</inkml:trace>
        </inkml:traceGroup>
        <inkml:traceGroup>
          <inkml:annotationXML>
            <emma:emma xmlns:emma="http://www.w3.org/2003/04/emma" version="1.0">
              <emma:interpretation id="{747DF963-8E0A-4715-B5A0-F07181A2803A}" emma:medium="tactile" emma:mode="ink">
                <msink:context xmlns:msink="http://schemas.microsoft.com/ink/2010/main" type="inkWord" rotatedBoundingBox="17253,5749 19571,5679 19594,6424 17276,6494">
                  <msink:destinationLink direction="with" ref="{290C270E-F61E-4499-9A10-329A96994F87}"/>
                </msink:context>
              </emma:interpretation>
              <emma:one-of disjunction-type="recognition" id="oneOf16">
                <emma:interpretation id="interp80" emma:lang="en-GB" emma:confidence="0">
                  <emma:literal>+</emma:literal>
                </emma:interpretation>
                <emma:interpretation id="interp81" emma:lang="en-GB" emma:confidence="0">
                  <emma:literal>~</emma:literal>
                </emma:interpretation>
                <emma:interpretation id="interp82" emma:lang="en-GB" emma:confidence="0">
                  <emma:literal>F</emma:literal>
                </emma:interpretation>
                <emma:interpretation id="interp83" emma:lang="en-GB" emma:confidence="0">
                  <emma:literal>f</emma:literal>
                </emma:interpretation>
                <emma:interpretation id="interp84" emma:lang="en-GB" emma:confidence="0">
                  <emma:literal>=</emma:literal>
                </emma:interpretation>
              </emma:one-of>
            </emma:emma>
          </inkml:annotationXML>
          <inkml:trace contextRef="#ctx0" brushRef="#br1" timeOffset="89103.8571">15526 4670 1 0,'0'0'86'0,"-26"15"15"16,26-15 0-16,-19 17-44 15,19-17-20-15,0 0-6 16,0 0-3-16,0 0-2 16,17-30-2-16,11 18-2 15,2-12-5-15,14 3-3 16,1-11-2-16,8 0-3 15,2-6-1-15,3-1-3 16,3-3 1-16,-1 2-2 16,-3 4 0-16,-4 2-2 15,-8 6 1-15,-5 4-3 16,-10 5 2-16,-7 9-2 16,-23 10-1-16,0 0 0 0,0 0-1 15,-21 23-1-15,-9 1-3 16,-12 5 2-16,-7 7-3 15,-8 3 3 1,-5 3-1-16,-4-2 0 0,2-1 1 16,7-1 3-16,4-4-1 15,8-6 2-15,11 1-1 16,11-7 2-16,14 3-2 16,11-4 7-16,13 3-7 15,9 3 6-15,12-1 1 16,4 4-5-16,7 2 2 15,-4 0-16-15,8 2-25 0,-9-1-81 16,-6-11 3-16,0-3-6 16,-14-15-4-16</inkml:trace>
          <inkml:trace contextRef="#ctx0" brushRef="#br1" timeOffset="88260.1528">15707 4619 1 0,'0'0'20'16,"-28"2"64"-16,28-2 0 16,-24 2-50-16,3-8-4 15,21 6 2-15,-34-4 0 16,34 4 1-16,-30-2-2 16,30 2-4-16,-19 0-3 15,19 0-1-15,0 0-3 16,0 0-3-16,0 0-2 15,17 8-1-15,5-10-1 16,10 4-1-16,6-8-1 16,11 4-2-16,10-3-1 15,13-1-1-15,7 0 1 0,15 1-2 16,10-3 0-16,12 2-1 16,10-1 0-16,8-3-1 15,8-1 0-15,0 0-1 16,-1 0 0-16,-5-1 0 0,-4 1-3 15,-11 1-3-15,-11 1-2 16,-16 0-7-16,-9 7-9 16,-20-8-12-16,-3 12-32 15,-22-8-59-15,-16 1 0 16,-24 5 0-16,6-21 8 16</inkml:trace>
        </inkml:traceGroup>
        <inkml:traceGroup>
          <inkml:annotationXML>
            <emma:emma xmlns:emma="http://www.w3.org/2003/04/emma" version="1.0">
              <emma:interpretation id="{E058A0F6-ED7F-4AEA-9D58-9C6F4B608D62}" emma:medium="tactile" emma:mode="ink">
                <msink:context xmlns:msink="http://schemas.microsoft.com/ink/2010/main" type="inkWord" rotatedBoundingBox="20716,5905 24105,5803 24125,6447 20736,6550"/>
              </emma:interpretation>
              <emma:one-of disjunction-type="recognition" id="oneOf17">
                <emma:interpretation id="interp85" emma:lang="en-GB" emma:confidence="0">
                  <emma:literal>assume</emma:literal>
                </emma:interpretation>
                <emma:interpretation id="interp86" emma:lang="en-GB" emma:confidence="0">
                  <emma:literal>assumes</emma:literal>
                </emma:interpretation>
                <emma:interpretation id="interp87" emma:lang="en-GB" emma:confidence="0">
                  <emma:literal>assumer</emma:literal>
                </emma:interpretation>
                <emma:interpretation id="interp88" emma:lang="en-GB" emma:confidence="0">
                  <emma:literal>assumed</emma:literal>
                </emma:interpretation>
                <emma:interpretation id="interp89" emma:lang="en-GB" emma:confidence="0">
                  <emma:literal>assure</emma:literal>
                </emma:interpretation>
              </emma:one-of>
            </emma:emma>
          </inkml:annotationXML>
          <inkml:trace contextRef="#ctx0" brushRef="#br1" timeOffset="120000.373">19294 4609 26 0,'0'-17'96'0,"-9"-9"5"15,1 5 3-15,5 1-58 16,-9-11-7-16,8 14-6 16,-9-7-4-16,13 24-4 15,-22-30-6-15,22 30-6 0,-34-12-6 16,11 20-4 0,-4 11-4-16,-1 9-2 15,-2 14-1-15,-4 5-2 0,6 15 4 16,1 4-1-16,6-4 2 15,4-3 0-15,8-8 4 16,9-13 0-16,6-14 4 16,-6-24 1-16,34 4-7 15,-8-27 7-15,4-12-6 16,6-5 1-16,0-7-4 16,-2-4 2-16,4 2-3 15,-8 5-1-15,-2 8 7 0,-5 14-5 16,-4 16 4-16,-19 6-1 15,21 36 0-15,-18 5 4 16,-4 12-5-16,-3 8-4 16,2 5-9-16,-6-8-11 15,10 3-24-15,-7-12-55 16,5-19-13-16,11-11-1 16,-11-19 0-16</inkml:trace>
          <inkml:trace contextRef="#ctx0" brushRef="#br1" timeOffset="120233.7719">19797 4636 147 0,'17'-25'117'0,"-10"8"-3"16,-14 0 1-16,-22-2-85 16,-1 12-18-16,-9 1-9 15,-3 8-4-15,-3 6 0 16,3 5 1-16,6 6-1 15,14 7 3-15,10 8-1 16,18 0 5-16,15 4 0 0,11-2 1 16,9 0-3-16,5 0-2 15,3-2 1 1,-4-4-3-16,-5-2 2 0,-12 1-7 16,-9-5-1-16,-15-3-5 15,-10 0 1-15,-17-8-1 16,-7-2-2-16,-11-11-3 15,-3-4-7-15,-3-13-10 16,9-3-34-16,8-5-36 16,4-9-1-16,20 0 0 15</inkml:trace>
          <inkml:trace contextRef="#ctx0" brushRef="#br1" timeOffset="120579.0966">20184 4532 174 0,'0'0'115'0,"4"-24"0"15,-19 7-7-15,-8 5-88 16,-11 3-12-16,-4 9-6 16,0 5-1-16,1 11 0 0,6 6 0 15,13 8-1-15,10 6 0 16,14 4 0-16,11 3 0 15,9 1 4-15,4-5-1 16,6 3-1-16,-4-4-1 16,-1 0 1-16,-11-3 0 15,-5-1 0-15,-9-9-1 16,-8-2-5-16,2-23-2 16,-30 22-2-16,7-20-8 15,-9-13-8-15,4-6-28 16,-8-6-60-16,6-15-2 15,9 3-2-15,4-11 7 0</inkml:trace>
          <inkml:trace contextRef="#ctx0" brushRef="#br1" timeOffset="121188.4861">20509 4508 139 0,'0'0'113'0,"0"0"-2"16,0 0 0-16,0 0-91 15,-19 15-9-15,8 15-5 16,3 13-2-16,2 12 3 16,3 7-1-16,5-1-2 15,5-3 1-15,6-12 2 16,6-7-1-16,6-18 0 15,3-19 0-15,6-23-10 0,4-15 2 16,2-7 0-16,-1-10 1 16,-3-7 0-16,-4-7-1 15,-5 3 2-15,-7 4-2 16,-6 13 6-16,-5 11-2 16,-7 15 2-16,-2 21-2 15,0 0 0-15,-2 45-2 16,2 8-4-16,-4 9 0 15,8 6-11-15,-8-5-15 16,14-1-35-16,-8-9-46 16,0-19-5-16,1-8 2 15,-3-26 12-15</inkml:trace>
          <inkml:trace contextRef="#ctx0" brushRef="#br1" timeOffset="121704.1433">21038 4438 140 0,'26'37'111'16,"-20"1"1"-16,1 19-4 15,-8 7-75-15,-1-5-28 16,-2 3-1-16,2-9-1 16,0-8-1-16,4-11 1 15,2-15 0-15,-4-19-3 16,19-19-1-16,-2-15-1 0,3-13 1 15,5-12 2-15,1-7-1 16,1-2 1-16,3 4-3 16,2 11 5-16,0 17-7 15,-3 23 3 1,-5 17-1-16,1 22-1 0,-10 18-1 16,0 16 0-16,-13 12 1 15,-6 0 0-15,-2-8 2 16,-3-9 4-16,3-14-1 15,3-18 2-15,3-23 2 16,0 0-5-16,20-42 2 16,-1 1-1-16,8-8 1 15,1-2-3-15,4 2 0 0,-5 5-1 16,3 12-2-16,-6 15 4 16,-1 11-1-16,-4 12 0 15,-4 15 0 1,-2 15 1-16,-3 9 0 0,-1 6 1 15,1 2 0-15,1-4 3 16,6-4 1-16,4-11 3 16,5-7-1-16,4-20-1 15,8-10 3-15,4-14-6 16,1-14 5-16,-1-6-8 16,1-9 0-16,-5-5-2 15,-6-5 1-15,-6-5 0 0,-9 1-1 16,-9-1 6-16,-6 14-4 15,-10 7 4-15,-7 14 0 16,-6 17-1 0,-3 14-1-16,-3 20-3 0,3 16 1 15,3 18-2-15,2 7 6 16,10 2 1-16,9 0 0 16,9-8 1-16,14-5-1 15,9-13 0-15,8-10-7 16,7-13-8-16,-2-19-27 15,12 0-51-15,-10-12-39 16,-4-8-2-16,-5-7 0 16</inkml:trace>
        </inkml:traceGroup>
        <inkml:traceGroup>
          <inkml:annotationXML>
            <emma:emma xmlns:emma="http://www.w3.org/2003/04/emma" version="1.0">
              <emma:interpretation id="{E4F5515E-FDFB-4704-8D19-B860ABE3364D}" emma:medium="tactile" emma:mode="ink">
                <msink:context xmlns:msink="http://schemas.microsoft.com/ink/2010/main" type="inkWord" rotatedBoundingBox="24876,5539 27523,5459 27552,6424 24905,6504"/>
              </emma:interpretation>
              <emma:one-of disjunction-type="recognition" id="oneOf18">
                <emma:interpretation id="interp90" emma:lang="en-GB" emma:confidence="0">
                  <emma:literal>initial</emma:literal>
                </emma:interpretation>
                <emma:interpretation id="interp91" emma:lang="en-GB" emma:confidence="0">
                  <emma:literal>inertial</emma:literal>
                </emma:interpretation>
                <emma:interpretation id="interp92" emma:lang="en-GB" emma:confidence="0">
                  <emma:literal>initials</emma:literal>
                </emma:interpretation>
                <emma:interpretation id="interp93" emma:lang="en-GB" emma:confidence="0">
                  <emma:literal>inertia</emma:literal>
                </emma:interpretation>
                <emma:interpretation id="interp94" emma:lang="en-GB" emma:confidence="0">
                  <emma:literal>initiate</emma:literal>
                </emma:interpretation>
              </emma:one-of>
            </emma:emma>
          </inkml:annotationXML>
          <inkml:trace contextRef="#ctx0" brushRef="#br1" timeOffset="122063.5033">23148 4545 184 0,'-27'6'122'16,"21"11"-5"-16,3 9-1 15,-1 6-95-15,11 18-8 16,-1 1-9-16,4 5-9 16,-1 5-11-16,-5-10-15 15,9 2-30-15,-9-16-52 16,-4-37-3-16,0 0 0 15,0 0-2-15</inkml:trace>
          <inkml:trace contextRef="#ctx0" brushRef="#br1" timeOffset="122204.1255">23121 4319 170 0,'-6'-25'119'15,"-1"8"-2"-15,7 17-12 16,0 0-107-16,0 0-66 15,0 0-43-15,19-9-6 16,-19 9-2-16</inkml:trace>
          <inkml:trace contextRef="#ctx0" brushRef="#br1" timeOffset="122735.3816">23463 4574 145 0,'-2'39'105'0,"-9"-5"0"16,3 15-1-16,-3-3-101 15,-2-1-1-15,3 0-4 16,6-7 4-16,4-8-2 16,0-30 4-16,19 19 0 15,2-36-7-15,4-9 7 16,1-14 2-16,8-3 3 15,-4-6-2-15,4 5 2 16,-7 3-1-16,1 14 0 16,-7 12 3-16,0 17-4 15,-21-2-3-15,26 41-1 16,-15-1 2-16,1 9-2 0,-1 0 1 16,0-1-2-16,5-11 3 15,2-8 0-15,5-16 2 16,5-19-2-16,3-18-6 15,-1-14 2-15,0-11-2 16,-2-10 2-16,-1-5-2 16,-6-2 2-16,-2 2-2 15,-6 13 0-15,-4 11 4 16,-3 17-1-16,-6 23 1 16,0 0-1-16,7 40-1 15,-3 5 0-15,-2 14 0 16,4 5 4-16,-2-3-1 0,1-7-4 15,3-6-5-15,-6-16-15 16,9-6-33-16,-11-26-66 16,0 0 0-16,-4-21-9 15,-9-11 3-15</inkml:trace>
          <inkml:trace contextRef="#ctx0" brushRef="#br1" timeOffset="122907.2594">23977 4185 228 0,'0'0'113'0,"0"0"-20"0,5 18-42 16,-5-18-164-16,0 0-8 16,0 0-1-16,0 0-2 15</inkml:trace>
          <inkml:trace contextRef="#ctx0" brushRef="#br1" timeOffset="123407.2656">24294 4491 191 0,'21'5'125'15,"7"1"1"1,2-6-3-16,16-2-93 16,-8-9-18-16,5-1-6 15,-1 1-4-15,-1 2-3 0,-3 3-2 16,-4 6 0-16,-4 9-2 15,-5 8 2-15,-8 12-2 16,-4 7 2-16,-4 5 0 16,-1 6 3-16,-4 2 1 15,-2-5 1-15,-1-5-2 16,-1-10-11-16,2-3-21 16,-2-26-56-16,0 0-28 0,-11-24-7 15,7-12 1 1</inkml:trace>
          <inkml:trace contextRef="#ctx0" brushRef="#br1" timeOffset="123126.0173">24458 4011 177 0,'0'0'125'15,"19"23"-5"-15,-21 7 0 0,-5 15-85 16,-6 14-29-16,1 18-3 15,-1 17-4 1,-2 10-2-16,2 10-3 16,0-7-7-16,5-1-13 15,-3-25-22-15,7-17-67 0,0-16-1 16,-2-31-1-16,6-17 1 16</inkml:trace>
          <inkml:trace contextRef="#ctx0" brushRef="#br1" timeOffset="123563.5216">24708 4162 219 0,'0'0'120'16,"21"9"-11"-16,-21-9-22 15,18 19-144-15,-18-19-57 16,31 17-8-16,-14-7 0 15,3-1 3-15</inkml:trace>
          <inkml:trace contextRef="#ctx0" brushRef="#br1" timeOffset="124172.9067">25222 4521 52 0,'-29'5'90'16,"-12"-10"0"-16,9 14-2 15,-2-1-71-15,-2 3-12 16,9 8-4-16,3 5-2 16,9 3 4-16,5-3 5 15,8 1 5-15,2-25 1 16,17 23 1-16,-17-23 1 15,40-17 2-15,-14-10 1 0,5-1-4 16,-3-8-4-16,-2 0-6 16,-5 2 1-16,-4 8-3 15,-6 9 0-15,-11 17-2 16,0 0 0-16,-3 28-1 16,-7 6 0-16,-3 13 1 15,4 4 7-15,7 2 1 16,2-8 4-16,11-5 1 15,4-19-3-15,15-10 1 16,1-22 0-16,10-14-2 16,-1-18-6-16,5-10-2 15,-3-13-2-15,-3-6-3 16,-5-7 5-16,-5-4-2 0,-7-2 3 16,-5 2-1-16,-5 9 3 15,-3 14-1-15,-3 14 2 16,-4 22-1-16,-2 24 0 15,2 17-1-15,-2 28-1 16,1 19 0-16,1 16-4 16,2 6 2-16,4 5-3 15,-1-2 4-15,6-2-3 16,2-6 4-16,4-9-3 16,0-16-7-16,4-3-16 15,-6-28-32-15,4-1-67 16,-1-9-4-16,-3-13 2 0,-17-2-6 15</inkml:trace>
        </inkml:traceGroup>
        <inkml:traceGroup>
          <inkml:annotationXML>
            <emma:emma xmlns:emma="http://www.w3.org/2003/04/emma" version="1.0">
              <emma:interpretation id="{C559849E-9F81-4597-B677-DBA1BCE3B6A9}" emma:medium="tactile" emma:mode="ink">
                <msink:context xmlns:msink="http://schemas.microsoft.com/ink/2010/main" type="inkWord" rotatedBoundingBox="28452,5816 30760,5746 30779,6375 28471,6445"/>
              </emma:interpretation>
              <emma:one-of disjunction-type="recognition" id="oneOf19">
                <emma:interpretation id="interp95" emma:lang="en-GB" emma:confidence="0">
                  <emma:literal>cone.</emma:literal>
                </emma:interpretation>
                <emma:interpretation id="interp96" emma:lang="en-GB" emma:confidence="0">
                  <emma:literal>cone</emma:literal>
                </emma:interpretation>
                <emma:interpretation id="interp97" emma:lang="en-GB" emma:confidence="0">
                  <emma:literal>conc.</emma:literal>
                </emma:interpretation>
                <emma:interpretation id="interp98" emma:lang="en-GB" emma:confidence="0">
                  <emma:literal>cone,</emma:literal>
                </emma:interpretation>
                <emma:interpretation id="interp99" emma:lang="en-GB" emma:confidence="0">
                  <emma:literal>[one</emma:literal>
                </emma:interpretation>
              </emma:one-of>
            </emma:emma>
          </inkml:annotationXML>
          <inkml:trace contextRef="#ctx0" brushRef="#br1" timeOffset="125260.8092">26893 4523 121 0,'-9'-19'109'0,"-8"-11"4"15,2 1-1 1,3-1-87-16,-10-2-8 16,5 13-5-16,-4 4-3 0,0 21-1 15,0 14-5-15,2 18-1 16,2 19-3-16,4 9 0 16,6 13 4-16,3 2 0 15,9-3 5-15,12-6 1 16,8-21 3-16,13-10-2 15,7-26 3-15,14-15-2 16,1-26-7-16,10-14 2 16,2-11-6-16,0-7 0 0,-4-9-2 15,-8-4 1-15,-7 1-3 16,-13 8 0-16,-8 14 3 16,-13 12-1-16,-10 18 0 15,-9 18-1-15,-11 18-1 16,-4 22 1-16,-1 15-2 15,-2 11 4-15,6 2 2 16,3 0-1-16,5-8 3 16,12-11-1-16,5-16 3 15,11-18 0-15,5-17-4 16,5-17-2-16,-2-11-5 16,-2-12 1-16,-2-3-4 0,-11-10 0 15,-9-2-1-15,-14 3-1 16,-5 6 8-16,-10 5-1 15,-2 5 7-15,1 10 2 0,-1 5 4 16,23 23 3-16,-21-26-1 16,21 26 0-16,25-19-1 15,3 11-2-15,6-5-3 16,6 6-2-16,3 3-3 16,3 4-2-16,-5 15-2 15,-3 8 1-15,-8 14-2 16,-5 5 2-16,-8 13-2 15,-8-1 2-15,-7 5-2 16,-4-6 4-16,-2-12 1 0,-1-7 3 16,3-17-1-16,2-17 2 15,0 0 0-15,13-28 1 16,0-10 2-16,4-5-1 16,4-4 0-16,6-1-3 15,-3 11 2-15,3 6-3 16,-1 16 1-16,-1 15-2 15,-1 19-1-15,-3 11-1 16,-2 14-6-16,-6 1-10 16,4 16-21-16,-13-18-47 15,3 0-39-15,3-14 0 0,-10-29-1 16</inkml:trace>
          <inkml:trace contextRef="#ctx0" brushRef="#br1" timeOffset="125604.563">28521 4447 197 0,'-7'-28'123'0,"1"3"-2"0,-1 4-16 15,-7-14-86-15,9 6-6 16,-5 5-6-16,10 24-3 16,-17-10-1-1,17 10-3-15,-19 46-1 0,10-3 0 16,-1 14-2-16,-1 5 3 16,5 4-2-16,1-6 1 15,7-1 0-15,5-12-3 16,10-5-10-16,2-21-12 15,15-3-20-15,-6-14-71 16,10-15-1-16,2-6-4 16,-4-13 1-16</inkml:trace>
          <inkml:trace contextRef="#ctx0" brushRef="#br1" timeOffset="125760.8431">28978 4670 226 0,'8'26'139'0,"-6"-5"-8"16,-2-21-5-16,-6 23-98 15,6-23-110-15,0 0-49 16,-13-23-7-16,13 0-1 16</inkml:trace>
        </inkml:traceGroup>
      </inkml:traceGroup>
      <inkml:traceGroup>
        <inkml:annotationXML>
          <emma:emma xmlns:emma="http://www.w3.org/2003/04/emma" version="1.0">
            <emma:interpretation id="{9A63BCBF-3F0C-4C04-8EA2-53046536029C}" emma:medium="tactile" emma:mode="ink">
              <msink:context xmlns:msink="http://schemas.microsoft.com/ink/2010/main" type="line" rotatedBoundingBox="9103,7744 32939,7247 32976,9030 9140,9528"/>
            </emma:interpretation>
          </emma:emma>
        </inkml:annotationXML>
        <inkml:traceGroup>
          <inkml:annotationXML>
            <emma:emma xmlns:emma="http://www.w3.org/2003/04/emma" version="1.0">
              <emma:interpretation id="{FC3156F5-D7EB-402A-A2D0-8230BF01C994}" emma:medium="tactile" emma:mode="ink">
                <msink:context xmlns:msink="http://schemas.microsoft.com/ink/2010/main" type="inkWord" rotatedBoundingBox="9103,7764 11039,7724 11067,9076 9131,9116"/>
              </emma:interpretation>
              <emma:one-of disjunction-type="recognition" id="oneOf20">
                <emma:interpretation id="interp100" emma:lang="en-GB" emma:confidence="0">
                  <emma:literal>(0.</emma:literal>
                </emma:interpretation>
                <emma:interpretation id="interp101" emma:lang="en-GB" emma:confidence="0">
                  <emma:literal>10.</emma:literal>
                </emma:interpretation>
                <emma:interpretation id="interp102" emma:lang="en-GB" emma:confidence="0">
                  <emma:literal>(0,</emma:literal>
                </emma:interpretation>
                <emma:interpretation id="interp103" emma:lang="en-GB" emma:confidence="0">
                  <emma:literal>(0</emma:literal>
                </emma:interpretation>
                <emma:interpretation id="interp104" emma:lang="en-GB" emma:confidence="0">
                  <emma:literal>co.</emma:literal>
                </emma:interpretation>
              </emma:one-of>
            </emma:emma>
          </inkml:annotationXML>
          <inkml:trace contextRef="#ctx0" brushRef="#br0" timeOffset="73086.5924">8067 6456 65 0,'-7'-32'103'0,"5"6"1"16,-17-10 3-16,-8 0-87 15,5 8-4-15,-8 5-1 16,-1 14 0-16,-10 9-2 16,3 15-1-16,-11 17-1 15,0 21-2-15,-4 17-6 0,-2 16-1 16,-2 18 3-16,3 13-4 16,1 10 2-1,4 5-1-15,11 0-4 0,6-15-19 16,19-3-40-16,11-12-50 15,0-29-2-15,17-12-3 16,-4-33 35-16</inkml:trace>
          <inkml:trace contextRef="#ctx0" brushRef="#br0" timeOffset="74943.2429">8415 6706 92 0,'0'0'112'0,"-4"-44"4"16,6 16-6-16,-2-2-84 15,-6-2-9-15,4 7-8 0,2 25-7 16,-19-13-2-16,2 32-1 15,-5 17 0-15,-3 20 4 16,-5 20-4-16,-2 16 3 16,-4 16-1-16,2 7 2 15,4 2-3-15,3-2 3 16,10-7 2 0,10-21 1-16,14-15 5 15,10-27-2-15,17-26 2 0,10-29-1 16,11-22-1-16,3-22-2 15,4-16-6-15,1-10-2 16,-8-10-3-16,-8-3-3 16,-11 4 3-16,-10 6-2 15,-13 8 6-15,-7 11-1 16,-10 11 3-16,-7 11-5 16,-4 14-4-16,15 28-13 15,-34-25-31-15,17 22-66 0,17 3-5 16,-19 7 2-16,19-7 20 15</inkml:trace>
          <inkml:trace contextRef="#ctx0" brushRef="#br0" timeOffset="75162.001">9274 7261 195 0,'-2'23'115'16,"6"1"-11"-16,-4-24-29 16,0 0-159-16,-11-26-46 0,9 5 0 15,7 0 1-15</inkml:trace>
        </inkml:traceGroup>
        <inkml:traceGroup>
          <inkml:annotationXML>
            <emma:emma xmlns:emma="http://www.w3.org/2003/04/emma" version="1.0">
              <emma:interpretation id="{D1AD8994-FC73-4F02-9934-C4F6035FA3AF}" emma:medium="tactile" emma:mode="ink">
                <msink:context xmlns:msink="http://schemas.microsoft.com/ink/2010/main" type="inkWord" rotatedBoundingBox="11555,7906 16631,7800 16659,9163 11584,9269"/>
              </emma:interpretation>
              <emma:one-of disjunction-type="recognition" id="oneOf21">
                <emma:interpretation id="interp105" emma:lang="en-GB" emma:confidence="0">
                  <emma:literal>600)z</emma:literal>
                </emma:interpretation>
                <emma:interpretation id="interp106" emma:lang="en-GB" emma:confidence="0">
                  <emma:literal>6002</emma:literal>
                </emma:interpretation>
                <emma:interpretation id="interp107" emma:lang="en-GB" emma:confidence="0">
                  <emma:literal>600)t</emma:literal>
                </emma:interpretation>
                <emma:interpretation id="interp108" emma:lang="en-GB" emma:confidence="0">
                  <emma:literal>60002</emma:literal>
                </emma:interpretation>
                <emma:interpretation id="interp109" emma:lang="en-GB" emma:confidence="0">
                  <emma:literal>60022</emma:literal>
                </emma:interpretation>
              </emma:one-of>
            </emma:emma>
          </inkml:annotationXML>
          <inkml:trace contextRef="#ctx0" brushRef="#br0" timeOffset="75733.9549">9867 6470 92 0,'0'0'112'0,"-11"-19"-2"16,11 19 1-16,0 0-90 15,0 0-10-15,-10 32-7 16,3-6-1-16,-1 12-2 16,1 11 3-16,-6 13-6 15,3 12 4-15,-1 11-3 16,5 2 2-16,4 4-1 0,6-1 1 16,5-5-2-16,7-9 1 15,10-10 7-15,6-19-3 16,10-15 3-16,3-15-1 15,8-17 2-15,2-19-1 0,3-7-1 16,-1-14-3-16,-6-7-4 16,-4-2 1-16,-11-4-2 15,-13 0 2-15,-14 2-3 0,-16 11 2 16,-12 6 1-16,-15 16 1 16,-8 10 0-16,-9 14-1 15,-2 16 2 1,-3 14-3-16,3 15 2 0,2 8-5 15,9 3-8-15,8 2-20 16,6-9-38-16,7-10-45 16,17-5 1-16,4-40-1 15</inkml:trace>
          <inkml:trace contextRef="#ctx0" brushRef="#br0" timeOffset="76562.0914">10785 6534 87 0,'-7'32'118'0,"-10"-19"-2"15,-2 4-3-15,-10-2-59 16,1 0-49-16,4 12-2 15,1 7-1-15,2 7-7 16,4 16 2-16,2 7-1 16,6 6 2-16,5 4-2 0,8-1 3 15,5-5-3-15,8-5 2 16,6-16 5 0,11-17-1-16,2-17 2 15,7-13-1-15,2-15 0 0,3-13 0 16,-3-8-2-16,-4-11-2 15,-7-8-3-15,-9-4-4 16,-8-1 4-16,-11 1-3 16,-10-1 5-16,-9 7 0 15,-6 2 4-15,-4 6-2 16,-3 11 5-16,1 6-1 16,4 5 0-16,21 23-1 15,-22-27-2-15,22 27-1 16,11-20-1-16,8 10 0 15,9-5-1-15,6 2 2 16,6 0-1-16,0 1 2 16,-1 3-2-16,1 3 1 0,-6 8 0 15,-2 8 0-15,-9 7 0 16,-4 7-1-16,-10 10 2 16,-7 8-3-16,-6 7 2 15,-5 11 1-15,-6 8-6 16,-2 6 4-16,-2 3-4 15,0 1 4-15,2-5-4 16,7-3 5-16,5-9-1 16,7-14 5-16,9-13 6 15,10-17 0-15,9-13 0 16,6-20 0-16,7-6 0 16,4-20 0-16,6-3-3 0,-4-12-2 15,-1-5-4-15,-11 0-3 16,-8-3 5-16,-10 3-4 15,-14 2 4-15,-12 7-3 16,-10 4 4-16,-10 7-5 16,-3 10 1-16,-4 8-4 15,-2 3-14-15,8 15-24 16,-2 4-66-16,3-7-11 16,27 9-3-16,-22-15 1 15</inkml:trace>
          <inkml:trace contextRef="#ctx0" brushRef="#br0" timeOffset="76937.1021">11817 6377 116 0,'-16'19'117'0,"-1"-10"0"16,17-9-2-16,-9 34-82 0,9-34-26 15,17 32-2-15,6-7-1 16,9 7 1-16,4 10-1 15,9 5 3-15,4 10 1 16,4 9-2-16,-4 0 2 16,-2 4-3-16,-9 3 1 15,-12 5-4-15,-12 7 1 16,-16 3-2-16,-17 3-4 16,-17 0-3-16,-11 5-30 15,-23-7-81-15,-9-16-4 16,1-8-2-16,-11-29 0 15</inkml:trace>
          <inkml:trace contextRef="#ctx0" brushRef="#br1" timeOffset="127330.8746">12870 7359 44 0,'-24'17'90'15,"-10"-19"1"-15,34 2-46 16,-27-11-15-16,27 11-8 16,4-23 1-16,11 6 0 15,10 8-3-15,5-8-1 0,12 11-1 16,5-5-4-16,11 5-5 16,12-1 0-1,12 1 0-15,8-5 2 16,20-1 2-16,11-5 1 0,13-2 0 15,9-1 1-15,10 1-1 16,-3 0-2-16,-1 6-3 16,-15 5-4-16,-11 4-2 15,-18 8-3-15,-18 2 1 16,-15 1-2-16,-19 1-1 16,-15 1-7-16,-14-9-16 15,-5 6-31-15,-19-6-62 0,0 0-3 16,-17-23 0-16,-9 2-2 15</inkml:trace>
          <inkml:trace contextRef="#ctx0" brushRef="#br1" timeOffset="127971.5364">12784 7257 54 0,'0'0'102'0,"0"0"2"16,0 0-4-16,3-19-67 16,-3 19-5-16,4-22-1 0,0 3-4 15,-4 19-2 1,24-36-3-16,-3 13-3 15,8-5-4-15,10-4-2 16,7-6-7-16,6 2 2 0,5 4-6 16,2 2 4-16,-6 5-4 15,-1 8 4-15,-6 4-5 16,-10 9 2-16,-10 12 5 16,-26-8-5-16,17 22 5 15,-23-5-7-15,-11 2 5 16,-7 4-4-16,-12 0 4 15,-6 1-5-15,-5-5 0 16,-8 6 1-16,1-3-1 16,1 5 3-16,4-1-2 15,5 4 2-15,8 2-2 16,10 1 3-16,9 2-3 16,15 1 3-16,13 0-1 0,10-4 2 15,9 2 1-15,10-5 0 16,7-1-3-16,6-4-7 15,9 3-28-15,-5-3-80 16,-4-14-2-16,6-1-4 16,-8-20-2-16</inkml:trace>
        </inkml:traceGroup>
        <inkml:traceGroup>
          <inkml:annotationXML>
            <emma:emma xmlns:emma="http://www.w3.org/2003/04/emma" version="1.0">
              <emma:interpretation id="{0DD1D8E2-8BD1-4DCE-B071-3DC66B2BA5EA}" emma:medium="tactile" emma:mode="ink">
                <msink:context xmlns:msink="http://schemas.microsoft.com/ink/2010/main" type="inkWord" rotatedBoundingBox="17471,7936 21535,7851 21560,9053 17496,9138"/>
              </emma:interpretation>
              <emma:one-of disjunction-type="recognition" id="oneOf22">
                <emma:interpretation id="interp110" emma:lang="en-GB" emma:confidence="0">
                  <emma:literal>Houwa</emma:literal>
                </emma:interpretation>
                <emma:interpretation id="interp111" emma:lang="en-GB" emma:confidence="0">
                  <emma:literal>HlooNa</emma:literal>
                </emma:interpretation>
                <emma:interpretation id="interp112" emma:lang="en-GB" emma:confidence="0">
                  <emma:literal>HfooNa</emma:literal>
                </emma:interpretation>
                <emma:interpretation id="interp113" emma:lang="en-GB" emma:confidence="0">
                  <emma:literal>Howa</emma:literal>
                </emma:interpretation>
                <emma:interpretation id="interp114" emma:lang="en-GB" emma:confidence="0">
                  <emma:literal>Honea</emma:literal>
                </emma:interpretation>
              </emma:one-of>
            </emma:emma>
          </inkml:annotationXML>
          <inkml:trace contextRef="#ctx0" brushRef="#br1" timeOffset="129284.0364">15806 6626 69 0,'-21'-20'116'16,"21"20"1"-16,-21-14 0 0,21 14-73 15,0 0-12-15,-17 23-8 16,21 13-8-16,-2 13-5 16,2 19-9-16,-1 11-2 15,-3 14-4-15,0 9-1 16,-7-4-12-16,3 2-15 16,-9-19-40-16,0-22-45 15,7-12 2-15,-5-28-4 0</inkml:trace>
          <inkml:trace contextRef="#ctx0" brushRef="#br1" timeOffset="129471.5294">15868 7002 146 0,'25'4'122'0,"-7"-4"-5"15,5 6 2-15,2 7-93 16,-6-6-15-16,3-1-22 15,5 5-18-15,-8-7-22 16,5 0-61-16,-1 3-3 16,-6-12-4-16,4-1 16 15</inkml:trace>
          <inkml:trace contextRef="#ctx0" brushRef="#br1" timeOffset="129659.0316">16208 6607 110 0,'-4'-20'116'0,"4"20"-3"16,0 0 2-16,-21 34-61 16,10 11-34-16,-6 15-15 15,-2 14-11-15,-2 13-7 16,-7 5-18-16,7 10-35 16,4 0-49-16,-7-9 1 15,11-6-2-15</inkml:trace>
          <inkml:trace contextRef="#ctx0" brushRef="#br1" timeOffset="130424.6671">16765 6777 39 0,'-5'-39'108'0,"-1"16"1"15,-11-5 5-15,2-4-53 16,0 13-32-16,-12 2-5 15,10 13-5-15,-7 8-5 16,7 13-4-16,-2 13-7 16,6 12-4-16,-1 16-5 15,1 14-5-15,7 17 2 16,-5 7-4-16,9 12-6 16,-3-5-12-16,10 7-19 15,3-8-62-15,-1-23 4 16,16-9 1-16,-4-32 45 0</inkml:trace>
          <inkml:trace contextRef="#ctx0" brushRef="#br1" timeOffset="131205.9273">17345 6910 133 0,'-11'-25'119'16,"-10"-7"6"-16,2 6-6 16,-2 1-80-1,-9-3-12-15,7 11-10 16,-1 9-8-16,1 16-4 0,2 14-3 15,4 18-11-15,4 13 0 16,2 9-7-16,5 16 4 16,1-5-3-16,8 5 5 15,3-14-2-15,13-11 5 16,4-19 5-16,5-17 5 16,8-19 2-16,2-21 3 15,5-13 0-15,-3-15 2 0,1-5 2 16,-11-9-6-16,-3-3 3 15,-10-1-4 1,-8 2 3-16,-7 7-4 16,-4 9 2-16,-7 8-5 0,1 9-1 15,-3 9 3-15,11 25-3 16,-4-21 1-16,4 21-1 16,25 0-1-16,-1-2 0 15,7 1 0-15,4 1 1 16,7-2-1-16,-2 0 0 15,-1 0 1-15,-5 4-1 16,-3 2 0-16,-13 3 1 16,-18-7-1-16,17 25 1 0,-22-6-1 15,-5 3-2 1,-7 16 0-16,-7 5-7 16,-1 12 3-16,-5 7-4 15,5 12 3-15,3 0-4 0,10 5 4 16,7-7-1-16,9-12 5 15,13-13 6-15,11-20 4 16,15-16 2-16,6-24 1 16,8-13 2-16,0-20 0 15,3-7 2-15,-9-13-5 16,0-2 0-16,-15-3-5 16,-11 1 2-16,-16 2-4 15,-11 4 1-15,-11 7-7 16,-10 4-9-16,1 21-17 15,-12-2-33-15,3 13-56 16,9 15-2-16,5 6 0 0,17 0 6 16</inkml:trace>
          <inkml:trace contextRef="#ctx0" brushRef="#br1" timeOffset="131877.8182">18420 6604 98 0,'0'0'110'16,"-21"20"-2"-16,17 5 2 16,1 9-65-16,1 6-22 15,2 14-11-15,0 9-3 16,-2 8-8-16,-4 7 3 16,0-3-5-16,1-3 2 15,-1-13-5-15,2-18-4 16,-1-16 0-16,5-25-3 15,0 0 1-15,13-38 0 0,-7-7 3 16,1-10 0-16,-1-9 9 16,-2-6 2-1,-3 0 10-15,-4 4 1 0,1 7 6 16,-4 7-2-16,8 14 1 16,-2 8-1-16,0 30-5 15,19-16-4-15,4 32-2 16,5 10-5-16,6 10-2 15,7 11 0-15,3 8-4 16,3 5 1-16,0 3-2 16,2-3 3-16,-3-5-4 15,-3-6 6-15,-5-11-3 16,-6-18 4-16,-4-12 1 0,-3-17 1 16,-2-14 3-16,-10-19-4 15,0-12 4-15,-9-20-2 16,-4-11 1-1,-4-11-4-15,0-1-1 0,2 7-7 16,-3 3-11-16,10 24-20 16,-10 5-43-16,12 26-45 15,-7 32-2-15,27 4 0 16,-7 24 17-16</inkml:trace>
          <inkml:trace contextRef="#ctx0" brushRef="#br1" timeOffset="132464.0716">19495 7019 128 0,'-2'-40'121'0,"4"20"-1"0,-2-5 5 15,1-9-62 1,5 15-33-16,-10-11-11 16,6 9-2-16,-9-1-5 15,-1 5-4-15,-9 3-3 0,0 9-5 16,-6 9-2-16,-5 7-2 15,5 13 2-15,-5 10-5 16,4 12 5-16,3 3-3 16,11 0 5-16,7-4-3 15,6-9 7-15,11-8-3 16,3-18 2-16,11-14-1 16,2-17-2-16,4-9 5 15,-4-8-6-15,1-1 5 16,-3-1-5-16,-5 6 2 15,-5 9-5-15,-18 25 5 16,27-7 3-16,-20 26-6 16,3 11 4-16,-1 8-11 0,8 9-13 15,-3-9-50-15,10 0-52 16,8-8-4-16,2-19-4 16,10-11 4-16</inkml:trace>
        </inkml:traceGroup>
        <inkml:traceGroup>
          <inkml:annotationXML>
            <emma:emma xmlns:emma="http://www.w3.org/2003/04/emma" version="1.0">
              <emma:interpretation id="{4A80582F-ED30-4748-AFC8-4D4A94A373D3}" emma:medium="tactile" emma:mode="ink">
                <msink:context xmlns:msink="http://schemas.microsoft.com/ink/2010/main" type="inkWord" rotatedBoundingBox="22394,7467 27285,7365 27322,9148 22431,9250"/>
              </emma:interpretation>
              <emma:one-of disjunction-type="recognition" id="oneOf23">
                <emma:interpretation id="interp115" emma:lang="en-GB" emma:confidence="0">
                  <emma:literal>completely</emma:literal>
                </emma:interpretation>
                <emma:interpretation id="interp116" emma:lang="en-GB" emma:confidence="0">
                  <emma:literal>Completely</emma:literal>
                </emma:interpretation>
                <emma:interpretation id="interp117" emma:lang="en-GB" emma:confidence="0">
                  <emma:literal>completes</emma:literal>
                </emma:interpretation>
                <emma:interpretation id="interp118" emma:lang="en-GB" emma:confidence="0">
                  <emma:literal>computes</emma:literal>
                </emma:interpretation>
                <emma:interpretation id="interp119" emma:lang="en-GB" emma:confidence="0">
                  <emma:literal>complete}</emma:literal>
                </emma:interpretation>
              </emma:one-of>
            </emma:emma>
          </inkml:annotationXML>
          <inkml:trace contextRef="#ctx0" brushRef="#br1" timeOffset="133851.0539">20700 6702 123 0,'5'-19'122'0,"-1"-9"0"16,0-3 1-16,3 1-68 16,-10-9-24-16,5 8-10 15,-8 1-10-15,0 7-8 16,6 23-1-16,-19-5-3 16,6 26-1-16,2 18 0 15,-1 20-4-15,1 13 0 16,4 13 2-16,-1 5 0 15,10-1 0-15,0-4-1 0,9-13 5 16,6-16 0-16,10-20 6 16,5-21-1-16,7-20 0 15,7-16 0 1,1-15-3-16,2-11 3 0,-2-10-5 16,-3-1 2-16,-7-3-4 15,-6 5 3-15,-12 5-5 16,-6 7 3-16,-8 18 1 15,-5 26-2-15,0 0-1 16,0 0 1-16,-22 43 2 16,16 6-4-16,4 6 4 15,2 5-2-15,6-1 3 0,3-8-3 16,6-11 6-16,2-14-4 16,6-18 1-16,2-14 0 15,-1-11 1 1,-1-13 0-16,0-8-6 0,-6-7 3 15,-8-3-6-15,-7-1 4 16,-12 2-4-16,-10 2 4 16,-5 5-4-16,-5 6 5 15,0 8 3-15,-1 1 1 16,9 2 3-16,9 3-2 16,11 1 2-16,15 0-1 15,10 2 0-15,9 2 0 16,4 5-2-16,5 8-2 0,3 14-1 15,-5 10 1 1,-1 12-2-16,-8 12 1 16,-3 9 2-16,-12 5-4 15,-2 4 4-15,-7-3-2 0,-3-9 4 16,-3-10-3-16,0-14 6 16,0-28-4-16,0 0-2 15,0 0 4-15,25-47-4 16,-8 0 4-16,-4-10-3 15,8-3 0-15,-2 3-3 16,4 10 2-16,-3 13 0 16,-1 15 0-16,0 17 0 0,0 15 0 15,0 20-1 1,-2 10 2-16,-2 16 2 16,-2 3-2-16,0-4 2 15,-1-5-1-15,-1-13 4 0,4-10-3 16,-15-30 4-16,32 13-5 15,-13-32-2-15,2-13 4 16,0-9-3-16,0-8 3 16,-1 0-4-16,-1 3 3 15,-2 7-4-15,2 14 4 16,0 12 1-16,0 13-2 16,0 13-1-16,2 12-1 15,1 14-1-15,-3 3-11 16,8 7-10-16,-14-9-20 15,13 5-31-15,-7-11-54 16,-2-8 1-16,-2-7-1 16,-15-19 2-16</inkml:trace>
          <inkml:trace contextRef="#ctx0" brushRef="#br1" timeOffset="134288.5593">22282 6849 128 0,'0'0'113'15,"0"0"4"-15,0 0-2 16,0 0-70-16,17 44-25 16,-9 3-11-16,1 9-5 15,1 16-2-15,-1 11 1 16,1 0-4-16,1 1-1 16,-1-9 1-16,-1-15 0 15,-3-20 2-15,5-21-2 16,-11-19 0-16,23-34 1 15,-10-13 1-15,-2-19 4 16,-3-15 3-16,-6-18-3 0,1 1 2 16,-4-6-2-16,4 10 3 15,3 5-2-15,9 14 3 16,4 12-7-16,7 22 0 16,8 22 1-16,6 19-1 15,0 17 1-15,-4 11 1 16,-12 8-3-16,-5 9 1 15,-9 1 4-15,-10 1-5 16,-12 0 4-16,-9-2-4 16,-5-7 2-16,-8-8-6 15,0-7 2-15,-6-14-9 16,4-3-13-16,-3-19-18 16,16-6-51-16,2-7-32 0,6-8-2 15,11-2 1-15</inkml:trace>
          <inkml:trace contextRef="#ctx0" brushRef="#br1" timeOffset="135194.8209">22970 6143 119 0,'2'-28'118'15,"-8"3"-4"-15,6 25 2 0,0 0-67 16,-24 19-30-16,20 19-8 16,2 15-11-16,2 18 0 15,2 18-5-15,4 7 4 16,-1 10 1-16,7-4 0 16,1-6 2-16,4-11 0 15,5-19 7-15,5-18 0 16,1-28-1-16,8-18 1 15,0-24-4-15,4-10 3 16,-3-14-5-16,1-8 2 16,-6-5-6-16,-5 0 1 15,-6 8 1-15,-6 8-1 16,-8 15 0-16,-7 28-1 0,0 0 1 16,0 0 0-16,-11 49-4 15,1 2 2 1,5 11 2-16,-1 2-2 15,6-1 4-15,4-12-1 0,7-12 5 16,6-14-4-16,10-25 3 16,7-13 0-16,3-25-4 15,11-13 5-15,-1-15-5 16,6-14 2-16,0-10-5 16,-4-8 2-16,-10-6 3 15,-3-2-1-15,-9-2 1 16,-6 12 0-16,-6 11 0 0,-8 15-1 15,-5 21 0-15,-2 25 1 16,0 24-2 0,-7 20-4-16,3 27 0 15,-4 16-3-15,1 18-4 0,-3 12 1 16,3 7-1-16,1 0 1 16,6 0-1-16,4-8 6 15,5-9 1-15,8-15 5 16,10-17 1-16,3-15 3 15,10-21 0-15,5-13 0 16,2-15 0-16,4-10-1 16,-2-9-1-16,0-7-1 15,-5-7 0-15,-5-3-2 0,-10-2 3 16,-7 4-2 0,-12 4 1-16,-6 7-2 15,-8 9 1-15,4 27-2 16,-27-15 2-16,9 30-2 0,-3 15-2 15,0 12 0-15,6 9 0 16,2 2 1-16,7 4-1 16,10-6 2-16,7-8 0 15,14-9 2-15,7-11-1 16,7-12 1-16,9-9-3 16,-3-8-2-16,4-5-6 15,-9-12-15-15,-1 6-29 0,-23-5-73 16,-9-7 1-1,-14 1-2-15,-20-8 3 16</inkml:trace>
          <inkml:trace contextRef="#ctx0" brushRef="#br1" timeOffset="135382.3289">23510 6464 218 0,'0'0'132'15,"0"0"0"-15,49-2-4 16,-7-17-108-16,15-2-19 16,11 4-20-16,0-11-31 15,13 7-76-15,-8 4-3 16,5 4-2-16,-4 0 3 16</inkml:trace>
          <inkml:trace contextRef="#ctx0" brushRef="#br1" timeOffset="136054.208">24653 5988 136 0,'-17'4'120'15,"-4"1"-3"-15,14 12 0 16,-3 10-70-16,8 13-39 0,12 12-8 16,-1 20-3-16,4 9 1 15,1 16-2-15,5-3 2 16,-1-1 0-16,9-8 4 16,-3-15 1-16,5-16 4 15,5-25 0-15,5-18 1 16,5-22 0-16,1-12 0 15,-1-15-1-15,-1-7-4 16,-5-8 1-16,-2 2-4 16,-8 8 1-16,-5 9-2 15,-6 15 2-15,-17 19-1 16,19 17-1-16,-16 15 2 16,-1 9-3-16,0 10 3 0,2-2-1 15,2-1 3-15,1-14 0 16,6-14 2-16,-13-20 0 15,38-3-1-15,-15-20 0 16,5-7-1-16,-3-10 1 16,1-3-4-16,-3-5 1 15,-4 5-3-15,-2 9 2 16,-2 11-1-16,-15 23 0 16,24 6 1-16,-10 24-1 15,-3 19 0-15,4 23 3 16,-2 13-2-16,-1 10 5 15,-3 8-3-15,-3 1 3 0,-4 2-3 16,-8-4 3-16,-3-4-3 16,-8-13-3-16,-6-11 0 15,-4-12-7-15,-7-17 1 16,0-11-13-16,-13-26-17 16,9-6-41-16,-5-23-48 15,-2-13 1-15,7-7 1 16,4-14 14-16</inkml:trace>
        </inkml:traceGroup>
        <inkml:traceGroup>
          <inkml:annotationXML>
            <emma:emma xmlns:emma="http://www.w3.org/2003/04/emma" version="1.0">
              <emma:interpretation id="{7638B086-700E-4558-94D2-AD19E17356A1}" emma:medium="tactile" emma:mode="ink">
                <msink:context xmlns:msink="http://schemas.microsoft.com/ink/2010/main" type="inkWord" rotatedBoundingBox="28060,7407 32940,7305 32963,8414 28083,8516"/>
              </emma:interpretation>
              <emma:one-of disjunction-type="recognition" id="oneOf24">
                <emma:interpretation id="interp120" emma:lang="en-GB" emma:confidence="0">
                  <emma:literal>dissociates</emma:literal>
                </emma:interpretation>
                <emma:interpretation id="interp121" emma:lang="en-GB" emma:confidence="0">
                  <emma:literal>dissociate s</emma:literal>
                </emma:interpretation>
                <emma:interpretation id="interp122" emma:lang="en-GB" emma:confidence="0">
                  <emma:literal>dissociate S</emma:literal>
                </emma:interpretation>
                <emma:interpretation id="interp123" emma:lang="en-GB" emma:confidence="0">
                  <emma:literal>dissociate 5</emma:literal>
                </emma:interpretation>
                <emma:interpretation id="interp124" emma:lang="en-GB" emma:confidence="0">
                  <emma:literal>dissociate 4</emma:literal>
                </emma:interpretation>
              </emma:one-of>
            </emma:emma>
          </inkml:annotationXML>
          <inkml:trace contextRef="#ctx0" brushRef="#br1" timeOffset="136944.8443">26600 6579 150 0,'-2'-19'117'15,"2"19"-1"-15,-5-17-34 16,-8-4-49-16,13 21-9 15,-17-26-8-15,17 26-6 16,-33-9-5-16,11 14-2 16,-7 10-1-16,1 16-1 15,-2 12-2-15,0 12 1 0,1 13 2 16,3 4-4 0,5-1 4-16,8-3-3 15,7-13 7-15,10-13-4 16,-4-42 3-16,36 11-2 0,-4-45-4 15,11-17 5-15,10-19-5 16,6-13 3-16,-1-13-7 16,-1-8 2-16,-6 2 2 15,-9-2-1-15,-10 8 5 16,-10 11 0-16,-12 13 1 16,-10 17-1-16,-8 23 2 15,8 32 0-15,-22 8 0 0,8 31-1 16,5 25-4-1,1 20 0-15,5 12-1 16,1 8 2-16,6 1-4 16,1-4 4-16,5-11 1 0,5-14-1 15,4-18 3-15,1-20-2 16,5-21-1-16,3-17 0 16,4-17-2-16,1-13-1 15,4-10-5-15,-3-11 2 16,2-2-2-16,-4-5 1 15,-1 11 3-15,-9 5 0 16,-3 14 2-16,-19 28 1 16,19-10 1-16,-17 33 1 15,-4 13-1-15,0 13 1 16,-2 4-2-16,2 5 2 16,4 1 0-16,0-10-10 15,6-4-10-15,-6-20-28 0,-2-25-71 16,22 17-5-16,-18-34 2 15,4-8-4-15</inkml:trace>
          <inkml:trace contextRef="#ctx0" brushRef="#br1" timeOffset="137101.0966">27258 6220 179 0,'0'0'132'0,"30"-13"-4"16,-30 13-13-16,30 8-86 15,-30-8-91-15,30 5-63 16,-5 5-4-16,3 3-4 0,4 2 1 16</inkml:trace>
          <inkml:trace contextRef="#ctx0" brushRef="#br1" timeOffset="137460.481">27726 6545 163 0,'-40'-13'118'0,"-7"-6"0"16,2 2-4-16,5 4-95 16,1 1-8-16,12 12-5 0,10 8-2 15,11 9-4-15,14 6-1 16,9 5 1-16,9 2-1 15,7 8 0-15,8-2 1 16,3 2 2-16,-1-1-3 16,-3-1 2-16,-6 0-1 15,-10-4 2-15,-9-3-2 16,-7-5 3-16,-16-5 1 16,-9-6-5-16,-7-3-4 15,-8-10-4-15,0-4-10 16,-10-17-19-16,10 6-26 15,2-8-55-15,3-7-2 0,14 0 2 16,5-6 54-16</inkml:trace>
          <inkml:trace contextRef="#ctx0" brushRef="#br1" timeOffset="137819.8559">28159 6462 137 0,'34'-28'120'16,"-10"-1"2"-16,-12 1 1 16,-14-13-70-16,-12 14-35 15,-10 1-4-15,-3 11-3 16,-7 5-2-16,4 14-1 0,4 9-4 16,7 12-2-16,9 7-3 15,10 9 2-15,12 8-4 16,5 0 1-1,9 4-1-15,3-4 0 0,1 1-1 16,-2-3 3-16,-5-4-3 16,-4-5 0-16,-12-4-1 15,-7-6-1-15,-9-5-2 16,-12-6 2-16,-2-4-3 16,-13-9-4-16,2-2-7 15,-11-15-9-15,11 1-19 16,-7-10-47-16,8-7-18 0,13 1-4 15,6-10 3-15</inkml:trace>
          <inkml:trace contextRef="#ctx0" brushRef="#br1" timeOffset="138163.611">28597 6454 217 0,'0'0'129'0,"19"0"-1"16,-19 0-2-16,-19 0-113 16,-6 6-6-16,1 7-5 15,-3 8-3-15,5 9 0 0,5 6-1 16,5 8 0 0,12-1-1-16,8 1 2 15,9-7-1-15,6-6 1 16,3-13 1-16,4-8-1 0,0-14 1 15,-3-11 0-15,-6-6 0 16,-6-7-1-16,-6-4 2 16,-9-6-2-16,-5 0-1 15,-11-5-8-15,-1 7-15 16,-7-8-28-16,9 12-68 16,-2 6-3-16,2 7-1 15,15 19-2-15</inkml:trace>
          <inkml:trace contextRef="#ctx0" brushRef="#br1" timeOffset="138682.4463">28992 6428 117 0,'0'0'114'0,"-17"17"-3"15,11 2-2-15,-11 5-59 0,2-1-45 16,2 7-6-16,-1 10-4 15,1 5-1-15,6 1 0 16,5 3 3-16,7-6-2 16,9-5 1-16,6-12 1 15,7-9 1-15,7-15 2 16,2-11 0-16,3-12 2 16,-1-5 2-16,-4-10 3 15,0-2 4-15,-7-4 3 16,-5 7 2-16,-9-1 2 15,3 13-1-15,-15 6 0 16,-1 17-2-16,0 0-4 0,2 38-2 16,-5-2-5-16,1 9-1 15,0 6-5-15,4-2 0 16,1-4-5-16,1-11-13 16,8-2-38-16,-12-32-68 15,0 0 3-15,24-5-5 16,-20-25 4-16</inkml:trace>
          <inkml:trace contextRef="#ctx0" brushRef="#br1" timeOffset="138838.6693">29330 6254 258 0,'0'0'127'0,"0"0"-9"15,-19-2-23-15,19 2-154 16,7 17-67-16,-7-17-6 15,19 12-1-15,0-3-2 16</inkml:trace>
          <inkml:trace contextRef="#ctx0" brushRef="#br1" timeOffset="139291.773">29764 6598 136 0,'0'0'116'0,"-38"-42"1"15,10 12-7-15,-12 4-69 16,1-6-44-16,-1 5 3 16,4 14 0-16,-2 15 1 15,8 17-1-15,2 17-2 16,7 15-2-16,6 9 1 15,7 2 1-15,6 1 1 0,10-7 1 16,7-10 3-16,8-14 0 16,7-15 2-16,6-19 3 15,4-9 1 1,-1-18 1-16,5-3-1 0,-5-11 4 16,-1-6-7-16,-8-6 6 15,-1 8-6-15,-10-1 5 16,-4 14-8-16,-6 12 4 15,-9 22-6-15,0 0 0 16,-2 19-2-16,-3 22-5 16,-3 5 0-16,2 10-5 15,-1-3-3-15,5 6-12 0,-4-20-15 16,12 1-37-16,3-17-40 16,-9-23 1-16,0 0 1 15,21-36 38-15</inkml:trace>
          <inkml:trace contextRef="#ctx0" brushRef="#br1" timeOffset="139962.2362">29938 6396 268 0,'0'0'140'16,"-10"24"-2"-16,29-22-2 16,23-7-116-16,11-5-18 15,7-5-16-15,20 6-26 16,-12-16-38-16,17 14-60 15,-8-4-2-15,2 7 1 16,-5 3 0-16</inkml:trace>
          <inkml:trace contextRef="#ctx0" brushRef="#br1" timeOffset="139774.7335">30144 5858 247 0,'19'-19'134'0,"-19"19"-2"15,20 7-5-15,-14 22-108 16,-12 7-10-16,3 13-9 0,-7 17-1 15,-3 11-4-15,0 18-1 16,-4 5 0 0,5 6-1-16,1-3 4 15,9-1-4-15,4-9 5 0,13-12 0 16,10-15 3-16,13-21 1 16,13-14 0-16,5-22 0 15,8-13-1-15,4-15 0 16,2-11-2-16,-5-9-2 15,-7-9 0-15,-13-3 0 16,-11-3 0-16,-15-1 2 16,-9 6 0-16,-16 5 1 0,-7 12 0 15,-12 13 1-15,-5 16-1 16,-2 12-1 0,0 17 0-1,2 16-3-15,5 3 2 16,8 10-1-16,10-4 3 0,10-2-1 0,9-7 1 15,10-8 1-15,7-12 1 16,5-5-2-16,2-11-3 16,1-8 1-16,-8-9-22 15,3 1-14-15,-17-14-55 16,-8-4-31-16,-5-1-3 16,-15-12 4-16</inkml:trace>
          <inkml:trace contextRef="#ctx0" brushRef="#br1" timeOffset="140259.1086">31166 6362 217 0,'0'0'130'16,"0"0"1"-16,-25-15 1 15,-16 2-95 1,3 11-17-16,-8-2-9 0,5 10-3 16,3 3-3-16,2 8-6 15,14 4 4-15,12 9-2 16,12 10-2-16,7 1 1 16,10 5-1-16,8 1 2 15,-3 2-2-15,5 0 9 16,-7-2-9-16,-7-1 2 15,-15-5-1-15,-5-7 2 16,-10-2-2-16,-12-9-9 0,-3-4 0 16,-12-16-20-16,10 3-32 15,-15-13-76 1,11-14 2-16,8-4-6 16,3-12 2-16</inkml:trace>
        </inkml:traceGroup>
      </inkml:traceGroup>
    </inkml:traceGroup>
    <inkml:traceGroup>
      <inkml:annotationXML>
        <emma:emma xmlns:emma="http://www.w3.org/2003/04/emma" version="1.0">
          <emma:interpretation id="{51130292-3E3C-40AC-BAE3-071C9EB36319}" emma:medium="tactile" emma:mode="ink">
            <msink:context xmlns:msink="http://schemas.microsoft.com/ink/2010/main" type="paragraph" rotatedBoundingBox="1394,10244 17438,10161 17448,11992 1404,120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37349C-02E9-407F-9AAA-C23A04C59DE7}" emma:medium="tactile" emma:mode="ink">
              <msink:context xmlns:msink="http://schemas.microsoft.com/ink/2010/main" type="line" rotatedBoundingBox="1394,10244 17438,10161 17448,11992 1404,12076"/>
            </emma:interpretation>
          </emma:emma>
        </inkml:annotationXML>
        <inkml:traceGroup>
          <inkml:annotationXML>
            <emma:emma xmlns:emma="http://www.w3.org/2003/04/emma" version="1.0">
              <emma:interpretation id="{1A3D956B-E189-4328-80F9-7032A235176F}" emma:medium="tactile" emma:mode="ink">
                <msink:context xmlns:msink="http://schemas.microsoft.com/ink/2010/main" type="inkWord" rotatedBoundingBox="1445,10229 4041,10296 3994,12113 1398,12046"/>
              </emma:interpretation>
              <emma:one-of disjunction-type="recognition" id="oneOf25">
                <emma:interpretation id="interp125" emma:lang="en-GB" emma:confidence="0">
                  <emma:literal>(fit]</emma:literal>
                </emma:interpretation>
                <emma:interpretation id="interp126" emma:lang="en-GB" emma:confidence="0">
                  <emma:literal>(ht]</emma:literal>
                </emma:interpretation>
                <emma:interpretation id="interp127" emma:lang="en-GB" emma:confidence="0">
                  <emma:literal>(if]</emma:literal>
                </emma:interpretation>
                <emma:interpretation id="interp128" emma:lang="en-GB" emma:confidence="0">
                  <emma:literal>(ii+]</emma:literal>
                </emma:interpretation>
                <emma:interpretation id="interp129" emma:lang="en-GB" emma:confidence="0">
                  <emma:literal>{Hi]</emma:literal>
                </emma:interpretation>
              </emma:one-of>
            </emma:emma>
          </inkml:annotationXML>
          <inkml:trace contextRef="#ctx0" brushRef="#br2" timeOffset="170732.9343">212 8866 73 0,'0'0'113'16,"0"0"7"-16,9-30-36 16,-9 30-41-16,-4-28-6 0,4 28-3 15,-13-31-10-15,13 31-7 16,-34-18-7-16,9 14-4 15,-10 8-4-15,-9 3-1 16,-3 8-1-16,-6 6 0 16,2 4-2-16,-2 1 3 15,8 4-2-15,3 0 1 16,12-1 4-16,7-1-4 16,10 6 4-16,7 0-4 15,8 2 3-15,4 6-3 16,5 1 3-16,3 10-2 15,-1 7-3-15,-2 8 1 0,-3 6-2 16,-3 3 0-16,-7 10-3 16,-3 2 1-16,-8 7-4 15,-8-3 3 1,2 3-1-16,-6-1 2 0,1-3-1 16,3-5 2-16,6-6 2 15,4-9 1-15,12-8 2 16,7-11-4-16,15-15-15 15,1-19-37-15,12-10-60 16,8-12-1-16,-1-18-4 16,6-9 30-16</inkml:trace>
          <inkml:trace contextRef="#ctx0" brushRef="#br2" timeOffset="171248.5164">302 9739 135 0,'29'-4'124'0,"3"0"-2"15,2-3 0-15,0-5-104 16,3-1-20-16,5 6-24 0,-12-12-37 15,2 2-56-15,2 4-3 16,-7-6 0-16,1-2 56 16</inkml:trace>
          <inkml:trace contextRef="#ctx0" brushRef="#br2" timeOffset="171045.4097">416 9066 170 0,'-10'27'118'0,"10"11"-1"15,0 5-47-15,-2 1-52 16,8 12-2 0,-6 5-6-16,4 9 0 15,-8 5-6-15,0 3-2 0,-2 1-12 16,-7-7-17-16,8-1-42 16,-9-12-50-16,-1-16 0 15,-2-9-2-15</inkml:trace>
          <inkml:trace contextRef="#ctx0" brushRef="#br2" timeOffset="171498.5412">797 9159 167 0,'0'0'128'15,"6"-19"3"-15,-6 19-3 16,-4 25-99-16,6 11-10 16,-10 9-9-16,1 15-3 0,-3 16-6 15,1 9 0-15,-4 9-2 16,3 1 1-16,-1-1-6 16,1-9-5-16,9-5-21 15,-9-22-31-15,8-13-62 16,2-14-6-16,0-31 2 15,0 0 7-15</inkml:trace>
          <inkml:trace contextRef="#ctx0" brushRef="#br2" timeOffset="171717.267">1071 9299 119 0,'-11'17'124'16,"3"0"1"-16,8-17 1 15,-4 17-86-15,4-17-14 16,32 5-4-16,-1-5-7 16,1-5-8-16,7-3-10 15,3 3-14-15,-8-11-22 16,8 13-41-16,-14-9-47 15,-7-1-3-15,-21 13 2 16</inkml:trace>
          <inkml:trace contextRef="#ctx0" brushRef="#br2" timeOffset="171967.2699">1341 9031 153 0,'0'0'131'0,"-19"3"2"0,14 22-3 16,6 13-95-16,-10 3-14 15,3 12-9-15,-1 8-13 16,-3 1-16-16,10 10-43 16,-7-10-68-16,3-5-2 15,4-10-1-15,2-17-2 16</inkml:trace>
          <inkml:trace contextRef="#ctx0" brushRef="#br2" timeOffset="172394.1263">1653 8951 145 0,'-25'13'129'16,"8"4"-3"-16,17-17 0 15,-15 19-97-15,15-19-8 16,30 8-7-16,-1-8-4 0,7-10-7 16,7 1 1-16,4-6-3 15,0 0 2-15,-1 0-4 32,-7 1 1-32,-3 3 0 15,-6 5 0-15,-7 6 0 16,-6 4 1-16,-17-4 2 15,21 40-5-15,-15-4 4 16,-3 11-1-16,1 10 1 0,4 11 0 16,-1 11 0-16,5 10 0 15,1 7-3-15,2 4 6 16,2 4-7-16,2-2 4 16,0 4-5-16,-2-4 2 15,0-4-2-15,-6-5 0 16,-3-10 2-16,-7-6-3 15,-8-9 4-15,-6-4-3 16,-14-15 3-16,-5-5 0 16,-8-14-2-16,-9-11-3 15,-2-10-8-15,-3-12-21 16,14 1-56-16,-2-15-39 16,8-8-4-16,14-9 3 0</inkml:trace>
        </inkml:traceGroup>
        <inkml:traceGroup>
          <inkml:annotationXML>
            <emma:emma xmlns:emma="http://www.w3.org/2003/04/emma" version="1.0">
              <emma:interpretation id="{CE0EEA2F-74BB-46BE-BD0D-8E3425D6BFDA}" emma:medium="tactile" emma:mode="ink">
                <msink:context xmlns:msink="http://schemas.microsoft.com/ink/2010/main" type="inkWord" rotatedBoundingBox="4457,10732 11924,10097 12035,11405 4568,12040"/>
              </emma:interpretation>
              <emma:one-of disjunction-type="recognition" id="oneOf26">
                <emma:interpretation id="interp130" emma:lang="en-GB" emma:confidence="0">
                  <emma:literal>11.07x10-4</emma:literal>
                </emma:interpretation>
                <emma:interpretation id="interp131" emma:lang="en-GB" emma:confidence="0">
                  <emma:literal>--1.07x10-4</emma:literal>
                </emma:interpretation>
                <emma:interpretation id="interp132" emma:lang="en-GB" emma:confidence="0">
                  <emma:literal>1-1.07x10-4</emma:literal>
                </emma:interpretation>
                <emma:interpretation id="interp133" emma:lang="en-GB" emma:confidence="0">
                  <emma:literal>11.01x10-4</emma:literal>
                </emma:interpretation>
                <emma:interpretation id="interp134" emma:lang="en-GB" emma:confidence="0">
                  <emma:literal>'1.07x10-4</emma:literal>
                </emma:interpretation>
              </emma:one-of>
            </emma:emma>
          </inkml:annotationXML>
          <inkml:trace contextRef="#ctx0" brushRef="#br2" timeOffset="177483.8613">5196 9344 76 0,'0'0'112'0,"-38"-36"-2"16,18 25 1-16,-7 1-90 16,-5 7-6-16,6 12-4 15,-6 14-5-15,3 13-2 16,5 13-2-16,1 13 0 16,4 12-2-16,8 9 6 15,1 0 0-15,14 4 5 16,4-10-5-16,9-3 5 15,5-17-4-15,12-14 3 0,6-20-3 16,5-20-1 0,4-18-4-16,1-15-4 15,-3-13 2-15,-4-14-3 16,-5-7 3-16,-8-4-4 0,-9-2 3 16,-10 2-2-16,-9 2 3 15,-8 7-3-15,-7 6-1 16,-7 12-6-16,1 11-12 15,-8-1-22-15,8 13-56 16,0 10-16-16,1 0-2 16,18 8 7-16</inkml:trace>
          <inkml:trace contextRef="#ctx0" brushRef="#br2" timeOffset="177890.09">5733 9176 85 0,'13'25'111'0,"-13"-25"-4"16,2 18 2-16,-2-18-94 15,0 0-6-15,0 0 0 16,22 14 1-16,-1-14 1 15,4-6 2-15,5 2-2 16,0-3 3-16,6 5-4 16,-4-2-4-16,-2 4-4 15,-3 6-1-15,-6 3-2 0,-6 10 0 16,-6 6 1-16,-5 9-2 16,-8 5 2-16,-3 12 0 15,-9 10 3-15,-2 7-1 16,-3 3 3-16,-4 5-3 15,1 0 2-15,1-8-3 16,0-4-2-16,4-6-13 16,-1-16-25-16,10-10-74 15,-1-4-8-15,11-28 2 16,-19 15-5-16</inkml:trace>
          <inkml:trace contextRef="#ctx0" brushRef="#br2" timeOffset="178202.5935">6883 9372 56 0,'0'0'97'15,"34"-5"2"-15,-34 5-16 16,0 0-68-16,0 0 2 16,-28 15 2-16,11 8 1 0,-16 5-1 15,3 13 0-15,-11 5-2 16,-3 12-3-16,-7-1-5 16,2 3-8-16,0-1-14 15,-2-12-15-15,9 0-24 16,-3-14-40-16,7-18-21 15,14-8-2-15,1-22 44 16</inkml:trace>
          <inkml:trace contextRef="#ctx0" brushRef="#br2" timeOffset="178468.2222">6456 9420 181 0,'17'11'125'16,"4"21"1"-16,-4 17-38 15,4-2-62-15,11 12-8 16,0 1-16-16,2 1-16 16,7 1-47-16,-1-5-62 15,-6-16-3-15,0-7-2 16,-13-18 15-16</inkml:trace>
          <inkml:trace contextRef="#ctx0" brushRef="#br2" timeOffset="176765.0803">3829 9221 58 0,'26'-39'114'0,"-5"27"2"15,-8-8-4-15,6 10-65 16,0 14-25-16,-6 13-8 16,2 17-7-16,-5 19-5 15,-8 19 0-15,-2 14-3 16,-2 18 6-16,-8 6-4 15,-1-1 5-15,-2 1-5 16,-2-2 0-16,-4-14-9 16,-2-9-14-16,8-13-41 15,-1-16-53-15,-4-18-4 16,6-11-2-16</inkml:trace>
          <inkml:trace contextRef="#ctx0" brushRef="#br2" timeOffset="176983.8273">4378 9975 190 0,'19'26'123'0,"-19"-26"-12"15,27 19-23-15,-27-19-147 16,-2-24-63-16,2 24-7 0,5-34 5 16</inkml:trace>
          <inkml:trace contextRef="#ctx0" brushRef="#br2" timeOffset="173020.1632">2703 9614 206 0,'0'0'138'0,"32"13"-1"16,-13-18-4-16,7 3-106 15,-5-11-18-15,4 3-13 16,3 10-29-16,-28 0-55 16,30-13-47-16,-30 13-1 15,0 0-1-15</inkml:trace>
          <inkml:trace contextRef="#ctx0" brushRef="#br2" timeOffset="173021.1632">2786 9860 248 0,'30'21'136'0,"6"-12"-15"16,-4-20-59-16,6-10-186 15,4-9-9-15,-1-18-5 16,4-12-6-16</inkml:trace>
          <inkml:trace contextRef="#ctx0" brushRef="#br2" timeOffset="180579.3342">7695 9250 46 0,'6'-23'111'0,"-6"23"7"16,11-42-2-16,-13 22-77 15,2 20-13-15,8-21-4 16,-8 21-6 0,11 26-3-16,-3 10-2 0,-1 13-4 15,5 19-2-15,-1 12-3 16,2 7 1-16,0 3-6 15,2-1-2-15,1-6-10 16,-5-15-14-16,8-4-42 16,-4-16-49-16,-8-24 0 15,-7-24-2-15</inkml:trace>
          <inkml:trace contextRef="#ctx0" brushRef="#br2" timeOffset="181218.9748">8371 9074 120 0,'0'0'110'16,"-3"42"-8"-16,-20-18-1 15,-4 12-113-15,-3 11-2 16,2 14-2-16,-4 12 4 15,3 14 2-15,3 6 8 0,7 7 7 16,12 0 6 0,7-6 3-16,11-3 1 15,12-23 2-15,14-11-3 16,9-31 0-16,10-16-1 0,9-26-5 16,1-14-3-16,2-21-3 15,2-11 0-15,-10-12-3 16,-3-5 0-16,-10 0 0 15,-13-3-2-15,-17 3 5 16,-8 4-1-16,-18 3 7 16,-12 6-3-16,-11 11 3 15,-4 6-2-15,-5 9-1 0,-1 8-7 16,4 15-13 0,0-4-24-16,16 12-65 15,22 9-15-15,-27-13-2 16,27 13 6-16</inkml:trace>
          <inkml:trace contextRef="#ctx0" brushRef="#br2" timeOffset="181234.602">9272 9227 131 0,'-15'25'132'15,"15"-25"-7"-15,17 11-3 16,0-15-100-16,6-2-35 15,-1-5-15-15,12 4-23 16,-9-7-29-16,3 1-47 16,1 4 5-16,-7-6 12 15</inkml:trace>
          <inkml:trace contextRef="#ctx0" brushRef="#br2" timeOffset="181547.0983">9931 8785 174 0,'14'34'107'0,"-14"-34"1"16,-15 26-61-16,15-26-55 15,-29 31 2-15,12-14 2 16,2 2 2-16,2 3 5 15,2 3 4-15,5-1-2 16,2-1 5-16,8 0-5 16,5-3 3-16,8-3-6 0,4-1 3 15,4-5-5-15,5-5 2 16,4-3-4-16,2-3-12 16,-2-5-12-16,5-1-29 15,-12-5-41-15,-3-12-17 16,1 10 0-16,-12-17 70 15</inkml:trace>
          <inkml:trace contextRef="#ctx0" brushRef="#br2" timeOffset="181797.1017">10103 8725 91 0,'0'0'116'0,"-20"22"5"15,14 12-7-15,6 10-74 16,-10 5-12-16,9 17-11 15,-7 4-3-15,6 7-7 16,-4 1 1-16,3 1-8 16,3-3-11-16,-2-14-40 15,2-13-74-15,9-11-3 16,-9-38-2-16,32 5 20 16</inkml:trace>
        </inkml:traceGroup>
        <inkml:traceGroup>
          <inkml:annotationXML>
            <emma:emma xmlns:emma="http://www.w3.org/2003/04/emma" version="1.0">
              <emma:interpretation id="{FB971708-FC7D-4284-BB6E-C88506C4B7F4}" emma:medium="tactile" emma:mode="ink">
                <msink:context xmlns:msink="http://schemas.microsoft.com/ink/2010/main" type="inkWord" rotatedBoundingBox="15104,10358 17439,10346 17445,11508 15110,11520"/>
              </emma:interpretation>
              <emma:one-of disjunction-type="recognition" id="oneOf27">
                <emma:interpretation id="interp135" emma:lang="en-GB" emma:confidence="0">
                  <emma:literal>moldm'</emma:literal>
                </emma:interpretation>
                <emma:interpretation id="interp136" emma:lang="en-GB" emma:confidence="0">
                  <emma:literal>moldm,</emma:literal>
                </emma:interpretation>
                <emma:interpretation id="interp137" emma:lang="en-GB" emma:confidence="0">
                  <emma:literal>moldm"</emma:literal>
                </emma:interpretation>
                <emma:interpretation id="interp138" emma:lang="en-GB" emma:confidence="0">
                  <emma:literal>moldin"</emma:literal>
                </emma:interpretation>
                <emma:interpretation id="interp139" emma:lang="en-GB" emma:confidence="0">
                  <emma:literal>moldrn"</emma:literal>
                </emma:interpretation>
              </emma:one-of>
            </emma:emma>
          </inkml:annotationXML>
          <inkml:trace contextRef="#ctx0" brushRef="#br2" timeOffset="185876.1478">13734 9701 59 0,'17'-7'105'15,"-21"-22"0"-15,4-3 2 16,-11-9-73-16,-5-14-18 15,3 2 0-15,-9-2 0 0,1 10-3 16,-8 7 0 0,1 17-4-16,-8 14-3 15,-2 18-6-15,3 21-5 16,-3 17-4-16,6 21-4 0,-2 9 4 16,5 14 2-16,5 0 6 15,11-3 1-15,9-10 4 16,8-20 4-16,13-15 5 15,5-32-2-15,12-20-1 16,4-23-4-16,7-21-7 16,3-17 0-16,-1-12-4 15,-4-6-1-15,-3-11-4 0,-4-1 3 16,-10-8-2 0,-3 2 3-16,-8 8 5 15,-7 11-1-15,-1 13 6 16,-7 19-3-16,-2 23 5 0,2 30-1 15,-7 21 2-15,3 30 0 16,0 19-5-16,0 19-3 16,-1 5-13-16,3 14-18 15,-6-8-44-15,1-11-35 16,9-4-1-16,-4-25 0 16</inkml:trace>
          <inkml:trace contextRef="#ctx0" brushRef="#br2" timeOffset="186407.3999">14021 9354 114 0,'9'52'114'16,"3"24"2"-16,-14 0-4 15,0 7-72-15,-10-4-40 16,3-7-4-16,0-12 4 15,3-16 1-15,6-20 2 16,0-24 2-16,17-13 1 16,-2-23-4-16,10-15-2 15,1-13-1-15,6-12-2 16,2 3-1-16,2 1-1 16,0 11 0-16,-2 14 0 15,0 21 5-15,-6 18 2 0,-1 21 4 16,-3 23-1-16,-5 15 0 15,-6 12 3-15,-5 1 0 16,-1 0 2-16,-5-9-3 16,2-10 1-16,-2-16-2 15,-2-29 1-15,0 0-2 16,25-12-3-16,-10-22-1 16,0-11-3-16,6-8 2 15,-1-4-4-15,3 4 1 16,2 4-3-16,1 17 4 15,-5 13-1-15,1 21 2 16,-3 15 1-16,-4 19-2 16,-1 15 3-16,-7 11-1 0,-3 5 2 15,-2 1-5-15,-4-6-3 16,4-5-19-16,-10-16-30 16,6-11-59-16,4-9-4 15,-2-21-1-15,0 0 14 16</inkml:trace>
          <inkml:trace contextRef="#ctx0" brushRef="#br2" timeOffset="186641.7792">14933 9293 153 0,'-4'21'99'0,"18"0"-16"15,-14-21-43-15,0 0-143 16,37-23-8-16,-12-2-4 16</inkml:trace>
          <inkml:trace contextRef="#ctx0" brushRef="#br2" timeOffset="187049.1069">15379 8861 130 0,'11'22'111'0,"-11"-22"-4"15,25 15-7-15,-25-15-94 16,34 0-22-16,-12-5 1 16,9 7 0-16,-5-1 2 15,0 7 5-15,-5 5 7 16,-8 4 3-16,-1 4 3 0,-8 4 2 16,-1-3-3-16,-5 1 6 15,1 0-5-15,1-1 2 16,1 3-3-16,5-3 2 15,4 7-1-15,1-5 3 16,-2 8 3-16,1-1-2 16,-5 6 4-16,-6-3-1 15,-1 2 4-15,-15-4-2 16,-2-1-1-16,-8-7-5 16,-5-9-13-16,2-1-37 15,-4-13-73-15,-2-19-5 16,6-9-3-16,0-30-1 15</inkml:trace>
          <inkml:trace contextRef="#ctx0" brushRef="#br2" timeOffset="184766.7506">10976 9524 1 0,'0'0'93'16,"-38"7"7"-16,29 16-1 15,-10-1-53-15,8 12-32 16,5 16-4-16,2 1 1 16,10 17 5-16,-8-6 2 15,4 6 2-15,-4-17-3 16,4-2 3-16,-2-21-4 15,7-11-1-15,-7-17-6 16,15-24-7-16,-3-10-2 16,5-13-2-16,0-8 2 15,4-9-4-15,-3 1 2 0,1 3-2 16,0 13 3-16,0 7-1 16,2 19 1-16,-2 15 0 15,0 22 0 1,-2 16 3-16,-2 9-1 0,0 12 4 15,-4 0 0-15,1 0 1 16,-3-12-2-16,2-5 2 16,3-19-1-16,3-15 0 15,3-15-1-15,5-15-4 16,5-12 0-16,0-9-1 16,4-2 0-16,2-2-1 15,-2 8 1-15,0 5-1 16,-2 14 2-16,-3 14 1 0,-7 16 1 15,1 17 1-15,-6 11 2 16,-4 11 0 0,-3 5 0-16,-1 1-1 0,-1-2-7 15,-3-11-12-15,5-2-28 16,-6-12-73-16,-4-22-4 16,24 0-3-16,-9-18 1 15</inkml:trace>
          <inkml:trace contextRef="#ctx0" brushRef="#br2" timeOffset="185094.8829">12134 9476 106 0,'5'32'109'0,"-16"-13"-5"15,4 17-3-15,-10 0-96 16,2 9-10-16,-1 3 2 15,5 1 2-15,5 4 4 16,1-8 5-16,10-3 6 16,1-18 4-16,7-7-1 15,-13-17 0-15,34-15-1 16,-15-11-4-16,0-10-4 16,-4-6-4-16,-4-3-4 0,-3-4 0 15,-8 0 0-15,-4 1 0 16,-3 3-4-16,-1 7-2 15,-5 4-12-15,7 17-18 16,-7-2-33-16,13 19-48 16,0 0-1-16,0 0 0 15</inkml:trace>
          <inkml:trace contextRef="#ctx0" brushRef="#br2" timeOffset="185360.5122">12663 8838 137 0,'17'41'119'0,"-8"10"-1"16,1 19 2 0,3 10-102-16,-11 7-10 0,0 11-4 15,-1-2-1-15,-1 0-3 16,4-5-2-16,-4-13-13 15,8-5-31-15,-8-12-68 16,4-24-4-16,7-10-1 16,-11-27 7-16</inkml:trace>
        </inkml:traceGroup>
      </inkml:traceGroup>
    </inkml:traceGroup>
    <inkml:traceGroup>
      <inkml:annotationXML>
        <emma:emma xmlns:emma="http://www.w3.org/2003/04/emma" version="1.0">
          <emma:interpretation id="{901B3ADB-C1BB-4876-988A-0E0E38BC3547}" emma:medium="tactile" emma:mode="ink">
            <msink:context xmlns:msink="http://schemas.microsoft.com/ink/2010/main" type="paragraph" rotatedBoundingBox="1792,13193 21288,12527 21364,14764 1868,154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636941-49DD-49DB-8E33-B5CFE986452A}" emma:medium="tactile" emma:mode="ink">
              <msink:context xmlns:msink="http://schemas.microsoft.com/ink/2010/main" type="line" rotatedBoundingBox="1792,13193 21288,12527 21364,14764 1868,15431"/>
            </emma:interpretation>
          </emma:emma>
        </inkml:annotationXML>
        <inkml:traceGroup>
          <inkml:annotationXML>
            <emma:emma xmlns:emma="http://www.w3.org/2003/04/emma" version="1.0">
              <emma:interpretation id="{5470BA2D-1CC3-4FD0-876C-FBF70BFD5037}" emma:medium="tactile" emma:mode="ink">
                <msink:context xmlns:msink="http://schemas.microsoft.com/ink/2010/main" type="inkWord" rotatedBoundingBox="8651,12959 16817,12680 16889,14777 8723,15056"/>
              </emma:interpretation>
              <emma:one-of disjunction-type="recognition" id="oneOf28">
                <emma:interpretation id="interp140" emma:lang="en-GB" emma:confidence="0">
                  <emma:literal>pH..-log(1.07x10-t),,</emma:literal>
                </emma:interpretation>
                <emma:interpretation id="interp141" emma:lang="en-GB" emma:confidence="0">
                  <emma:literal>pH..-log(1.07x10-i),</emma:literal>
                </emma:interpretation>
                <emma:interpretation id="interp142" emma:lang="en-GB" emma:confidence="0">
                  <emma:literal>pH..-logl1.07x10-t),,</emma:literal>
                </emma:interpretation>
                <emma:interpretation id="interp143" emma:lang="en-GB" emma:confidence="0">
                  <emma:literal>pH..-logll.07x10-t),,</emma:literal>
                </emma:interpretation>
                <emma:interpretation id="interp144" emma:lang="en-GB" emma:confidence="0">
                  <emma:literal>pH..-logl1.07x10-i),</emma:literal>
                </emma:interpretation>
              </emma:one-of>
            </emma:emma>
          </inkml:annotationXML>
          <inkml:trace contextRef="#ctx0" brushRef="#br2" timeOffset="199867.3108">7230 11679 19 0,'0'0'98'0,"6"-23"5"16,-6 23-32-16,-11-23-38 16,11 23-7-16,-8-17-2 15,8 17-3-15,0 0-2 16,-22 6-2-16,5 7-6 15,1 12-4-15,-4 9-5 16,-5 9 1-16,-1 8-3 16,-1 12 2-16,-3 8-1 15,2 12-1-15,-3 4 4 16,7 12 0-16,1 1 1 0,8 15 0 16,6 2 2-16,11 8 1 15,7-8 1-15,14-2 2 16,5-5-4-16,14-7-5 15,7-16-1-15,5-15-10 16,7-10-13-16,-8-22-33 16,9-8-68-16,-7-5-2 15,-6-14-3-15,-9-9 71 16</inkml:trace>
          <inkml:trace contextRef="#ctx0" brushRef="#br2" timeOffset="200429.8181">7710 12032 106 0,'-19'4'126'0,"19"-4"-5"16,0 0 3-16,-11 17-104 15,20 5-13-15,-1 18-4 16,3 19-5-16,-1 12 3 16,5 18-4-16,-8 15 4 15,3 7-3-15,-6 1 3 16,-1-3-5-16,5-10-9 16,-8-18-19-16,13-9-48 15,-3-21-40-15,-3-23 0 16,-7-28-5-16</inkml:trace>
          <inkml:trace contextRef="#ctx0" brushRef="#br2" timeOffset="200632.9509">8158 12829 168 0,'6'17'124'15,"-6"-17"-15"-15,0 0-23 16,0 0-170-16,0 0-45 16,26-36-1-16,-15 12-1 15</inkml:trace>
          <inkml:trace contextRef="#ctx0" brushRef="#br2" timeOffset="201101.7026">8874 12170 22 0,'-19'-29'111'0,"0"5"4"15,-13-3 1-15,-6 1-89 16,2 15-3-16,-5 1-4 0,5 16-1 16,-6 13-4-16,6 15-8 15,2 15-2 1,4 13-6-16,6 14-1 16,3 11-2-16,6 9 1 0,5 0 0 15,10-3 3-15,8-10 5 16,7-13-1-16,11-17 3 15,8-21 0-15,14-21 0 16,3-22 0-16,5-16-2 16,3-16 0-16,-3-10-4 15,-3-7 0-15,-6-1-2 16,-13-1 1-16,-11 3-1 0,-12 3 0 16,-12 8 0-16,-11 7 1 15,-9 5-1 1,-5 10-4-16,-6 1-7 15,2 10-11-15,-4-8-20 0,13 14-51 16,21 9-24-16,-27-36-6 16,27 13 32-16</inkml:trace>
          <inkml:trace contextRef="#ctx0" brushRef="#br2" timeOffset="201539.2082">9119 12043 35 0,'4'25'105'0,"-4"-25"2"16,32 5-5-16,-4-16-77 16,12-10-21-16,9-5-2 15,4-4 0-15,6-1-2 16,-5 7 0-16,1 7 0 16,-8 13 1-16,-5 14-2 15,-6 12 2-15,-6 16 0 16,-9 15 0-16,-4 17-2 0,-8 9 5 15,-3 8-1-15,-8 6 6 16,-2 5 2-16,-7-4 1 16,0 6 1-16,-8-17 0 15,6-3-2-15,-3-12-18 16,-1-19-27-16,10-13-74 16,-1-12-7-16,8-24-2 15,0 0 39-15</inkml:trace>
          <inkml:trace contextRef="#ctx0" brushRef="#br2" timeOffset="201914.2195">10734 11919 110 0,'2'20'111'16,"-19"-1"1"-16,-6 8-4 15,-11 9-106-15,-5 11-2 16,-8 11 0-16,-3 5 5 16,-2 5-5-16,-3 0 2 15,-2 2-12-15,2 3-9 16,-1-12-32-16,7-10-58 16,7-8-3-16,-1-15-4 15,10-12 84-15</inkml:trace>
          <inkml:trace contextRef="#ctx0" brushRef="#br2" timeOffset="202195.4669">10164 12115 161 0,'28'60'125'0,"-3"-1"-4"16,7 5-3-16,-2-5-125 15,4 7-12-15,2-6-7 16,9 5-6-16,-9-18-21 16,9 4-63-16,-3-8 1 15,-8-14-1-15,4-7 76 16</inkml:trace>
          <inkml:trace contextRef="#ctx0" brushRef="#br2" timeOffset="202523.5962">11214 11892 190 0,'23'27'113'16,"-20"-9"1"-16,3 9-55 0,-8 11-61 15,4 16-1-15,0 11-2 16,2 12 3-16,-2 8-2 15,1 8 5-15,-1 1-7 16,4 1-8-16,-6-14-13 16,6-4-32-16,3-13-49 15,-7-24-2-15,11-12-1 16</inkml:trace>
          <inkml:trace contextRef="#ctx0" brushRef="#br2" timeOffset="202867.3509">11741 12111 89 0,'9'-17'117'0,"-9"17"-6"16,0 0-1-16,0 0-62 16,-34 10-57-16,14 20 0 15,-5 11-3-15,1 20 5 16,-5 11 1-16,7 11 7 15,3 7 0-15,5 3 2 16,11-4 0-16,8-14-1 16,10-12 1-16,12-22-2 15,5-20-1-15,10-21 2 16,3-17-3-16,2-19 2 0,0-13-2 16,-5-6 2-16,-4-5-2 15,-10-4 3-15,-9 3 0 16,-12 1 1-16,-8 3 0 15,-16 6-2-15,-6 6 0 16,-2 11-16-16,-9-2-25 16,8 7-69-16,-1 12 3 15,-1-3-10-15,28 20 44 16</inkml:trace>
          <inkml:trace contextRef="#ctx0" brushRef="#br2" timeOffset="203179.8543">12253 11988 186 0,'13'17'120'0,"-13"-17"-1"16,34 8-14-16,-13-16-125 16,13 8-22-16,-8-11-28 15,10 5-50-15,2 3-3 16,-4-5 5-16,4 4 82 15</inkml:trace>
          <inkml:trace contextRef="#ctx0" brushRef="#br2" timeOffset="203554.8593">12899 11637 72 0,'0'0'107'0,"-8"19"4"15,8-19-1-15,-19-2-88 16,19 2-6-16,-7 23 0 16,7-4 0-16,-6 0-4 15,6 7 1-15,-2-1-4 16,4 1-1-16,0 2-5 15,6-3-1-15,5-2-2 16,6-3 1-16,3-5-3 16,5-3-3-16,3-1-5 0,0-9-4 15,4 2-3-15,-4-12-3 16,3 4-1-16,-11-9-11 16,7 8-23-16,-29 5-52 15,24-29 2-15,-11 12 1 16,-13-11 79-16</inkml:trace>
          <inkml:trace contextRef="#ctx0" brushRef="#br2" timeOffset="203820.4939">13135 11624 175 0,'-17'24'120'16,"11"3"1"-16,-3 9-35 0,-4 3-62 15,9 14-9-15,-6 6-5 16,7 7-7-16,-3 0-1 15,2-4-11 1,6 3-20-16,-4-14-38 0,6-10-53 16,5-9-4-16,-9-32-2 15,25 14 46-15</inkml:trace>
          <inkml:trace contextRef="#ctx0" brushRef="#br2" timeOffset="204383.0227">13311 11252 90 0,'3'26'120'16,"-3"-26"-8"-16,23 12 5 15,-6 3-73-15,6-2-34 16,9 11-3-16,6 5-2 15,5 12 1-15,2 10-4 0,3 14 4 16,1 6-4 0,-4 11 2-16,-2 4-1 15,-3 7-2-15,-6 3 1 16,-6 4-4-16,-7 1 4 0,-8 2-3 16,-9 1 3-16,-11 0-2 15,-12 2 1-15,-11 2 3 16,-12-6-2-16,-7-2 5 15,-8-6-4-15,-1-7 1 16,-3-13-7-16,1-10-16 16,9-7-32-16,-6-16-66 15,10-11-5-15,9-11-1 16,0-15 6-16</inkml:trace>
          <inkml:trace contextRef="#ctx0" brushRef="#br2" timeOffset="205366.9293">14659 12447 173 0,'0'0'127'0,"-15"19"3"16,15-19-5-16,0 0-106 15,25-24-14-15,3 9-1 16,10 1-6-16,3 5-4 15,3-2-10-15,9 9-15 16,-12-6-26-16,10 8-67 0,-7 6 1 16,-8 0-5-1,-8 5 33-15</inkml:trace>
          <inkml:trace contextRef="#ctx0" brushRef="#br2" timeOffset="205601.3032">14858 12759 208 0,'-2'19'116'15,"13"0"-22"-15,-11-19-40 16,0 0-172-16,23-13-12 0,-6 3-1 16,5-3 39-1</inkml:trace>
          <inkml:trace contextRef="#ctx0" brushRef="#br2" timeOffset="193971.1036">204 12733 123 0,'8'36'131'16,"5"11"-3"-16,-6 4-5 16,-9 15-123-16,6 11-2 15,6 18-1-15,-5 11-4 16,-5 9 3-16,-7 2-8 15,-3 7-10-15,-10-16-25 16,1-6-68-16,-4-17-9 16,-7-32 3-16,3-25 74 15</inkml:trace>
          <inkml:trace contextRef="#ctx0" brushRef="#br2" timeOffset="194299.204">40 12695 187 0,'24'-27'143'0,"1"-3"-2"15,3 4-5-15,4-8-125 16,10 2-11-16,9 3-4 16,5 1-2-16,9 9 0 15,3 8-1-15,0 11 1 16,-6 7 0-16,-3 14 1 15,-8 9 4-15,-12 8-1 0,-10 7 1 16,-14 8-1-16,-13 4 4 16,-12 2-2-16,-11-1 1 15,-9-3-4-15,-10-6 1 16,-5-4-4-16,-2-14-2 16,5-5-13-16,-5-20-24 15,21-6-80-15,1-12-5 16,10-14 2-16,15-14 22 15</inkml:trace>
          <inkml:trace contextRef="#ctx0" brushRef="#br2" timeOffset="194596.0826">1432 11852 145 0,'11'59'126'16,"-9"0"0"-16,0-5-5 15,-4 14-123-15,4 10 5 16,2 9-3-16,-4 7 5 16,-2 14-4-16,-6 5 5 15,-1 4-5-15,-6-5-1 16,-6-8-4-16,2-8-22 0,-9-26-25 15,11-10-45-15,-6-22-32 16,2-27 1-16,2-20 28 16</inkml:trace>
          <inkml:trace contextRef="#ctx0" brushRef="#br2" timeOffset="194807.012">1337 12651 114 0,'31'-13'134'0,"-1"9"0"15,0 8-1-15,10 6-93 16,-12-7-21-16,12 5-7 16,-1-4-11-16,3-2-8 15,1 0-10-15,-5-14-15 0,9 12-24 16,-20-19-34-16,3 2-43 16,-4-7 0-16,-5-6 15 15</inkml:trace>
          <inkml:trace contextRef="#ctx0" brushRef="#br2" timeOffset="195085.7568">1912 12019 44 0,'-8'-29'134'15,"8"29"-5"-15,-26-3 4 16,7 27-63-16,4 33-34 16,-16 7-10-16,7 27-12 15,-10 9-1-15,5 17-6 16,-3 6 0-16,4-1-5 15,5-6-6-15,3-16-7 16,12-4-27-16,-3-34-38 16,16-9-58-16,7-26-5 0,8-22 3 15,7-18 60-15</inkml:trace>
          <inkml:trace contextRef="#ctx0" brushRef="#br2" timeOffset="195320.1348">2295 12576 135 0,'0'0'132'0,"-6"17"1"15,6-17-36-15,15-17-66 16,2-2-9-16,12 4-8 15,1-4-13 1,2-2-13-16,8 12-30 0,-14-10-45 16,2 9-46-16,-3 9 2 15,-25 1-5-15</inkml:trace>
          <inkml:trace contextRef="#ctx0" brushRef="#br2" timeOffset="195570.1381">2514 12729 147 0,'13'24'134'16,"6"-5"-5"-16,2-9-10 0,3-3-134 16,-5-14-62-1,6 5-51-15,1-2-5 16,-3-3-1-16</inkml:trace>
          <inkml:trace contextRef="#ctx0" brushRef="#br2" timeOffset="195867.0167">3543 12631 135 0,'21'15'134'15,"-21"-15"-2"-15,36-4-5 16,-15-2-113-16,2-1-15 15,9 3-9-15,7 8-13 16,1-8-18-16,19 10-66 16,-3-1-20-16,1-7 1 15,5-1 20-15</inkml:trace>
          <inkml:trace contextRef="#ctx0" brushRef="#br2" timeOffset="196257.6533">4511 11803 137 0,'0'0'124'0,"20"-24"2"16,-20 24-6-16,25 32-106 16,-16 6-11-16,1 20-2 15,-3 23-4-15,-1 18 0 0,-2 14 2 16,0 8-1-16,-1 2 1 16,1-2-6-16,4-8-13 15,-3-21-30-15,10-18-69 16,2-13-4-16,-1-27-1 15,4-14 53-15</inkml:trace>
          <inkml:trace contextRef="#ctx0" brushRef="#br2" timeOffset="196596.3409">5298 12483 60 0,'0'0'117'0,"-22"-30"-5"16,1 17 0-16,-15 0-97 15,4-2-16-15,-2 11 2 16,4 11 1-16,1 16 4 16,3 17 0-16,9 16 3 15,2 16-2-15,9 11 1 16,4 2-5-16,10 0 3 15,7-13-2-15,9-10 3 16,5-20 0-16,8-21 0 16,5-27-1-16,5-20-2 0,-1-18 1 15,-1-14-4-15,-4-9-2 16,-5-4-3 0,-9 1 3-16,-10 2 0 15,-15 7 2-15,-10 12-1 0,-13 11 2 16,-7 14-6-16,-4 13-7 15,-10 7-16-15,8 21-39 16,-2 4-55-16,4 3-3 16,8 4 1-16</inkml:trace>
          <inkml:trace contextRef="#ctx0" brushRef="#br2" timeOffset="197127.6024">6192 12376 167 0,'17'-12'120'16,"-34"3"-6"-16,-10 1-59 0,-14 6-58 15,-5 14-2-15,-7 9 1 16,0 20 0-1,-1 16 4-15,5 20 0 16,3 12 3-16,5 5 0 0,9 1 4 16,9-8-2-16,12-10 4 15,9-22 0-15,11-17 1 16,10-34 0-16,9-18 0 16,6-27-2-16,8-12-3 15,-2-17 1-15,1-6-5 16,-1-5 1-16,-4 4-3 15,-8 7 2-15,-5 13-2 16,-4 19 3-16,-4 18-1 16,-15 20 2-16,26 26 4 15,-15 16-2-15,6 18 3 16,0 14-2-16,2 11 2 16,-2 4-3-16,0 3 2 0,-5 3-4 15,-5-3-4-15,-9-1 2 16,-7-6-3-16,-10-6 3 15,-7-3-4-15,-5-12 4 16,-5-8-7-16,1-12-4 16,-9-18-17-16,16-1-70 15,-4-23-34-15,5-15-5 16,5-20-1-16</inkml:trace>
        </inkml:traceGroup>
        <inkml:traceGroup>
          <inkml:annotationXML>
            <emma:emma xmlns:emma="http://www.w3.org/2003/04/emma" version="1.0">
              <emma:interpretation id="{73C3E36E-E925-470F-A817-B5188A5A9105}" emma:medium="tactile" emma:mode="ink">
                <msink:context xmlns:msink="http://schemas.microsoft.com/ink/2010/main" type="inkWord" rotatedBoundingBox="18063,13216 21307,13105 21353,14437 18109,14548"/>
              </emma:interpretation>
              <emma:one-of disjunction-type="recognition" id="oneOf29">
                <emma:interpretation id="interp145" emma:lang="en-GB" emma:confidence="0">
                  <emma:literal>3.97</emma:literal>
                </emma:interpretation>
                <emma:interpretation id="interp146" emma:lang="en-GB" emma:confidence="0">
                  <emma:literal>3,97</emma:literal>
                </emma:interpretation>
                <emma:interpretation id="interp147" emma:lang="en-GB" emma:confidence="0">
                  <emma:literal>3-97</emma:literal>
                </emma:interpretation>
                <emma:interpretation id="interp148" emma:lang="en-GB" emma:confidence="0">
                  <emma:literal>3_97</emma:literal>
                </emma:interpretation>
                <emma:interpretation id="interp149" emma:lang="en-GB" emma:confidence="0">
                  <emma:literal>3,91</emma:literal>
                </emma:interpretation>
              </emma:one-of>
            </emma:emma>
          </inkml:annotationXML>
          <inkml:trace contextRef="#ctx0" brushRef="#br2" timeOffset="212501.835">16393 12204 105 0,'-26'4'111'16,"5"-1"10"-16,4 1-50 16,-8-17-29-16,25 13-4 15,-11-32-9-15,22 7-3 16,6-11-10-16,14 0-1 16,8-1-8-16,8 1-1 15,8 4-5-15,6 7-3 16,3 12-3-16,-6 9-1 15,-3 15 0-15,-9 10 0 16,-11 11 0-16,-10 10 1 16,-16 7 3-16,-14 8-2 15,-12-4 8-15,-12 1-3 0,-8-8 5 16,3-3-3-16,-4-11 3 16,6-7-2-1,5-12 1-15,27-13-2 16,-17 8-1-16,17-8-1 0,34-8-2 15,-3 6 1-15,10 6-3 16,8 5 1-16,4 6-2 16,-2 6 1-16,0 9-1 15,-9 4 1-15,-8 10-1 16,-14-1 3-16,-14 5-1 16,-12 3 3-16,-16 0 1 15,-12 1 2-15,-12-4 0 0,-6-3 1 16,-7-11-1-16,-1-2-1 15,-1-9-2 1,6-10-3-16,10-5-10 16,3-14-19-16,24 6-42 0,18 0-50 15,-16-23-2-15,16 23-2 16,21-30 43-16</inkml:trace>
          <inkml:trace contextRef="#ctx0" brushRef="#br2" timeOffset="212736.2125">17576 12816 193 0,'0'0'127'0,"-19"-2"-6"15,11-15-9-15,8-2-132 16,4-15-26-16,19 13-41 16,1-3-38-16,3-5 1 15,7 1 0-15</inkml:trace>
          <inkml:trace contextRef="#ctx0" brushRef="#br2" timeOffset="213283.0957">18577 12022 137 0,'-10'-49'106'15,"-1"17"2"-15,-16-9-44 16,-8-8-45-16,1 1-2 15,-8 1 1-15,-3 11-2 16,-10 2 1-16,2 17-3 16,-7 12-5-16,-1 16-5 15,1 15-3-15,-1 22-2 16,5 10 0-16,5 14 2 16,9 5-1-16,8 6-2 0,9-7 3 15,16-4 0-15,11-19 3 16,15-14-2-16,11-18 2 15,12-15-3-15,5-21 3 16,10-12 3-16,4-11-5 16,-1-7 2-16,1-8-3 15,-6-2 0-15,-4 4-1 16,-8 4 1-16,-9 8-2 16,-5 8-1-16,-27 31 3 15,24-15-1-15,-24 15 1 16,6 51-1-16,-6 2 1 15,-2 15-2-15,2 13 3 0,0 12-1 16,0 3 1-16,2 1-1 16,0-7 0-16,4-7-1 15,-1-9-4-15,-1-15-1 16,4-7-15-16,-7-21-17 16,11-3-34-16,-12-28-51 15,0 0-1-15,0 0 0 16</inkml:trace>
          <inkml:trace contextRef="#ctx0" brushRef="#br2" timeOffset="213751.8523">18730 11911 97 0,'-4'19'110'16,"4"-19"4"-16,0 0-2 16,24-15-88-16,3-10-10 15,14 1-1-15,10-10 0 16,10 3 0-16,3-3-1 0,4 6-4 15,0 2-2-15,2 11-3 16,-8 3 1-16,-3 12-2 16,-10 10 2-16,-4 7 0 15,-9 13-1-15,-2 11 2 16,-13 16-2-16,-4 11 2 16,-8 17-2-16,-3 8-3 15,-8 11 2-15,-7 5-1 16,-3-1 2-16,-3-2-1 15,0-8-2-15,0-6-2 16,6-16-7-16,-3-16-13 16,14-5-39-16,0-17-62 15,2-17-1-15,-4-21-3 0,0 0 16 16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4:50:26.14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77E7FC5-7842-4F3A-90D9-62F2B8870C47}" emma:medium="tactile" emma:mode="ink">
          <msink:context xmlns:msink="http://schemas.microsoft.com/ink/2010/main" type="writingRegion" rotatedBoundingBox="17686,9138 32983,8542 33024,9590 17727,10186"/>
        </emma:interpretation>
      </emma:emma>
    </inkml:annotationXML>
    <inkml:traceGroup>
      <inkml:annotationXML>
        <emma:emma xmlns:emma="http://www.w3.org/2003/04/emma" version="1.0">
          <emma:interpretation id="{83670AEA-977D-4DC0-BD61-F6E2CD73C7C7}" emma:medium="tactile" emma:mode="ink">
            <msink:context xmlns:msink="http://schemas.microsoft.com/ink/2010/main" type="paragraph" rotatedBoundingBox="17686,9138 32983,8542 33024,9590 17727,101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AAEBBB-177C-4570-806E-5D743D1B7984}" emma:medium="tactile" emma:mode="ink">
              <msink:context xmlns:msink="http://schemas.microsoft.com/ink/2010/main" type="line" rotatedBoundingBox="17686,9138 32984,8542 33024,9590 17727,10186"/>
            </emma:interpretation>
          </emma:emma>
        </inkml:annotationXML>
        <inkml:traceGroup>
          <inkml:annotationXML>
            <emma:emma xmlns:emma="http://www.w3.org/2003/04/emma" version="1.0">
              <emma:interpretation id="{483F5338-24CD-4285-9FEB-0859EC3BD8C3}" emma:medium="tactile" emma:mode="ink">
                <msink:context xmlns:msink="http://schemas.microsoft.com/ink/2010/main" type="inkWord" rotatedBoundingBox="17693,9314 21602,9162 21632,9935 17723,10087"/>
              </emma:interpretation>
              <emma:one-of disjunction-type="recognition" id="oneOf0">
                <emma:interpretation id="interp0" emma:lang="en-GB" emma:confidence="0">
                  <emma:literal>assumes</emma:literal>
                </emma:interpretation>
                <emma:interpretation id="interp1" emma:lang="en-GB" emma:confidence="0">
                  <emma:literal>Assumes</emma:literal>
                </emma:interpretation>
                <emma:interpretation id="interp2" emma:lang="en-GB" emma:confidence="0">
                  <emma:literal>assume,</emma:literal>
                </emma:interpretation>
                <emma:interpretation id="interp3" emma:lang="en-GB" emma:confidence="0">
                  <emma:literal>assums</emma:literal>
                </emma:interpretation>
                <emma:interpretation id="interp4" emma:lang="en-GB" emma:confidence="0">
                  <emma:literal>assumeS</emma:literal>
                </emma:interpretation>
              </emma:one-of>
            </emma:emma>
          </inkml:annotationXML>
          <inkml:trace contextRef="#ctx0" brushRef="#br0">31173 7066 149 0,'25'-11'141'0,"-25"11"-4"16,0 0 4-16,0 0-53 16,0 0-60-16,-25 40-9 15,1-8-11-15,-7 6-14 16,1 16-31-16,-17 1-99 16,2-4-6-16,-4-4-1 15,1-15-5-15</inkml:trace>
          <inkml:trace contextRef="#ctx0" brushRef="#br0" timeOffset="1468.7715">16255 8145 56 0,'0'0'96'16,"0"0"8"-16,-15-17-38 16,15 17-20-16,-6-40-8 15,8 17-2-15,-7-7-4 16,3 4 1-16,-8-5-7 15,1 5-8-15,-4-6-6 16,-4 5-6-16,-6 3-1 0,-2 3-3 16,-1 6 0-16,-2 6-3 15,-1 7 3-15,5 11-2 16,-3 12-1-16,7 13-3 16,3 19 0-16,3 9-1 15,3 14 1-15,3 7-1 16,7 0 0-16,1-6 1 15,5-9 2-15,7-15 4 16,1-23 0-16,8-20 1 16,5-22 1-16,6-16-1 15,0-15 1-15,4-6-2 16,-4-8 1-16,0-3-1 16,-3 1 0-16,-5 8 1 0,-9 9-3 15,-3 12 3-15,-12 30-3 16,0 0 0-16,20 6 0 15,-18 28-2-15,4 15-3 16,-4 6-7-16,7 16-14 16,-7-8-24-16,10-3-69 15,-1-3-1-15,-2-19-2 16,6-6 1-16</inkml:trace>
          <inkml:trace contextRef="#ctx0" brushRef="#br0" timeOffset="1828.1463">16860 7992 142 0,'2'-27'117'0,"-6"10"1"0,-21-4 1 16,-7 1-98-16,-4 10-11 15,-5 3-3-15,1 9-2 16,0 3-1-16,8 8 1 15,10 12-1-15,12 5-6 16,12 2 4-16,11 8-4 16,12 3 1-16,7-1-2 15,6 1 4-15,1 3-2 0,-1-5 3 16,-6-1 3 0,-9 0-3-16,-6-1 4 0,-13-7-2 15,-12 2 1 1,-7-7-3-16,-10-6 0 0,-5-6-4 15,-6-13-3-15,0-4-8 16,-5-19-18-16,9 2-34 16,3-9-55-16,3-14-1 15,17 2 0-15,5-5 26 16</inkml:trace>
          <inkml:trace contextRef="#ctx0" brushRef="#br0" timeOffset="2203.1794">17298 8033 117 0,'23'-13'119'0,"-16"-12"-1"16,-11 10 5-16,4 15-78 16,-41-37-22-16,7 27-8 15,-8 1-4-15,3 7-3 16,-1 6-1-16,8 5-1 15,7 12-4-15,16 5-5 16,11 3 1-16,13 5-2 16,13 3 2-16,6 3-3 0,8 0 4 15,-1 1-3 1,1-5 2-16,-6 0 1 16,-6 0 0-16,-9-4 2 15,-12 2-2-15,-11-8 0 0,-9-3-1 16,-12-6-1-16,-5-6-2 15,-8-11-3-15,-2-7-11 16,-7-18-14-16,11 3-31 16,-2-7-53-16,8-12-3 15,16 5 1-15,7-9 42 16</inkml:trace>
          <inkml:trace contextRef="#ctx0" brushRef="#br0" timeOffset="2656.2835">17715 7986 129 0,'0'0'111'0,"14"-23"5"16,-14 23-6-16,0 0-87 15,-25 12-10-15,17 10-6 16,-1 14-1-16,7 10-6 15,4 5 1-15,2 5-3 16,5 3 1-16,4-8-1 16,6-14 1-16,-2-14 2 15,8-13 0-15,1-16 1 16,3-19 1-16,3-7 0 16,-2-11 2-16,2-6 3 0,-4-8-4 15,-1 2 2-15,-8 2-1 16,-2 8 0-16,-6 11-1 15,-1 8 1-15,-10 26-2 16,0 0-4-16,7 17 4 16,-3 20-3-16,-2 16 3 15,3 10-1-15,1 3 2 16,4 0-3-16,1-8-2 16,0-10-5-16,8-11-19 15,-19-37-36-15,23 10-62 16,-6-22 1-16,-6-18-4 15,2-4 14-15</inkml:trace>
          <inkml:trace contextRef="#ctx0" brushRef="#br0" timeOffset="3437.5489">18376 7905 25 0,'0'0'105'0,"-20"11"8"16,20-11-4-16,-2 21-48 15,-8-4-20-15,12 11-14 16,-4 4-7-16,4 10-10 0,-2 5-3 16,2 6-5-16,-2 0-1 15,0-6-1-15,2-9 0 16,0-12 0-16,-2-26 0 15,0 0 0-15,0 0 0 16,23-26 0-16,-10-12 1 16,2-9 1-16,2-10 0 15,0-1 2-15,2 1-1 16,2 6 1-16,1 9-1 16,-1 10 1-16,0 17-2 15,-2 15 0-15,0 23-1 16,-4 15-2-16,-2 11 2 15,-6 9-4-15,-3 8 0 0,-4 1-1 16,-4-5 1-16,1-11-1 16,-1-17 1-16,2-15 1 15,2-19-1-15,0 0 3 16,11-46 2-16,4-1 2 16,-1-9 0-16,5-7 2 15,-1 3 0-15,3 5 1 16,0 8-2-16,4 15 2 15,-5 13-2-15,1 23-5 16,2 16 2-16,-4 12-4 16,1 18 2-16,-1 6-3 15,0 7 2-15,0-1-1 16,2-4 1-16,3-10 3 0,1-13-1 16,5-12 2-16,4-12 0 15,2-12 0 1,4-16 0-16,-1-6-1 0,-1-9 2 15,0-6-3-15,-4-2 1 16,-2-5 0-16,-9-4-1 16,-4 4 2-16,-12-1-1 15,-5 7 1-15,-8 5-1 16,-5 11 3-16,-8 8-4 16,0 15-3-16,-3 19 3 15,1 13-2-15,2 11 1 16,8 12-3-16,1 6-2 0,4-1-7 15,12 4-8-15,-4-13-19 16,17-4-43 0,0-15-41-16,0-15-1 15,7-11 1-15</inkml:trace>
        </inkml:traceGroup>
        <inkml:traceGroup>
          <inkml:annotationXML>
            <emma:emma xmlns:emma="http://www.w3.org/2003/04/emma" version="1.0">
              <emma:interpretation id="{51A62A06-FD24-4BBE-9883-3118939F1836}" emma:medium="tactile" emma:mode="ink">
                <msink:context xmlns:msink="http://schemas.microsoft.com/ink/2010/main" type="inkWord" rotatedBoundingBox="22382,9076 23447,9034 23480,9863 22414,9904"/>
              </emma:interpretation>
              <emma:one-of disjunction-type="recognition" id="oneOf1">
                <emma:interpretation id="interp5" emma:lang="en-GB" emma:confidence="0">
                  <emma:literal>all</emma:literal>
                </emma:interpretation>
                <emma:interpretation id="interp6" emma:lang="en-GB" emma:confidence="0">
                  <emma:literal>ail</emma:literal>
                </emma:interpretation>
                <emma:interpretation id="interp7" emma:lang="en-GB" emma:confidence="0">
                  <emma:literal>alt</emma:literal>
                </emma:interpretation>
                <emma:interpretation id="interp8" emma:lang="en-GB" emma:confidence="0">
                  <emma:literal>al/</emma:literal>
                </emma:interpretation>
                <emma:interpretation id="interp9" emma:lang="en-GB" emma:confidence="0">
                  <emma:literal>an</emma:literal>
                </emma:interpretation>
              </emma:one-of>
            </emma:emma>
          </inkml:annotationXML>
          <inkml:trace contextRef="#ctx0" brushRef="#br0" timeOffset="3765.6724">19818 7965 137 0,'9'-28'124'16,"-11"11"-3"-16,-15-2 3 0,-9 2-56 15,-5 11-58-15,-4 6-5 16,2 12-2 0,5 8-3-16,9 11-2 15,14 8 1-15,10 1-3 0,10 7 2 16,10 0-1-16,5 3 1 15,0-3 0-15,1-2 1 16,-7-3 3-16,-7-1-3 16,-6-5 2-16,-9-6-2 15,-7-7 0-15,-9-6-2 16,-3-11-4-16,-3-6-4 16,-9-17-14-16,7-6-22 15,-10-5-71-15,5-14-2 16,10 6 1-16,2-9-1 15</inkml:trace>
          <inkml:trace contextRef="#ctx0" brushRef="#br0" timeOffset="4359.4595">20964 8139 186 0,'-19'-30'126'15,"-3"-12"-4"-15,1-3 2 16,2 1-102-16,-8-5-8 16,5 10-3-16,-5 7-4 15,1 16-4-15,-2 18 0 16,-1 15-5-16,5 25 2 16,-1 13-4-16,4 11 0 15,4 9 0-15,6 7 1 16,7-7-1-16,10-9 2 15,7-15 2-15,8-19 0 16,11-22 1-16,8-18 1 0,5-18 0 16,4-18 1-16,4-12-2 15,0-7 1-15,-2-1 1 16,-8-4-1-16,-3 6 1 16,-8 11-2-16,-5 9 2 15,-9 12-2-15,-18 30 3 16,23-4-4-16,-17 27-3 15,-2 15 2-15,-3 11-4 16,1 13-1-16,-4-1-6 16,4 7-7-16,-7-17-16 15,10-2-19-15,-10-23-48 16,5-26-22-16,0 0 3 0,11-21 1 16</inkml:trace>
          <inkml:trace contextRef="#ctx0" brushRef="#br0" timeOffset="4625.0654">21348 7684 99 0,'9'-47'123'0,"8"16"1"15,-8 13 1-15,-9 18-52 16,29 13-35-16,-24 19-13 16,5 19-10-16,-6 13-7 15,3 12-7-15,-5 5-3 16,-2-4-8-16,2 3-5 15,-6-14-13-15,10-4-15 0,-12-19-34 16,6-18-51-16,0-25 6 16,0 0-3-16,13-21 45 15</inkml:trace>
        </inkml:traceGroup>
        <inkml:traceGroup>
          <inkml:annotationXML>
            <emma:emma xmlns:emma="http://www.w3.org/2003/04/emma" version="1.0">
              <emma:interpretation id="{A1CFA179-D830-42D1-A718-4C233A700ECF}" emma:medium="tactile" emma:mode="ink">
                <msink:context xmlns:msink="http://schemas.microsoft.com/ink/2010/main" type="inkWord" rotatedBoundingBox="24168,9051 26392,8965 26423,9764 24200,9851"/>
              </emma:interpretation>
              <emma:one-of disjunction-type="recognition" id="oneOf2">
                <emma:interpretation id="interp10" emma:lang="en-GB" emma:confidence="0">
                  <emma:literal>turns</emma:literal>
                </emma:interpretation>
                <emma:interpretation id="interp11" emma:lang="en-GB" emma:confidence="0">
                  <emma:literal>burns</emma:literal>
                </emma:interpretation>
                <emma:interpretation id="interp12" emma:lang="en-GB" emma:confidence="0">
                  <emma:literal>Burns</emma:literal>
                </emma:interpretation>
                <emma:interpretation id="interp13" emma:lang="en-GB" emma:confidence="0">
                  <emma:literal>tarns</emma:literal>
                </emma:interpretation>
                <emma:interpretation id="interp14" emma:lang="en-GB" emma:confidence="0">
                  <emma:literal>Turns</emma:literal>
                </emma:interpretation>
              </emma:one-of>
            </emma:emma>
          </inkml:annotationXML>
          <inkml:trace contextRef="#ctx0" brushRef="#br0" timeOffset="4828.1872">21557 7552 183 0,'0'0'126'0,"0"0"1"16,0 0-2-16,21 49-84 15,-21-8-27-15,6 16-4 16,-4 9-7-16,3 10-4 0,3 1-4 16,-3-1-9-16,9 3-18 15,-9-15-32 1,10-7-62-16,2-6-2 0,-1-21 0 15,4-7 2-15</inkml:trace>
          <inkml:trace contextRef="#ctx0" brushRef="#br0" timeOffset="5140.7482">22486 7618 164 0,'-1'-30'122'0,"-1"3"1"16,2 27-6-16,0 0-84 16,0 0-13-16,19 57-9 0,-14-2-6 15,3 16-7 1,-1 12-3-16,-5 8-10 16,2 0-15-16,-12-10-14 15,10-2-38-15,-2-13-41 0,-5-20 1 16,3-12 3-16</inkml:trace>
          <inkml:trace contextRef="#ctx0" brushRef="#br0" timeOffset="5735.4482">22400 8003 165 0,'26'-2'117'16,"-1"-5"-1"-16,12-3-2 15,9 1-100-15,-5-12-10 16,3 4-4-16,-3-4 0 16,-1 2 0-16,-2 4-1 0,-4 4 1 15,-8 5-1-15,-5 6 2 16,-21 0-1-16,23 27-2 16,-20 3 4-16,-1 8-4 15,-4 3 4-15,2 8-1 16,0-2 5-16,6-1 0 15,2-10 3-15,9-8 0 16,0-20-1-16,7-12 1 16,4-15 0-16,6-15-1 15,0-11-4-15,4-8-1 16,-4-6-2-16,-2-1 1 16,-1-3-1-16,-7 7 1 0,-5 8-1 15,-2 18 1-15,-17 30 1 16,17-15 0-16,-15 34-1 15,2 17-1-15,-2 19 0 16,-2 9-4-16,1 8-9 16,-2-8-15-16,6 8-26 15,-9-14-71-15,6-12-3 16,2-12 2-16,-4-34-3 16</inkml:trace>
          <inkml:trace contextRef="#ctx0" brushRef="#br0" timeOffset="5984.4522">23514 7871 197 0,'8'32'120'16,"1"11"-1"-16,-13 1-2 16,-3-1-109-16,-5 1-12 15,3-5 0-15,-4-7-1 16,1-9 2-16,12-23 3 15,0 0 2-15,0 0 4 16,-7-19 2-16,18-15 4 16,4-13-2-16,8-8 0 15,1-5-2-15,7-4-5 16,5 5-10-16,-1-5-20 16,11 15-44-16,1 5-54 0,-5 10 1 15,1 10-2-15,-5 7 3 16</inkml:trace>
          <inkml:trace contextRef="#ctx0" brushRef="#br0" timeOffset="6218.8306">23982 7820 128 0,'2'38'105'16,"-15"-8"2"-16,11 15-3 15,-3-1-94-15,-5-5-8 0,4 3-2 16,3-6 3-16,1-8 0 16,2-28 3-16,0 0-2 15,17-4 0-15,0-22 5 16,2-12-1-16,5-4 4 16,-1-5-2-16,5 2 1 15,-3 1-2-15,3 14 4 16,-5 8-3-16,-1 14-3 15,-5 14 0-15,0 14-5 16,-5 18 1-16,-3 8-9 16,-1 8-16-16,-8-5-22 15,9 8-43-15,-3-8-33 0,-2-13-3 16,3-6 4-16</inkml:trace>
        </inkml:traceGroup>
        <inkml:traceGroup>
          <inkml:annotationXML>
            <emma:emma xmlns:emma="http://www.w3.org/2003/04/emma" version="1.0">
              <emma:interpretation id="{F4D9F3C8-1C84-44AE-AB47-89723E957713}" emma:medium="tactile" emma:mode="ink">
                <msink:context xmlns:msink="http://schemas.microsoft.com/ink/2010/main" type="inkWord" rotatedBoundingBox="27068,8833 28914,8761 28950,9679 27104,9751"/>
              </emma:interpretation>
              <emma:one-of disjunction-type="recognition" id="oneOf3">
                <emma:interpretation id="interp15" emma:lang="en-GB" emma:confidence="0">
                  <emma:literal>into</emma:literal>
                </emma:interpretation>
                <emma:interpretation id="interp16" emma:lang="en-GB" emma:confidence="0">
                  <emma:literal>info</emma:literal>
                </emma:interpretation>
                <emma:interpretation id="interp17" emma:lang="en-GB" emma:confidence="0">
                  <emma:literal>indo</emma:literal>
                </emma:interpretation>
                <emma:interpretation id="interp18" emma:lang="en-GB" emma:confidence="0">
                  <emma:literal>int</emma:literal>
                </emma:interpretation>
                <emma:interpretation id="interp19" emma:lang="en-GB" emma:confidence="0">
                  <emma:literal>int.</emma:literal>
                </emma:interpretation>
              </emma:one-of>
            </emma:emma>
          </inkml:annotationXML>
          <inkml:trace contextRef="#ctx0" brushRef="#br0" timeOffset="7187.5977">24619 7812 151 0,'0'-21'122'16,"-13"-1"2"-16,-14 3-3 16,-10 11-63-16,-9-1-49 15,3 5-5-15,1 8-3 16,8 7-1-16,10 10-1 0,10 5 0 15,14 8-1-15,14 4 1 16,10 6 2 0,8 1-1-16,10-3 3 15,1 5-3-15,-1-2 2 0,-4 0-2 16,-8-3 1-16,-9-4-1 16,-10-8-5-16,-13-9 0 15,2-21-7-15,-32 17-9 16,11-19-22-16,-15-19-39 15,2-7-42-15,8-1 5 16,-1-14-3-16</inkml:trace>
          <inkml:trace contextRef="#ctx0" brushRef="#br0" timeOffset="7203.2182">25329 7922 141 0,'0'0'117'0,"-21"24"0"16,20-1 4-1,6 11-93-15,1 0-12 16,5 9-8-16,1 3-4 16,-1-1-8-16,2-3-11 0,-7-14-20 15,7-7-54-15,-13-21-30 16,0 0-3-16,9-30 2 16</inkml:trace>
          <inkml:trace contextRef="#ctx0" brushRef="#br0" timeOffset="7204.2182">25322 7706 203 0,'-8'-22'125'15,"8"22"-6"-15,0 0-8 16,8 19-122-16,-8-19-38 16,22 11-69-16,-5-2-7 0,2-1 1 15,2 1-1-15</inkml:trace>
          <inkml:trace contextRef="#ctx0" brushRef="#br0" timeOffset="7578.2268">25584 7835 156 0,'8'23'118'0,"7"11"1"16,-8 1 0-16,-3 3-89 16,6 6-18-16,-3-1-7 15,4-1-4-15,-1-8 1 16,1-8-1-16,-11-26 0 15,29 10-1-15,-11-22 1 16,5-16 3-16,2-10-3 0,1-5 2 16,2-12-1-16,1 0 2 15,-1-2-3-15,-3 5 2 16,-1 6 0-16,-3 16-4 16,-2 15 2-16,-19 15 0 15,26 23-1-15,-14 16-3 16,1 20 1-16,-2 9-2 15,4 0 0-15,-1 0 0 16,3-10 1-16,0-12-1 16,7-22 4-16,3-18-1 15,1-27 1-15,6-19 2 16,0-14 0-16,2-18 0 16,0-11 0-16,0-15 0 0,-6-6 1 15,-4 0 0-15,-3 6 0 16,-4 14-3-16,-6 15 2 15,-4 23 0-15,-1 27-1 16,-8 19-3-16,8 61-3 16,-5 16 3-16,1 20-3 15,2 10 0-15,-1 7-2 16,-1-7-5-16,8-3-7 16,-7-25-12-16,8-12-41 15,1-24-48-15,-14-43-1 16,0 0 2-16</inkml:trace>
        </inkml:traceGroup>
        <inkml:traceGroup>
          <inkml:annotationXML>
            <emma:emma xmlns:emma="http://www.w3.org/2003/04/emma" version="1.0">
              <emma:interpretation id="{A4EAE51D-138F-4015-9494-FE3E20C5CC6F}" emma:medium="tactile" emma:mode="ink">
                <msink:context xmlns:msink="http://schemas.microsoft.com/ink/2010/main" type="inkWord" rotatedBoundingBox="29482,8678 32984,8542 33024,9590 29522,9726"/>
              </emma:interpretation>
              <emma:one-of disjunction-type="recognition" id="oneOf4">
                <emma:interpretation id="interp20" emma:lang="en-GB" emma:confidence="0">
                  <emma:literal>Hoot'</emma:literal>
                </emma:interpretation>
                <emma:interpretation id="interp21" emma:lang="en-GB" emma:confidence="0">
                  <emma:literal>Hloo</emma:literal>
                </emma:interpretation>
                <emma:interpretation id="interp22" emma:lang="en-GB" emma:confidence="0">
                  <emma:literal>Hloo-</emma:literal>
                </emma:interpretation>
                <emma:interpretation id="interp23" emma:lang="en-GB" emma:confidence="0">
                  <emma:literal>Hfoo-</emma:literal>
                </emma:interpretation>
                <emma:interpretation id="interp24" emma:lang="en-GB" emma:confidence="0">
                  <emma:literal>Higo</emma:literal>
                </emma:interpretation>
              </emma:one-of>
            </emma:emma>
          </inkml:annotationXML>
          <inkml:trace contextRef="#ctx0" brushRef="#br0" timeOffset="7913.0423">26177 7748 202 0,'0'0'128'0,"19"6"2"15,19-8-3-15,20-6-104 16,7-9-15-16,10-2-6 15,6 0 0-15,6 1-6 16,-2 2 1-16,-9 7-2 16,-6 7-2-16,-14 2 0 15,-12 13-1-15,-18 6 1 16,-12 8 1-16,-16 9 2 0,-10 7 2 16,-1 2 2-1,-6 6 5-15,8 4 4 0,1-10 3 16,14-1 0-1,4-18 3-15,16-5-3 0,3-23 2 16,11-7 1-16,-3-20-6 16,3-5-1-16,-6-5-4 15,-7-7 0-15,-10-1-2 16,-15-2 1-16,-9 2-4 16,-16 0-6-16,-3 7-5 0,-10-2-18 15,10 24-44-15,-8-3-61 16,7 6-1-16,9 3-3 15,20 12 2-15</inkml:trace>
          <inkml:trace contextRef="#ctx0" brushRef="#br0" timeOffset="9209.9347">27724 7907 201 0,'23'2'130'0,"-2"5"-6"15,7-5-3-15,4-2-118 16,6-6-23-16,9 8-32 16,-13-6-71-16,4-7 1 15,-6 4-5-15,-7-12 4 16</inkml:trace>
          <inkml:trace contextRef="#ctx0" brushRef="#br0" timeOffset="9038.0685">27749 7476 27 0,'0'0'103'16,"0"0"3"-16,0 0 3 0,0 0-56 16,0-19-17-16,0 19-2 15,0 0-3 1,0 0-1-16,0 0-4 15,11 17 0-15,-11-17-7 0,-4 34-2 16,1-6-7-16,1 12-3 16,0 7-4-16,2 8 0 15,0 15-4-15,2 6-2 16,-2 3-1-16,2-2-2 16,1-3-4-16,-3-12-10 15,6-1-14-15,-12-22-29 16,10-16-66-16,-4-23 2 15,0 0-3-15,0 0 18 16</inkml:trace>
          <inkml:trace contextRef="#ctx0" brushRef="#br0" timeOffset="9475.563">28089 7387 194 0,'0'0'128'0,"0"0"-2"15,-13 34-2-15,20 8-100 16,-13 11-15-16,8 11-3 16,0 10-8-16,0 3-7 15,8 10-19-15,-10-12-31 16,9 1-69-16,-1-14 0 15,-1-14-3-15,1-16 6 16</inkml:trace>
          <inkml:trace contextRef="#ctx0" brushRef="#br0" timeOffset="9741.1975">28506 7589 150 0,'-9'-32'126'16,"-4"-4"1"-16,-1 0-1 15,9 8-89-15,-10-2-18 0,15 30-8 16,-23-21-4-16,23 21-3 15,-25 42-4-15,14 1 1 16,-4 16-3-16,0 9 1 16,2 11-7-16,-3 0-6 15,9 6-12-15,-3-13-17 16,20-6-44-16,3-11-40 16,4-17 0-16,10-14 0 15</inkml:trace>
          <inkml:trace contextRef="#ctx0" brushRef="#br0" timeOffset="10522.4514">28829 7729 151 0,'-7'-21'123'0,"-1"2"0"15,-1-5 1-15,-8-1-92 16,17 25-15-16,-17-24-8 16,17 24 1-16,-23 9-9 15,10 14 0-15,0 13-10 16,-3 5-1-16,3 18-8 16,0-4 0-16,7 9 2 0,3-9-2 15,10-6 5-15,3-10-1 16,8-8 7-1,7-18 1-15,7-17 8 16,2-9 4-16,2-17 1 0,-2-4 4 16,-4-8-1-16,-3-1 6 15,-10-8-2-15,-6 7 3 16,-11-12 2-16,-2 8-4 16,-13-1 1-16,4 8-3 15,-8 5-1-15,6 4-2 16,-1 5-1-16,9 6-4 15,5 21-2-15,7-18-1 16,-7 18-1-16,38-6-1 0,-8 2-1 16,6 4 0-16,4 2-1 15,1 0 0 1,1 2 0-16,-3 1 1 16,-6 5-1-16,-5-1 2 0,-7 3-1 15,-21-12 2-15,17 26-1 16,-17-26 2-16,-17 36-2 15,0-13 2-15,-6 9-2 16,-3 5 0-16,-5 5-3 16,3 5-3-16,3 12 2 15,7-1-3-15,8-1 2 16,10-6-2-16,15-4 2 0,10-11-1 16,11-9 4-16,9-12 2 15,8-17 0 1,0-15 1-16,-2-10 2 15,-4-7 2-15,-9-5-2 0,-8-7 0 16,-11-1 0-16,-10-6 1 16,-12-2-2-16,-13 1 1 15,-8 3-4-15,-6 2-6 16,1 9-6-16,-10 0-19 16,12 18-31-16,-3 1-63 15,7 4-1-15,23 17-2 16,-17-19 3-16</inkml:trace>
          <inkml:trace contextRef="#ctx0" brushRef="#br0" timeOffset="10881.8321">29617 7536 193 0,'0'0'134'16,"17"10"-3"-16,0-14-5 15,11-5-98-15,4-5-55 16,14 5-95-16,-3 0-7 16,-3-5-2-16,-1 1-2 15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5:01:53.32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1D988F7-68C5-4479-AE25-56A33DE0158F}" emma:medium="tactile" emma:mode="ink">
          <msink:context xmlns:msink="http://schemas.microsoft.com/ink/2010/main" type="writingRegion" rotatedBoundingBox="3979,8344 32266,8632 32246,10640 3958,10352"/>
        </emma:interpretation>
      </emma:emma>
    </inkml:annotationXML>
    <inkml:traceGroup>
      <inkml:annotationXML>
        <emma:emma xmlns:emma="http://www.w3.org/2003/04/emma" version="1.0">
          <emma:interpretation id="{550916B0-D99F-4FAB-8DE8-6475A2FDB557}" emma:medium="tactile" emma:mode="ink">
            <msink:context xmlns:msink="http://schemas.microsoft.com/ink/2010/main" type="paragraph" rotatedBoundingBox="3979,8344 32266,8632 32246,10640 3958,103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65E238-90A3-42AD-A402-F9D18B5B3A99}" emma:medium="tactile" emma:mode="ink">
              <msink:context xmlns:msink="http://schemas.microsoft.com/ink/2010/main" type="line" rotatedBoundingBox="3979,8344 32266,8632 32246,10640 3958,10352"/>
            </emma:interpretation>
          </emma:emma>
        </inkml:annotationXML>
        <inkml:traceGroup>
          <inkml:annotationXML>
            <emma:emma xmlns:emma="http://www.w3.org/2003/04/emma" version="1.0">
              <emma:interpretation id="{7C90C7E9-A774-433C-9FBF-16985BB17413}" emma:medium="tactile" emma:mode="ink">
                <msink:context xmlns:msink="http://schemas.microsoft.com/ink/2010/main" type="inkWord" rotatedBoundingBox="3977,8481 12529,8568 12512,10213 3961,10126"/>
              </emma:interpretation>
              <emma:one-of disjunction-type="recognition" id="oneOf0">
                <emma:interpretation id="interp0" emma:lang="en-GB" emma:confidence="0">
                  <emma:literal>(Heathcoat</emma:literal>
                </emma:interpretation>
                <emma:interpretation id="interp1" emma:lang="en-GB" emma:confidence="0">
                  <emma:literal>(Harlot</emma:literal>
                </emma:interpretation>
                <emma:interpretation id="interp2" emma:lang="en-GB" emma:confidence="0">
                  <emma:literal>(Harlots</emma:literal>
                </emma:interpretation>
                <emma:interpretation id="interp3" emma:lang="en-GB" emma:confidence="0">
                  <emma:literal>(Hayloft</emma:literal>
                </emma:interpretation>
                <emma:interpretation id="interp4" emma:lang="en-GB" emma:confidence="0">
                  <emma:literal>(Hectocotyli</emma:literal>
                </emma:interpretation>
              </emma:one-of>
            </emma:emma>
          </inkml:annotationXML>
          <inkml:trace contextRef="#ctx0" brushRef="#br0">173 6 152 0,'-7'-19'128'0,"7"19"1"15,-16 19 4-15,11 28-47 16,-8 12-58-16,1 26-3 0,-9 12-8 16,4 11-3-16,-3 1-9 15,1 1-8-15,2 2-9 16,-2-17-14-16,17-5-35 15,-6-29-76-15,18-15-5 16,3-20 3-16,10-11-3 16</inkml:trace>
          <inkml:trace contextRef="#ctx0" brushRef="#br0" timeOffset="-171.8952">-441 608 186 0,'10'-19'126'16,"12"6"4"-16,10 3-2 0,14 7-87 16,-1-9-21-16,14 5-10 15,5-5-11-15,-6-7-17 16,9 8-28-16,-18-17-49 16,-2 1-31-16,-7-9-1 15,-10-6 0-15</inkml:trace>
          <inkml:trace contextRef="#ctx0" brushRef="#br0" timeOffset="-328.1793">-250 97 202 0,'0'0'123'16,"-28"11"0"-16,14 23 2 15,9 15-107-15,-10 16-8 16,5 14 3-16,1 7-8 15,3 1-2-15,2-2-9 16,-3-11-10-16,9-2-29 16,-12-25-32-16,8-9-44 15,0-15-5-15,2-23 5 16,0 0 12-16</inkml:trace>
          <inkml:trace contextRef="#ctx0" brushRef="#br0" timeOffset="-578.1599">-756 231 103 0,'0'0'107'16,"0"0"2"-16,0 0-36 16,19-6-24-16,-23-12-5 15,4 18-8-15,2-38-6 16,0 15-7-16,-12-7-5 15,1 1-5-15,-10-3-2 16,0 0-2-16,-11 2-11 16,1 9 7-16,-3 6-3 15,-2 11 1-15,-2 13-2 16,4 18 0-16,0 16-1 16,4 24 0-16,3 14 6 15,5 17-3-15,1 9-1 0,5 6 4 16,7-1-4-16,7-2-1 15,6-8 1-15,9-13-1 16,5-23-2 0,11-17-7-16,8-11-14 0,-1-28-30 15,15-8-79-15,-2-21 7 16,-2-10-4-16,0-12-1 16</inkml:trace>
          <inkml:trace contextRef="#ctx0" brushRef="#br0" timeOffset="417.1268">292 894 240 0,'0'0'127'0,"0"0"-7"16,27-25 2-16,-10 12-119 15,7 2-1-15,6-3-2 0,2 7 2 16,-1 1 3 0,-3 12 3-16,-5 7-2 15,-6 10-3-15,-12 7 4 16,-3 10-2-16,-7 0 0 15,-5 3-3-15,-1-1-1 0,1-6-5 16,3-4 4-16,1-7 1 16,6-25-2-16,8 26 0 15,-8-26 1-15,30 11 0 16,-9-5 2-16,1 4 3 16,1 1 1-16,0 6 3 15,-8 2 2-15,0 11 0 16,-9 1-1-16,-5 6 1 15,-8 5-2-15,-4 2-2 16,-8-1-4-16,-6-3-4 16,-1-2-11-16,-10-19-20 15,11-4-95-15,-9-17-15 0,2-15 0 16,-2-17-5-16</inkml:trace>
          <inkml:trace contextRef="#ctx0" brushRef="#br0" timeOffset="1179.7269">1458 292 149 0,'1'-17'112'15,"3"-4"6"-15,-4 21-23 16,-13-46-62 0,7 22-3-16,-14-12-5 0,3 9-5 15,-12 1-5-15,3 9-2 16,-8 9-4-16,-4 12-1 16,-4 15-1-16,7 19 2 15,-1 21-4-15,5 14 3 16,1 16-3-16,9 8 4 0,6 3-5 15,10-1-2-15,8-6 0 16,11-16-3-16,12-11-5 16,4-26-9-16,18-11-17 15,-3-29-29-15,17-10-65 16,-7-13-3-16,5-18 0 16,-5-9 0-1</inkml:trace>
          <inkml:trace contextRef="#ctx0" brushRef="#br0" timeOffset="1686.77">1730 595 277 0,'18'0'142'0,"11"3"-1"16,5-8-4-16,11 1-119 0,4-5-21 15,6-8-10-15,9 1-25 16,-13-20-23-16,8 8-29 16,-20-14-43-16,-3 1 30 15,-19-22 49-15,2 4 30 16,-8 3 22-16,-11-3 27 16,6 19 28-16,-13-3 33 15,7 20 46-15,-6 6-26 16,8 34-45-16,-12 4-21 15,8 26-9-15,-11 10-9 0,4 21-2 16,-6 7-9-16,1 13-1 16,-4 1-8-16,1-1-10 15,3 6-15-15,-8-22-39 16,16-5-87-16,-5-20 0 16,11-15-4-16,0-19 0 15</inkml:trace>
          <inkml:trace contextRef="#ctx0" brushRef="#br0" timeOffset="1351.6126">1777 210 183 0,'7'-20'123'0,"-7"20"4"15,8 28-3-15,-18 8-91 16,12 24-2-16,-11 7-11 16,5 10-5-16,-3 3-14 15,-3-6-13-15,10 1-38 16,-11-18-76-16,7-11-3 15,0-18-3-15,4-28 1 0</inkml:trace>
          <inkml:trace contextRef="#ctx0" brushRef="#br0" timeOffset="2139.9014">2368 1021 177 0,'4'-19'134'16,"-4"19"-3"-16,17-17 5 16,-17 17-83-16,28 0-32 15,-5 9-2-15,-4-5-8 16,3 13-1-16,-7 0-3 0,-1 10 0 15,-13 3-3-15,-4 6 0 16,-9 0-2 0,-3 6 0-16,-7 1 0 0,-1 4 2 15,-2 1-1-15,5-3 2 16,1-1-2-16,9-3 1 16,5-5-1-16,6-5 0 15,11-9-1-15,9-6-2 16,7-9-5-16,8-11-12 15,13 6-38-15,-8-19-86 16,9-4-2-16,-5-9-2 16,2-6-2-16</inkml:trace>
          <inkml:trace contextRef="#ctx0" brushRef="#br0" timeOffset="2671.0505">3587 288 179 0,'-4'-30'124'16,"-6"-2"3"-16,-3 1-32 16,-15-10-47-16,7 14-6 15,-17-3-11-15,2 17-10 16,-7 4-6-16,1 18-4 16,-3 16-3-16,5 18-1 0,-1 21-3 15,5 19 2-15,0 14-2 16,10 5 3-16,5 3-6 15,11 1 0-15,10-9-3 16,10-14-7-16,14-17-12 16,7-23-24-1,22-13-96-15,-1-22 0 16,5-12-2-16,0-18 5 0</inkml:trace>
          <inkml:trace contextRef="#ctx0" brushRef="#br0" timeOffset="3108.5547">4191 256 122 0,'-7'-25'120'0,"-10"3"1"16,-4 5 3-16,-6 19-62 16,-10-2-36-16,1 22 2 15,-12 10-7-15,3 21-4 16,-4 13-2-16,6 16 1 0,-1 4-3 16,16 5-4-16,9-6-1 15,21 0-1-15,17-13-2 16,22-15-1-1,12-25-3-15,17-15-3 0,11-17 3 16,4-15 3-16,2-14-2 16,-6-10 2-16,-9-16-2 15,-15-11-2-15,-16-8-2 16,-20-11-1-16,-21-4-3 16,-19-5-4-16,-9 9 0 15,-12 4-11-15,2 20-12 16,-9 4-24-16,19 27-74 15,1 19 1-15,27 11-2 0,-13 24 0 16</inkml:trace>
          <inkml:trace contextRef="#ctx0" brushRef="#br0" timeOffset="3592.9642">5032 348 157 0,'-12'-35'119'0,"1"1"2"16,-10 0-1-16,-7 5-92 15,5 16-3-15,-9 5-3 16,2 20-7-16,-4 10-1 16,2 26-1-16,-2 16-4 15,7 17 2-15,1 8-2 16,11 5-3-16,7 1-2 16,14-6 1-16,7-14-3 15,15-14 0-15,12-20-1 16,11-22-1-16,4-19 1 0,2-15 5 15,-5-21-3-15,-4-9 1 16,-11-16-1 0,-12-9 0-16,-12-9 1 15,-9 3-2-15,-12 5-3 0,-7 1-5 16,-4 15-7-16,-9 4-16 16,13 28-33-16,-11 6-72 15,26 17 0-15,-25 10-2 16,23 7 0-16</inkml:trace>
          <inkml:trace contextRef="#ctx0" brushRef="#br0" timeOffset="3921.1225">5570 92 165 0,'0'0'123'15,"0"0"0"-15,2 22 3 0,5 14-91 16,-12 8-8-1,5 18-4-15,-6 10-9 16,2 9-2-16,-5 4-7 0,3-4-1 16,0-3-15-16,-1-20-23 15,9-9-78-15,-2-15-18 16,0-34 2-16,2 17-4 16</inkml:trace>
          <inkml:trace contextRef="#ctx0" brushRef="#br0" timeOffset="4108.5752">5500 507 273 0,'25'19'135'0,"10"-17"0"16,15-17-9-16,8 7-126 0,14 3-8 15,0-9-21-15,9 5-44 16,-15-10-59-16,-7-2 0 15,-12-1-2-15,-13-9 1 16</inkml:trace>
          <inkml:trace contextRef="#ctx0" brushRef="#br0" timeOffset="4311.7516">6112-1 204 0,'-17'6'135'0,"6"14"5"16,3 20 0-16,-9 7-99 15,11 21-9-15,-9 8-6 0,10 13-5 16,-7 1-10-16,1 5-1 16,0-3-15-16,-3-9-4 15,11 2-29-15,-18-26-63 16,19-2-47-16,-4-27 1 16,8-13-5-16</inkml:trace>
          <inkml:trace contextRef="#ctx0" brushRef="#br0" timeOffset="5983.5999">6771 590 181 0,'0'0'129'0,"-17"4"4"16,17-4-1-16,25 11-80 16,5-13-32-16,25 4-1 15,9-4-4-15,12 2-6 16,3-3-7-16,0 1-8 0,-1 2-12 16,-18-6-19-16,1 12-40 15,-29-10-58-15,-12-2 3 16,-20 6-3-16,8-32 4 15</inkml:trace>
          <inkml:trace contextRef="#ctx0" brushRef="#br0" timeOffset="6155.4697">7223 161 236 0,'-23'2'138'0,"-2"13"4"15,5 19-1-15,-3 2-100 16,8 29-23-16,-2 4-3 15,11 15-4-15,2 1-15 0,1-8-16 16,14 6-62-16,-3-19-60 16,3-11-7-16,-2-19 4 15,5-15 0-15</inkml:trace>
        </inkml:traceGroup>
        <inkml:traceGroup>
          <inkml:annotationXML>
            <emma:emma xmlns:emma="http://www.w3.org/2003/04/emma" version="1.0">
              <emma:interpretation id="{878AA060-346A-4BEC-A2A6-EBD3583AF8B9}" emma:medium="tactile" emma:mode="ink">
                <msink:context xmlns:msink="http://schemas.microsoft.com/ink/2010/main" type="inkWord" rotatedBoundingBox="13233,8550 18852,8607 18839,9811 13220,9753"/>
              </emma:interpretation>
              <emma:one-of disjunction-type="recognition" id="oneOf1">
                <emma:interpretation id="interp5" emma:lang="en-GB" emma:confidence="0">
                  <emma:literal>Naoils</emma:literal>
                </emma:interpretation>
                <emma:interpretation id="interp6" emma:lang="en-GB" emma:confidence="0">
                  <emma:literal>Nails</emma:literal>
                </emma:interpretation>
                <emma:interpretation id="interp7" emma:lang="en-GB" emma:confidence="0">
                  <emma:literal>Naoto</emma:literal>
                </emma:interpretation>
                <emma:interpretation id="interp8" emma:lang="en-GB" emma:confidence="0">
                  <emma:literal>Navies</emma:literal>
                </emma:interpretation>
                <emma:interpretation id="interp9" emma:lang="en-GB" emma:confidence="0">
                  <emma:literal>Nantes</emma:literal>
                </emma:interpretation>
              </emma:one-of>
            </emma:emma>
          </inkml:annotationXML>
          <inkml:trace contextRef="#ctx0" brushRef="#br0" timeOffset="6811.7297">8235 1027 143 0,'0'0'127'15,"0"0"7"-15,0 0 3 16,-26-42-92-16,26 16-10 16,-10-22-4-1,8-3-7-15,-7-22-6 0,1-1-4 16,-5-5-3-16,0 5-10 16,2 6 1-16,-1 11-2 15,7 21 1-15,5 36-1 16,0 0 0-16,32 46 2 15,-4 20-3-15,8 11-1 16,5 16-3-16,7 5 3 16,1-5-2-16,6-8 2 0,-1-17-2 15,3-17 1-15,0-21 0 16,-1-23 3-16,-3-24 5 16,-2-17-1-1,-6-20 0-15,-9-22-2 0,-13-18 2 16,-12-20-3-16,-11-8 3 15,-5 1-1-15,-9 4-2 16,-3 7-2-16,-1 16 3 16,1 14-4-16,7 31-3 15,-1 19-12-15,11 30-30 16,0 0-88-16,-8 40-4 16,8-8 0-16,8 7-3 15</inkml:trace>
          <inkml:trace contextRef="#ctx0" brushRef="#br0" timeOffset="7405.4936">9688 826 172 0,'-19'-34'122'0,"-4"2"-4"16,-3 0 5-16,-18 2-95 15,12 11-7-15,-10 6-2 16,7 17-5-16,-5 9-5 16,0 13-2-16,2 10-2 15,4 8-4-15,6-1-1 16,9 2 0-16,10-7 0 15,13-8 1-15,9-9 0 16,15-11 3-16,8-12-2 0,4-10 3 16,5-12-1-16,0-3-1 15,1-9 1-15,-5-1-1 16,-5-3 1-16,-6 8-3 16,-9 5 3-16,-2 14-1 15,-19 13 3-15,19 17 2 16,-17 13-5-16,0 20 1 15,0 8-2-15,5 4 0 16,3 6-9-16,1-9-8 16,12 3-26-16,-8-22-55 15,11-8-39-15,1-21-1 0,3-12-3 16</inkml:trace>
          <inkml:trace contextRef="#ctx0" brushRef="#br0" timeOffset="7847.0842">10666 467 173 0,'-15'-43'124'16,"-6"1"-1"-16,-2 1 6 15,12 13-93-15,-13-6-12 16,24 34 0-16,-40-23-6 15,21 30-3-15,-11 14-4 0,-2 19 0 16,-8 11-4-16,-2 19 4 16,-5 13-1-16,8 9 0 15,6 7-3-15,18 1 1 0,15-6-5 16,19-11 3-16,19-13-4 16,17-17-1-1,20-19-2-15,7-15 0 16,3-23 2-16,-2-18-2 0,-6-18 3 15,-11-13-1-15,-15-13 0 16,-13-13-1-16,-23-18 0 16,-13-7 0-16,-13 4 0 15,-8 11-1-15,-10 12-3 16,-6 5-6-16,-1 23-5 16,-6 9-15-16,18 40-31 15,-9 4-77-15,15 11-2 16,2 2 0-16,16 6 1 15</inkml:trace>
          <inkml:trace contextRef="#ctx0" brushRef="#br0" timeOffset="8222.1329">11291 360 206 0,'0'0'131'0,"0"0"1"15,19 38 2-15,-36-1-99 16,17 26-5-16,-11 3-11 16,3 11-4-16,-3 1-9 15,3-3-5-15,5 1-8 16,-3-20-13-16,13-3-22 16,-8-28-40-16,8-6-54 15,-7-19-2-15,0 0 7 16,15-30-2-16</inkml:trace>
          <inkml:trace contextRef="#ctx0" brushRef="#br0" timeOffset="8565.838">11242 738 248 0,'32'-4'134'16,"8"0"-3"-16,11 2-1 16,0-4-113-16,13 5-4 15,2-5-9-15,-2-5-14 16,-3 1-14-16,-16-13-16 15,1 6-13-15,-24-20-17 16,5 3-6-16,-25-25 6 16,1-1 30-16,-18-8 24 15,-2-4 25-15,2 10 20 16,-8-8 20-16,10 24 20 0,-9 3 11 16,22 43-2-16,-17-8-22 15,20 40-16-15,-8 16-11 16,12 25-5-16,-7 12-7 15,10 17-1-15,-7 6-7 16,3 7-3-16,-4 0-5 16,2-9-3-16,1-11-7 15,-3-18-13-15,12-1-32 16,-22-25-90-16,21-15-4 16,-13-36 2-16,25 5-4 15</inkml:trace>
          <inkml:trace contextRef="#ctx0" brushRef="#br0" timeOffset="9603.9334">12570 847 1 0,'0'0'42'0,"-28"4"41"16,28-4-20-16,-23 2-14 0,23-2 2 16,-23 0 5-16,23 0-3 15,-17-4-5-15,17 4-2 16,0 0-5-16,-19-9-5 15,19 9-4-15,0 0-7 16,21-2-3-16,-21 2-6 16,45-8-2-16,-11 1-2 15,17 3-3-15,8-4-2 16,11 1-2-16,9-1-1 16,10 1-1-16,0 1-1 15,3 4-2-15,1 0 0 16,-8 2 0-16,-10 2 0 15,-7 4 0-15,-13 1 0 0,-13 1 1 16,-8-3-1-16,-12 1 1 16,-22-6-2-16,21 4 1 15,-21-4-2-15,0 0 0 16,-17-23 0-16,-2 6-2 16,-7-4 1-16,-8-7-1 15,-4-2 1-15,-5-6 0 16,-5 0 1-16,-1-5 0 15,0-1 1-15,-2 2 0 16,6 1 1-16,1 5-1 16,3 3 1-16,7 7 0 15,7 7-1-15,9 6 1 0,18 11 0 16,0 0 0-16,0 0-1 16,37 13 2-16,7 4-2 15,12 7 2-15,16 5-1 16,8 7 0-16,5 3 0 15,-2 5 0-15,-8 5 0 16,-5 0 1-16,-13 2-1 16,-14-2 1-16,-18 0 0 15,-12-2 0-15,-15 1 0 16,-9-1-1-16,-12-2 1 16,-7 0-4-16,-6 3-11 15,-11-12-32-15,5 1-88 16,-3-1 2-16,3-11-6 0,6-4 0 15</inkml:trace>
        </inkml:traceGroup>
        <inkml:traceGroup>
          <inkml:annotationXML>
            <emma:emma xmlns:emma="http://www.w3.org/2003/04/emma" version="1.0">
              <emma:interpretation id="{BDA6FC75-7936-41E4-9004-D0D672C45A91}" emma:medium="tactile" emma:mode="ink">
                <msink:context xmlns:msink="http://schemas.microsoft.com/ink/2010/main" type="inkWord" rotatedBoundingBox="19594,8503 32266,8632 32246,10640 19574,10511"/>
              </emma:interpretation>
              <emma:one-of disjunction-type="recognition" id="oneOf2">
                <emma:interpretation id="interp10" emma:lang="en-GB" emma:confidence="0">
                  <emma:literal>Cottonisation</emma:literal>
                </emma:interpretation>
                <emma:interpretation id="interp11" emma:lang="en-GB" emma:confidence="0">
                  <emma:literal>Citrate</emma:literal>
                </emma:interpretation>
                <emma:interpretation id="interp12" emma:lang="en-GB" emma:confidence="0">
                  <emma:literal>Citrates</emma:literal>
                </emma:interpretation>
                <emma:interpretation id="interp13" emma:lang="en-GB" emma:confidence="0">
                  <emma:literal>CHz(HzcooNatttz0</emma:literal>
                </emma:interpretation>
                <emma:interpretation id="interp14" emma:lang="en-GB" emma:confidence="0">
                  <emma:literal>CHz(HzcooNattt20</emma:literal>
                </emma:interpretation>
              </emma:one-of>
            </emma:emma>
          </inkml:annotationXML>
          <inkml:trace contextRef="#ctx0" brushRef="#br0" timeOffset="13709.9654">17266 552 231 0,'-17'-34'124'16,"-4"-1"1"-16,-6-1 0 0,3 4-108 15,-5 3-1-15,3 14-2 16,-4 6-1-16,1 11-3 16,1 9 0-16,4 19-1 15,-3 10-1-15,4 15 0 16,-1 9 0-16,7 11-1 15,2 12-1-15,5 8 0 16,3-3-3-16,7-3 0 16,4-4-2-16,7-9-1 0,12-12-2 15,3-13-6 1,12-12-12-16,-2-22-27 16,18-5-89-16,-6-14-2 15,3-11-1-15,-2-12 0 0</inkml:trace>
          <inkml:trace contextRef="#ctx0" brushRef="#br0" timeOffset="14178.7286">17394 945 306 0,'26'-2'142'0,"7"1"-3"16,12 2 1-16,0-1-125 15,12 2-6-15,0-2-14 16,-5-9-18-16,5 7-25 16,-21-19-40-16,2 4-46 15,-14-9-7-15,-3-10 5 16,-11-15 2-16</inkml:trace>
          <inkml:trace contextRef="#ctx0" brushRef="#br0" timeOffset="14006.8445">17590 530 240 0,'-9'-17'131'16,"9"17"4"-16,-23 5-3 0,16 26-94 15,-6 6-21-15,7 24 2 16,-4 13-7-16,5 9-4 16,-5 2-4-16,1-2-5 15,5 0-12-15,-7-17-18 16,11-2-38-16,-8-20-69 15,6-18 0-15,2-26 1 16,0 0 0-16</inkml:trace>
          <inkml:trace contextRef="#ctx0" brushRef="#br0" timeOffset="14350.6274">17885 367 274 0,'-4'-17'137'0,"4"17"0"16,-3 34 4-16,-9 10-110 0,14 22-3 16,-8 9-10-16,6 18-5 15,-7 5-5-15,3 6-5 16,-2-4-6-16,-1-7-10 16,5 1-17-16,-13-26-60 15,11-2-53-15,-2-22-1 16,10-14-4-16,-4-30 1 15</inkml:trace>
          <inkml:trace contextRef="#ctx0" brushRef="#br0" timeOffset="14819.3554">18100 1416 218 0,'0'0'135'16,"-3"-25"0"-16,3 25 2 15,19-23-100-15,-19 23-9 16,41-20-3-16,-13 12-6 15,8 8-6-15,-4 0-4 0,-1 8-3 16,-5 5-3-16,-7 6 0 16,-8 3-2-16,-9 9 1 15,-11 5-2-15,-10 5 0 16,-8 3 0-16,-8 5 1 16,-7 0-1-16,0 2 3 15,1-2-1-15,3-6 2 16,8-3-1-16,11-4 2 15,11-8 0-15,22-5 0 16,10-8-1-16,16-6-1 16,13-5-2-16,5-6-4 15,10 2-8-15,-5-13-22 0,10 2-105 16,-20-8-10-16,-2-2 1 16,-15-11-6-16</inkml:trace>
          <inkml:trace contextRef="#ctx0" brushRef="#br0" timeOffset="15522.5458">19196 535 196 0,'0'-17'124'0,"-2"-3"1"15,2-7 0-15,-11-7-92 16,7 6-8-16,-13-2-4 16,2 11-8-16,-14 4-3 0,-3 13-2 15,-5 9-2-15,-5 20 1 16,-3 14-4-16,5 16 2 16,0 13-2-16,6 9 2 15,8 6-3-15,11 2-1 16,11 0-6-16,12-13-6 15,12-6-11-15,5-19-26 16,26-8-82-16,-4-16-3 16,10-18-1-16,-2-12 2 15</inkml:trace>
          <inkml:trace contextRef="#ctx0" brushRef="#br0" timeOffset="16291.8667">19640 611 263 0,'-17'-17'126'16,"-4"8"5"-16,-4-5-11 15,1 26-104-15,-4 7 0 16,1 16-1-16,-7 11-3 15,4 16-2-15,-2 8 1 0,7 6-2 16,4-5-1-16,12 3-1 16,9-6-1-16,13-11-2 15,16-12-1-15,14-20-1 16,8-14-2-16,9-17-2 16,5-13 1-16,1-11-1 15,-6-15-1-15,-5-10-1 31,-12-5-2-31,-16-10-1 0,-14 0 2 16,-13 0 1-16,-13 8-2 16,-8 7 2-16,-5 11 1 15,-3 12 1-15,1 11 3 16,9 14-1-16,19 7 0 16,0 0 0-16,0 0 1 15,17 19 0-15,17-15 0 16,8-4-1-16,11-2 1 15,11-2-2-15,4-2 2 16,0 2-2-16,-4 1 1 16,-5 3-1-16,-10 0 1 15,-10 3 0-15,-14 5 1 16,-25-8 2-16,6 36 0 16,-22-8 2-16,-14 8 0 0,-6 9 1 15,-3 10 3-15,1 9-2 16,2-1 2-16,11 7-2 15,8-4 1-15,17-2-2 16,19-11 0-16,15-6-1 16,12-20-1-16,12-10-2 15,5-16 1-15,5-14-2 16,-2-15 2-16,-2-10-2 16,-11-17 0-16,-10-11 1 15,-11-7-2-15,-15-7 1 16,-13 7-2-16,-13 1 1 15,-10 6-2-15,-11 9-2 0,-6 17-4 16,-4 6-9-16,6 25-16 16,-9-6-44-16,14 17-64 15,1-2-4-15,9 7 1 16,19-7-2-16</inkml:trace>
          <inkml:trace contextRef="#ctx0" brushRef="#br0" timeOffset="17135.5675">21124 1144 196 0,'-15'17'125'0,"15"-17"6"0,0 0 0 16,-19-23-95-16,19 23-6 16,4-45-5-16,4 11-1 15,-10-19-6-15,4-4-3 16,-6-11-5-16,-2-7-2 15,-3-5-4-15,-1 3 0 16,-1 9-2-16,0 7-2 16,1 16 0-16,5 17-2 15,5 28 2-15,0 0-1 16,9 41 0-16,6 12 1 16,6 13-2-16,7 12 2 15,8 7 0-15,6 2 1 0,3-6-1 16,2-9 0-16,2-14 2 15,-1-13-2-15,-3-16 2 16,-2-18-2 0,-7-15 1-16,-5-16 0 0,-5-16 0 15,-9-10 1-15,-8-16-1 16,-7-12-1-16,-7-13 1 16,-7-3 0-16,-1-1 0 15,-2 10-1-15,0 11-3 16,0 8-6-16,9 20-6 15,-3 14-12-15,9 28-38 16,11 21-73-16,0 14 0 16,3 5-4-16,6 9 4 0</inkml:trace>
          <inkml:trace contextRef="#ctx0" brushRef="#br0" timeOffset="17526.255">22075 932 243 0,'-10'-32'137'15,"-7"-4"0"-15,0 6-4 16,-11-2-95-16,-1 20-30 16,-6 12 4-16,-1 16-3 0,-8 12 2 15,3 12-4-15,-1 3 2 16,10 8-2-1,6-4 0-15,16-1-2 16,10-11 0-16,17-8-1 0,15-18-3 16,15-12-2-16,8-14 0 15,6-14 2-15,3-10-3 16,-4-10 3-16,-5-2 0 16,-8 6 1-16,-9 5 0 15,-8 12 2-15,-11 17-2 16,-19 13 0-16,15 24 1 15,-15 12-5-15,-3 13-4 16,-7 2-14-16,12 17-42 16,-11-11-81-16,10-2-2 15,-1-14-3-15,8-11-3 16</inkml:trace>
          <inkml:trace contextRef="#ctx0" brushRef="#br0" timeOffset="12072.7166">14993 824 94 0,'15'-20'99'15,"-11"-3"9"-15,8-5-39 16,-1 5-23-16,-11-13-2 16,6 4-6-16,-16-11-4 15,-1 3-9-15,-16-2-4 16,-1 10-8-16,-10 4-1 0,-5 13-6 16,-8 11 2-16,-2 19-2 15,-4 17 0-15,4 19 3 16,2 13-1-16,4 20 3 15,6 6 0-15,12 10 3 16,8-1-3-16,20 1 0 16,10-8-3-16,19-11-1 15,14-13-6-15,13-20-7 16,11-11-13-16,0-27-23 16,15-4-48-16,-11-23-46 15,-4-14 0-15,-9-8 0 16,-6-14 1-16</inkml:trace>
          <inkml:trace contextRef="#ctx0" brushRef="#br0" timeOffset="12291.4692">15297 613 246 0,'0'0'132'0,"0"0"0"15,-9 38 0-15,-2-1-113 16,11 16 0-16,-6 12-3 15,6 4-7-15,-2-1-8 16,0-1-10-16,8-1-20 16,-14-21-38-16,12-3-68 15,-8-12 0-15,4-30-3 0,-2 17 6 16</inkml:trace>
          <inkml:trace contextRef="#ctx0" brushRef="#br0" timeOffset="12447.7207">15197 976 175 0,'0'0'134'16,"40"-29"2"-16,-6 25-2 16,9-9-55-16,7 11-63 15,2-5-5-15,5 1-15 16,0 4-26-16,-16-17-39 16,-1 6-59-16,-8-8-4 0,-11-5 1 15,-10-10-1-15</inkml:trace>
          <inkml:trace contextRef="#ctx0" brushRef="#br0" timeOffset="12635.2359">15645 466 242 0,'0'0'132'15,"-21"22"3"-15,15 24 1 16,8 16-104-16,-7 10-6 16,7 20-7-16,-6-1-4 15,4 5-5-15,-2-1-8 16,-2-7-8-16,6-1-20 15,-13-22-43-15,13-11-70 16,-4-14 0-16,5-15-2 0,-3-25-2 16</inkml:trace>
          <inkml:trace contextRef="#ctx0" brushRef="#br0" timeOffset="13076.7417">15981 1214 253 0,'-17'-8'130'15,"17"8"0"-15,-4-21-5 16,4 21-120-16,42-17-1 16,-8 13 2-16,7 4 0 15,-3 6-1-15,-2 9 1 16,-15 8-1-16,-10 5 1 15,-11 4-1-15,-9 8 1 16,-10-2-2-16,-6 1 0 0,-3-3-4 16,3-2 1-16,3-5 0 15,7-7 1-15,11-5 1 16,4-17 1-16,19 25 2 0,5-12 1 16,5 0 1-16,7 4 1 15,-4 0 1-15,4 10 1 16,-8-1 0-16,-4 10-2 15,-12 0-2 1,-8 6 1-16,-14-3-3 0,-9 1-1 16,-13-2-3-16,-9-8-4 15,-10-4-4-15,-10-14-12 16,4-1-29-16,-16-24-70 16,14-8-26-16,3-13-3 15,14-8 0-15</inkml:trace>
          <inkml:trace contextRef="#ctx0" brushRef="#br0" timeOffset="18147.8643">23064 728 167 0,'-19'-6'123'0,"19"6"7"16,-24-7-1-16,24 7-85 16,0 0-1 15,34 6-7-31,-4-10-10 0,23 4-6 16,4-6-4-16,14 4-4 15,3-5-4-15,2 1-5 16,-7-2-4-16,-6-1-7 15,-8 3-10-15,-20-9-16 16,1 15-27-16,-28-17-65 0,-8 17-11 0,0-38-2 31,-11 10 3-31</inkml:trace>
          <inkml:trace contextRef="#ctx0" brushRef="#br0" timeOffset="18335.3697">23406 194 269 0,'-19'32'130'0,"0"11"2"16,6 16-1-16,-2 9-122 16,7 11 3-16,5 8-5 31,6 2-4-31,5 1-12 0,-6-8-18 0,11-1-58 31,-9-21-49-31,5-11-3 0,1-18-2 16,-10-31-2-16</inkml:trace>
          <inkml:trace contextRef="#ctx0" brushRef="#br0" timeOffset="18785.045">24702 216 205 0,'-11'-17'129'0,"11"17"-1"0,-19 0 2 16,13 32-89-16,-3 8-24 15,9 19 2-15,-4 10-7 16,2 13-1-16,-6-1-4 15,3 4-4-15,-1-4-17 16,-3-19-19-16,10 5-57 16,-6-26-41-16,1-16-5 15,4-25-1-15</inkml:trace>
          <inkml:trace contextRef="#ctx0" brushRef="#br0" timeOffset="18956.863">24543 586 277 0,'27'-24'135'0,"7"18"1"16,7-5-5-16,23 3-119 15,4 1-6-15,10 1-9 16,5 4-19-16,-11-13-35 16,5 8-73-16,-18-9-4 15,-12 3 1-15,-17-11-2 16</inkml:trace>
          <inkml:trace contextRef="#ctx0" brushRef="#br0" timeOffset="19144.3969">25110 56 268 0,'-21'5'137'0,"10"24"0"0,-2 10 1 16,9 20-114-16,-2 11-4 15,12 15-3-15,-4 4-10 16,0-1-8-16,1 7-17 15,-10-20-32-15,11 8-91 16,-10-22 0-16,4-8-6 16,0-25 1-16</inkml:trace>
          <inkml:trace contextRef="#ctx0" brushRef="#br0" timeOffset="19534.9948">25501 970 238 0,'-25'-27'140'0,"25"27"-1"15,10-32 0-15,11 25-108 16,-1-3-17-16,12 8 6 0,-3-1-3 15,1 10-8-15,-13 6-2 16,-6 8-5 0,-13 6 0-16,-9 7-2 15,-12 5 0-15,-7 7-3 0,-6 3 1 16,-1 4 4-16,-1-6-1 16,6 4 2-16,3-6-1 15,14-1 3-15,10-8-2 16,16-4 5-16,12-10-3 15,11-7-1-15,11-5-10 16,4-18-14-16,19 6-52 16,-11-22-72-16,9-4-2 15,-8-18-3-15,6-1-4 16</inkml:trace>
          <inkml:trace contextRef="#ctx0" brushRef="#br0" timeOffset="19988.1541">26853 282 283 0,'4'-36'138'15,"-12"-1"3"-15,1 5-1 16,-23-1-118-16,5 13-3 15,-16 1 0-15,-3 15-3 16,-16 6-8-16,-1 17-2 16,-11 11-3-16,1 13 0 0,1 14-2 15,6 11 3-15,7 8-3 16,17 5 2-16,18 6 0 16,22-2-1-16,18-6-1 15,24-1 3-15,20-12 0 16,20-17-2-16,14-15 0 15,8-13-3-15,2-20 5 16,-3-10 3-16,-4-17-2 16,-16-14-3-16,-11-17 1 15,-20-9 0-15,-19-8-1 16,-15-1 0-16,-14 1-4 16,-15 4-6-16,-8 12-5 15,-15 3-17-15,9 29-60 0,-24 1-58 16,12 17-3-16,-14 1-2 15,5 9-3-15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5:02:28.86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A2CF002-2DE6-4AB8-AF1E-8C4F37A31E15}" emma:medium="tactile" emma:mode="ink">
          <msink:context xmlns:msink="http://schemas.microsoft.com/ink/2010/main" type="inkDrawing" rotatedBoundingBox="1431,12586 5345,12479 5346,12517 1433,12624" semanticType="underline" shapeName="Other">
            <msink:sourceLink direction="with" ref="{79E2CB8A-8DDB-4A2B-BEA3-E9954EFD17DB}"/>
          </msink:context>
        </emma:interpretation>
      </emma:emma>
    </inkml:annotationXML>
    <inkml:trace contextRef="#ctx0" brushRef="#br0">0 138 92 0,'0'0'99'15,"41"-9"-1"-15,-9 1 7 16,8 1-92-16,15 3 4 16,5-3 1-16,12 5 2 15,6-4-1-15,14 6 2 16,6-6-6-16,16 4-5 15,8-1-3-15,16 3-3 0,12-4-1 16,8 0-1-16,10-2-1 16,12 1-1-16,7-3 0 15,2 1-1-15,1 1 2 16,-1-2 0-16,-2 3 2 16,-2-1-1-16,-7 2 1 15,-10 2 0-15,-13 2 1 16,-10 0-2-16,-16-1 1 15,-12 2-2-15,-19-2-3 16,-19-1-7-16,-16 4-18 16,-27-10-39-16,-16 6-49 15,-20 2-6-15,-20 4 3 16,-20 2 11-16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5:02:29.95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D053936-B108-4C95-8561-B5E5E3EE8A9F}" emma:medium="tactile" emma:mode="ink">
          <msink:context xmlns:msink="http://schemas.microsoft.com/ink/2010/main" type="writingRegion" rotatedBoundingBox="1544,11091 11224,11044 11238,13833 1558,13880"/>
        </emma:interpretation>
      </emma:emma>
    </inkml:annotationXML>
    <inkml:traceGroup>
      <inkml:annotationXML>
        <emma:emma xmlns:emma="http://www.w3.org/2003/04/emma" version="1.0">
          <emma:interpretation id="{1614E874-BEE6-4117-81EA-1E97072DAB3C}" emma:medium="tactile" emma:mode="ink">
            <msink:context xmlns:msink="http://schemas.microsoft.com/ink/2010/main" type="paragraph" rotatedBoundingBox="1544,11091 11224,11044 11238,13833 1558,138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DC0607-831B-447C-A407-83A5EF4CACCA}" emma:medium="tactile" emma:mode="ink">
              <msink:context xmlns:msink="http://schemas.microsoft.com/ink/2010/main" type="line" rotatedBoundingBox="1544,11091 11224,11044 11238,13833 1558,13880"/>
            </emma:interpretation>
          </emma:emma>
        </inkml:annotationXML>
        <inkml:traceGroup>
          <inkml:annotationXML>
            <emma:emma xmlns:emma="http://www.w3.org/2003/04/emma" version="1.0">
              <emma:interpretation id="{79E2CB8A-8DDB-4A2B-BEA3-E9954EFD17DB}" emma:medium="tactile" emma:mode="ink">
                <msink:context xmlns:msink="http://schemas.microsoft.com/ink/2010/main" type="inkWord" rotatedBoundingBox="1544,11091 6293,11068 6306,13857 1558,13880">
                  <msink:destinationLink direction="with" ref="{6A2CF002-2DE6-4AB8-AF1E-8C4F37A31E15}"/>
                </msink:context>
              </emma:interpretation>
              <emma:one-of disjunction-type="recognition" id="oneOf0">
                <emma:interpretation id="interp0" emma:lang="en-GB" emma:confidence="0">
                  <emma:literal>"immix</emma:literal>
                </emma:interpretation>
                <emma:interpretation id="interp1" emma:lang="en-GB" emma:confidence="0">
                  <emma:literal>Isms X</emma:literal>
                </emma:interpretation>
                <emma:interpretation id="interp2" emma:lang="en-GB" emma:confidence="0">
                  <emma:literal>isms X</emma:literal>
                </emma:interpretation>
                <emma:interpretation id="interp3" emma:lang="en-GB" emma:confidence="0">
                  <emma:literal>'Sims</emma:literal>
                </emma:interpretation>
                <emma:interpretation id="interp4" emma:lang="en-GB" emma:confidence="0">
                  <emma:literal>asians X</emma:literal>
                </emma:interpretation>
              </emma:one-of>
            </emma:emma>
          </inkml:annotationXML>
          <inkml:trace contextRef="#ctx0" brushRef="#br0">1184 3845 171 0,'0'0'118'16,"0"0"0"-16,0 0-39 0,-17 13-46 16,6 11 0-16,-16 1-8 15,1 13-8 1,-14 11-5-16,-7 9-5 16,-10 1-2-16,-1 5-3 0,-1-5-1 15,3-3-8-15,3-3-10 16,0-15-19-16,17 0-36 15,0-19-54-15,11-10-3 16,7-9 0-16,18 0 25 16</inkml:trace>
          <inkml:trace contextRef="#ctx0" brushRef="#br0" timeOffset="234.3762">729 3973 219 0,'19'-7'131'0,"-19"7"-4"16,32 20 4-16,-17 12-118 0,6 19-1 16,3 6 2-16,8 15-3 15,2 2-1-15,6 7-4 16,-2-8-4-16,0-1-4 16,1-8-3-16,-3-14-8 15,0 1-19-15,-17-29-42 16,4-1-60-16,-23-21-2 15,26 4 1-15,-26-4-3 16</inkml:trace>
          <inkml:trace contextRef="#ctx0" brushRef="#br0" timeOffset="-703.0803">-1874 4449 90 0,'17'15'119'0,"-17"14"2"16,2 10 2-16,-4 10-50 15,4 21-50-15,-8 4 1 16,6 13-1-16,-3 0-5 15,4 3-5-15,-2-7 2 16,4-9-10-16,-1-12-5 16,2-14-16-16,9-7-26 15,-11-22-92-15,-2-19-1 16,25 0-1-16,-10-21-4 16</inkml:trace>
          <inkml:trace contextRef="#ctx0" brushRef="#br0" timeOffset="-2169.693">-1591 3129 139 0,'-22'-27'116'0,"-3"5"2"16,-3 7-2-16,-6 5-93 15,7 23 4-15,-3 12-7 16,9 20-8-16,-1 14-3 16,7 11 0-16,1 3 2 15,7 5-2-15,3-6 0 16,10-14-1-16,3-16-2 15,14-18 1-15,7-20-4 16,8-19-1-16,7-19-1 16,6-11-3-16,4-14 3 15,0-5-3-15,-4-2 3 16,-4 5 1-16,-5 14-2 0,-10 15 0 16,-10 21-1-16,-22 11 3 15,19 34-3-15,-21 9 2 16,-7 16-2-16,-4 7 0 15,-3-4 3-15,5-5 2 16,6-14-1-16,5-13-1 16,0-30 1-16,26-3-1 15,-2-28 1-15,9-14-3 16,1-14 2-16,3-9-3 16,3 0 2-16,0 4 2 15,-6 15-2-15,-2 17 0 16,-6 17-1-16,-3 21 2 0,-6 18-2 15,-6 23 3-15,-9 16-2 16,-2 3 0-16,-4 0 2 16,2-4 1-16,-1-13 0 15,5-11 0-15,5-19 0 16,-7-19-1-16,34-21-1 16,-11-15-2-16,3-9 1 15,4-10-3-15,3-1 2 16,2 3-1-16,-4 9 0 15,-3 16 0-15,-2 15 2 16,-3 20 0-16,-4 18 0 16,-8 18 2-16,-5 18-2 15,-4 7 1-15,-4 5-5 0,-4-8-6 16,8 1-22-16,-11-27-51 16,11-7-55-16,-2-32-1 15,0 0-2 1,17-45-2-16</inkml:trace>
          <inkml:trace contextRef="#ctx0" brushRef="#br0" timeOffset="-1732.1775">-319 2677 223 0,'1'-28'124'0,"7"2"0"0,5-6-2 16,12 9-115 0,7 0 1-16,9 8 0 0,-1 4-2 15,4 11 1-15,-10 11-1 16,-8 10 1-16,-11 13-3 16,-13 4 2-16,-11 5-3 15,-10 2 0-15,-6 1-2 16,-3-5 1-16,5-9-2 15,4-5 1-15,12-8-1 16,7-19 1-16,15 22 1 16,7-10 1-16,12-3 1 0,6 4 2 15,0 2 1 1,1 6 1-16,-9 2 0 16,-3 7 0-16,-16 0-1 15,-9 4-2-15,-17-2 0 0,-10 1-3 16,-11-3-3-16,-8-8-10 15,1 1-12-15,-16-23-39 16,17 2-78-16,-3-11 1 16,11-1-5-16,4-7 1 15</inkml:trace>
          <inkml:trace contextRef="#ctx0" brushRef="#br0" timeOffset="-3075.9492">-2756 2847 142 0,'26'-28'118'0,"-26"28"5"16,19-32-3-16,-19 32-82 16,4-25-17-1,-4 25 0-15,-17-9-2 16,-6 11-8-16,-11 0-5 0,-7 2-2 15,-8-1-5-15,-4 5-1 16,0-1 1-16,4 1-2 16,4 3 1-16,9 3 0 15,7 4 1-15,7 9-1 16,10 1 2-16,7 6 0 16,5 2 0-16,3 4 2 15,3-1-1-15,5-1 1 0,1-4 0 16,3-4 0-16,2-7 0 15,4-8 0-15,-1-7 1 16,7-10-5-16,1-10 2 0,4-3 3 16,6-2-2-16,4 2 3 15,3 0 0-15,2 6 3 16,0 9 3-16,3 17 2 16,-9 5 1-16,-3 14-2 15,-14 6 2-15,-7 13-2 16,-17 5-3-16,-11 6 0 15,-13 0-4-15,-10 2 1 16,-8-5-4-16,-5-9-3 0,-2-8-7 16,-6-18-10-16,11-2-29 15,-12-31-89-15,18-7-3 16,4-16-2-16,19-4-1 16</inkml:trace>
          <inkml:trace contextRef="#ctx0" brushRef="#br0" timeOffset="-3645.9758">-3479 2747 104 0,'-2'-24'117'16,"0"1"0"-16,0 4 1 15,-6 2-85-15,8 17-1 16,0 0 0-16,6 25-6 16,-2 5-9-16,3 19-1 15,-3 10-3-15,2 20 1 0,-8 8-4 16,-2 11 0-16,-7 2-5 16,-2 0 0-16,-3-3-8 15,-1-14-11 1,10-2-24-16,-10-34-50 0,17-7-43 15,0-40-1-15,0 0-2 16</inkml:trace>
        </inkml:traceGroup>
        <inkml:traceGroup>
          <inkml:annotationXML>
            <emma:emma xmlns:emma="http://www.w3.org/2003/04/emma" version="1.0">
              <emma:interpretation id="{667844F8-4D50-41C1-9A17-80B3466BEF8C}" emma:medium="tactile" emma:mode="ink">
                <msink:context xmlns:msink="http://schemas.microsoft.com/ink/2010/main" type="inkWord" rotatedBoundingBox="7542,11508 8773,11502 8777,12323 7545,12329">
                  <msink:destinationLink direction="with" ref="{6A4D0152-8211-4E51-9356-F125B8CE07AE}"/>
                </msink:context>
              </emma:interpretation>
              <emma:one-of disjunction-type="recognition" id="oneOf1">
                <emma:interpretation id="interp5" emma:lang="en-GB" emma:confidence="0">
                  <emma:literal>0.1</emma:literal>
                </emma:interpretation>
                <emma:interpretation id="interp6" emma:lang="en-GB" emma:confidence="0">
                  <emma:literal>at</emma:literal>
                </emma:interpretation>
                <emma:interpretation id="interp7" emma:lang="en-GB" emma:confidence="0">
                  <emma:literal>o.'</emma:literal>
                </emma:interpretation>
                <emma:interpretation id="interp8" emma:lang="en-GB" emma:confidence="0">
                  <emma:literal>al</emma:literal>
                </emma:interpretation>
                <emma:interpretation id="interp9" emma:lang="en-GB" emma:confidence="0">
                  <emma:literal>O.'</emma:literal>
                </emma:interpretation>
              </emma:one-of>
            </emma:emma>
          </inkml:annotationXML>
          <inkml:trace contextRef="#ctx0" brushRef="#br0" timeOffset="1078.1437">2863 3150 53 0,'0'0'103'0,"-9"-25"7"16,9 25 2-16,-19-36-55 16,19 36-31-16,-30-32-1 15,13 23-1-15,-10-5-7 16,1 12 1-16,-12 4-6 0,2 13-3 15,-5 12-2-15,3 13-2 16,-2 14 2-16,6 16 0 16,2 8 3-16,11 9 1 15,8-2-1-15,13 0 0 16,11-14 0-16,16-10 0 16,12-20-2-16,12-18-2 15,10-21-3-15,5-19-2 16,-2-13 0-16,-3-14-1 15,-10-11 1-15,-10-3-3 16,-12-6 3-16,-18-4-4 16,-15 3 3-16,-13 7-4 0,-2 5-2 15,-11 8-8-15,7 18-6 16,-7 3-18-16,30 24-43 16,-23 11-47-1,22 12-3-15,6 9 2 0,10 7 12 16</inkml:trace>
          <inkml:trace contextRef="#ctx0" brushRef="#br0" timeOffset="1250.0154">3196 3694 269 0,'5'17'143'0,"-5"-17"-4"15,0 0-1-15,-26-2-128 0,15-15-13 16,11 17-17-16,-23-44-43 15,23 25-72 1,-4-7-4-16,10 1 0 16,1-1-3-16</inkml:trace>
          <inkml:trace contextRef="#ctx0" brushRef="#br0" timeOffset="1531.2753">3630 2968 184 0,'0'0'132'16,"2"-21"-6"-16,-2 21 5 16,-2 21-104-16,10 15-3 0,-6 8-2 15,3 16-8-15,-3 6-1 16,2 13-4-16,-2-5-3 15,0 2-7-15,1-3-8 16,-4-14-24-16,10 1-98 16,-7-20-4-16,4-12-2 15,-6-28-3-15</inkml:trace>
        </inkml:traceGroup>
        <inkml:traceGroup>
          <inkml:annotationXML>
            <emma:emma xmlns:emma="http://www.w3.org/2003/04/emma" version="1.0">
              <emma:interpretation id="{0CBB86DD-0F5B-4C35-A84C-AC74CC6F87BA}" emma:medium="tactile" emma:mode="ink">
                <msink:context xmlns:msink="http://schemas.microsoft.com/ink/2010/main" type="inkWord" rotatedBoundingBox="9626,11254 11225,11246 11230,12131 9630,12139">
                  <msink:destinationLink direction="with" ref="{6A4D0152-8211-4E51-9356-F125B8CE07AE}"/>
                </msink:context>
              </emma:interpretation>
              <emma:one-of disjunction-type="recognition" id="oneOf2">
                <emma:interpretation id="interp10" emma:lang="en-GB" emma:confidence="0">
                  <emma:literal>mol</emma:literal>
                </emma:interpretation>
                <emma:interpretation id="interp11" emma:lang="en-GB" emma:confidence="0">
                  <emma:literal>mot</emma:literal>
                </emma:interpretation>
                <emma:interpretation id="interp12" emma:lang="en-GB" emma:confidence="0">
                  <emma:literal>mo</emma:literal>
                </emma:interpretation>
                <emma:interpretation id="interp13" emma:lang="en-GB" emma:confidence="0">
                  <emma:literal>mod</emma:literal>
                </emma:interpretation>
                <emma:interpretation id="interp14" emma:lang="en-GB" emma:confidence="0">
                  <emma:literal>mos</emma:literal>
                </emma:interpretation>
              </emma:one-of>
            </emma:emma>
          </inkml:annotationXML>
          <inkml:trace contextRef="#ctx0" brushRef="#br0" timeOffset="2232.5216">4544 3089 145 0,'0'0'114'0,"-11"19"5"15,11 7 0-15,-4 7-96 16,8 14-3-16,-6 0-1 16,4 8-7-16,-6-8 0 15,4-4 0-15,-2-12-4 16,2-11-1-16,0-20-3 16,0 0-1-16,19-24 0 15,-4-10-3-15,4-10 1 16,6-5-2-16,5 0 2 0,4 6 2 15,0 11-2-15,0 13 0 16,-6 17 2-16,1 17 2 16,-5 13 1-16,-3 18 1 15,-12 8-1-15,-1 9-3 16,-8-10 3-16,2-2 0 16,0-14-2-16,2-8 0 15,-4-29-4-15,0 0 0 16,30-19-1-16,-11-19-1 15,5-7 2 1,3-6-3-16,3 0 1 0,2 2 0 16,-2 9 2-16,0 14-1 15,-3 14 2-15,-3 18 2 16,-3 13 0-16,-4 13 1 16,-4 9-5-16,-5 5-7 15,3 7-17-15,-9-16-33 16,15 3-73-16,-4-13-1 0,12-9-4 15,3-14 0-15</inkml:trace>
          <inkml:trace contextRef="#ctx0" brushRef="#br0" timeOffset="2547.1372">5632 3191 205 0,'0'0'123'0,"-22"-7"3"16,3 20 0-16,-10 8-114 15,5 13 0-15,3 3 1 16,8 9 2-16,3-3-3 16,14 1 2-16,6-10-4 15,10-8-2-15,9-15-3 0,7-13-3 16,1-13-1-16,-1-9-2 16,-2-10 1-16,-5-6-3 15,-9-7 3-15,-10-2-2 16,-10 2 0-16,-10 7 3 15,-5 8-3-15,-6 9-1 16,-1 12-7-16,-1 5-6 16,23 6-11-1,-24 17-20-15,37 2-39 0,4-10-46 0,11-3 0 16,4-12 0-16</inkml:trace>
          <inkml:trace contextRef="#ctx0" brushRef="#br0" timeOffset="2765.9433">6099 2719 181 0,'11'-28'125'16,"-11"28"7"-16,0 0-3 15,13 49-86-15,-24 11-13 16,5 23-4-16,-7 4-4 16,9 11-4-16,-3-3-5 15,7-1-4-15,2-9-2 0,5-11-7 16,3-17-7-16,-3-14-12 15,10-3-30-15,-17-20-90 16,0-20-1 0,0 0-2-16,0 0-2 0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5:03:09.44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280B145-D96C-4444-8D37-3546C89ED361}" emma:medium="tactile" emma:mode="ink">
          <msink:context xmlns:msink="http://schemas.microsoft.com/ink/2010/main" type="writingRegion" rotatedBoundingBox="1675,15303 16110,13014 16721,16868 2286,19157"/>
        </emma:interpretation>
      </emma:emma>
    </inkml:annotationXML>
    <inkml:traceGroup>
      <inkml:annotationXML>
        <emma:emma xmlns:emma="http://www.w3.org/2003/04/emma" version="1.0">
          <emma:interpretation id="{6178F9B5-4F30-43E0-A951-1DC47E116051}" emma:medium="tactile" emma:mode="ink">
            <msink:context xmlns:msink="http://schemas.microsoft.com/ink/2010/main" type="paragraph" rotatedBoundingBox="1710,15218 5208,15087 5243,16027 1746,161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54201C-AE38-4939-A5E4-74445345761E}" emma:medium="tactile" emma:mode="ink">
              <msink:context xmlns:msink="http://schemas.microsoft.com/ink/2010/main" type="line" rotatedBoundingBox="1710,15218 5208,15087 5243,16027 1746,16159">
                <msink:destinationLink direction="with" ref="{AB9E09C5-9EA3-43C8-8C3D-AB0EE48B9C7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0722134-293A-4EED-9893-EFBC7BEF5E54}" emma:medium="tactile" emma:mode="ink">
                <msink:context xmlns:msink="http://schemas.microsoft.com/ink/2010/main" type="inkWord" rotatedBoundingBox="1713,15280 2857,15237 2888,16072 1744,16115"/>
              </emma:interpretation>
              <emma:one-of disjunction-type="recognition" id="oneOf0">
                <emma:interpretation id="interp0" emma:lang="en-GB" emma:confidence="0">
                  <emma:literal>30</emma:literal>
                </emma:interpretation>
                <emma:interpretation id="interp1" emma:lang="en-GB" emma:confidence="0">
                  <emma:literal>300</emma:literal>
                </emma:interpretation>
                <emma:interpretation id="interp2" emma:lang="en-GB" emma:confidence="0">
                  <emma:literal>3D</emma:literal>
                </emma:interpretation>
                <emma:interpretation id="interp3" emma:lang="en-GB" emma:confidence="0">
                  <emma:literal>3M</emma:literal>
                </emma:interpretation>
                <emma:interpretation id="interp4" emma:lang="en-GB" emma:confidence="0">
                  <emma:literal>3</emma:literal>
                </emma:interpretation>
              </emma:one-of>
            </emma:emma>
          </inkml:annotationXML>
          <inkml:trace contextRef="#ctx0" brushRef="#br0">-3347 6818 26 0,'0'0'111'15,"-21"0"5"-15,21 0-2 16,0 0-61-16,-19-21-14 16,19 21-4-16,15-28-6 15,12 16-7-15,-3-7-6 16,14 8-4-16,-2 3-2 15,4 7-2-15,-5 8-3 16,-4 8-1-16,-11 14-3 0,-8 6 0 16,-14 9-2-1,-9 3 2-15,-8 4-3 16,-8-4 2-16,-1-3-3 16,0-8 2-16,1-12-1 0,6-5 0 15,21-19 1-15,0 0-1 16,0 0 2-16,23 2 1 15,11-6 1-15,8 4 2 16,1 4 0-16,4 7 3 16,-7 6 1-16,-4 10 1 15,-14 7 2-15,-8 5-5 16,-18 7 3-16,-13 3-4 16,-11 0 1-16,-10-2-7 15,-6-1 0-15,-5-12-10 16,4-8-8-16,-4-20-18 15,20 1-33-15,1-24-60 0,26-5-3 16,8-18 2-16,22-2 4 16</inkml:trace>
          <inkml:trace contextRef="#ctx0" brushRef="#br0" timeOffset="359.3791">-2560 6942 139 0,'12'-28'122'0,"-10"3"2"16,-8 3 0-16,-22 3-105 16,11 15 0-16,-14 2 1 15,7 19-2-15,-10 8-2 16,4 16-1-16,-1 12-4 0,7 13 0 16,5 8 1-16,13 3-4 15,12-3 0-15,15-4-3 16,11-15 1-16,15-12-4 15,10-18 2-15,9-16-4 16,2-20 1-16,-2-16 1 16,-4-14-2-16,-9-10 4 15,-9-8-3-15,-14-3 3 16,-17-12-3-16,-13-1 2 16,-13 1-4-16,-10 2-4 15,-3 14-7-15,-12 1-24 16,15 29-68-16,-9-2-35 0,15 26-1 15,17 4-4-15</inkml:trace>
        </inkml:traceGroup>
        <inkml:traceGroup>
          <inkml:annotationXML>
            <emma:emma xmlns:emma="http://www.w3.org/2003/04/emma" version="1.0">
              <emma:interpretation id="{FE6FD30C-E18A-484E-AE37-7959B3E0B028}" emma:medium="tactile" emma:mode="ink">
                <msink:context xmlns:msink="http://schemas.microsoft.com/ink/2010/main" type="inkWord" rotatedBoundingBox="3309,15158 5208,15087 5243,16027 3345,16099"/>
              </emma:interpretation>
              <emma:one-of disjunction-type="recognition" id="oneOf1">
                <emma:interpretation id="interp5" emma:lang="en-GB" emma:confidence="0">
                  <emma:literal>un3</emma:literal>
                </emma:interpretation>
                <emma:interpretation id="interp6" emma:lang="en-GB" emma:confidence="0">
                  <emma:literal>ms</emma:literal>
                </emma:interpretation>
                <emma:interpretation id="interp7" emma:lang="en-GB" emma:confidence="0">
                  <emma:literal>ums</emma:literal>
                </emma:interpretation>
                <emma:interpretation id="interp8" emma:lang="en-GB" emma:confidence="0">
                  <emma:literal>inns</emma:literal>
                </emma:interpretation>
                <emma:interpretation id="interp9" emma:lang="en-GB" emma:confidence="0">
                  <emma:literal>mms</emma:literal>
                </emma:interpretation>
              </emma:one-of>
            </emma:emma>
          </inkml:annotationXML>
          <inkml:trace contextRef="#ctx0" brushRef="#br0" timeOffset="1203.1407">-1577 6852 115 0,'-25'15'117'16,"-1"7"-3"-16,-1 9 6 15,-1 5-103-15,5 13 1 0,1 0 2 16,8 11-1-16,-3-5 1 15,12 5-4-15,1-14 2 16,11-5-9-16,7-14 2 16,10-14-6-16,8-17-1 15,8-11-2-15,5-17-4 16,4-10 4-16,2-3-5 16,-5-2 4-16,-5 5-4 15,-7 10 2-15,-9 15 1 16,-8 13-1-16,-17 4 1 15,4 40 0-15,-14 0 2 16,-3 7-3-16,0 0 4 16,1-1-3-16,5-11 2 0,5-10-3 15,2-25 1-15,21 4 0 16,1-25-2-16,9-11 3 16,4-12-3-1,3-5 3-15,4-2-3 0,-3 4 3 16,-3 13-1-16,-2 11 0 15,-9 18 0-15,-4 12 2 16,-6 18-1-16,-10 15 1 16,-3 11 2-16,-5 3-3 15,-5-3 3-15,2-3-3 16,3-13 4-16,4-14-6 16,-1-21 2-16,23-7 0 0,0-22-2 15,5-12 2-15,6-8-3 16,6-4 4-16,1 2-3 15,1 9 3 1,-2 14 0-16,-6 15 0 0,-6 16 0 16,-4 18 2-16,-8 17 0 15,-9 13-1-15,-3 9-6 16,-10 1-11-16,8 9-28 16,-17-15-92-16,11-10-4 15,-1-19-2-15,5-26-4 16</inkml:trace>
          <inkml:trace contextRef="#ctx0" brushRef="#br0" timeOffset="1644.5329">-319 6648 199 0,'-16'-21'131'15,"18"4"-1"-15,-2 17-3 16,40-34-123-16,-6 21 2 16,8-2 1-16,3 9 0 15,-4 4 0-15,-1 15 1 16,-15 10-1-16,-6 9-1 0,-14 8-3 16,-5 3 1-1,-11 4-2-15,0-3 0 16,-1-5 0-16,3-3 1 15,7-9 0-15,9-6 1 0,-7-21 0 16,42 24 2-16,-12-16-1 16,4 1 2-16,0 1-1 15,-5 1 0-15,-7 6-1 16,-10 4 1-16,-14 3-2 16,-15 5-1-16,-14 1-1 15,-8 2-1-15,-14-2-5 16,-6-7-9-16,1 1-19 15,-14-22-58-15,25 11-50 0,-2-13-7 16,13 0 2-16,4-7 0 16</inkml:trace>
        </inkml:traceGroup>
      </inkml:traceGroup>
    </inkml:traceGroup>
    <inkml:traceGroup>
      <inkml:annotationXML>
        <emma:emma xmlns:emma="http://www.w3.org/2003/04/emma" version="1.0">
          <emma:interpretation id="{392046BB-FA7D-4113-A50B-9218DCEA90CE}" emma:medium="tactile" emma:mode="ink">
            <msink:context xmlns:msink="http://schemas.microsoft.com/ink/2010/main" type="paragraph" rotatedBoundingBox="3074,16331 11177,15045 11402,16461 3299,1774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33C7C4C-3AA7-4093-8334-5A65FA87A99D}" emma:medium="tactile" emma:mode="ink">
              <msink:context xmlns:msink="http://schemas.microsoft.com/ink/2010/main" type="line" rotatedBoundingBox="3074,16331 11177,15045 11402,16461 3299,17746"/>
            </emma:interpretation>
          </emma:emma>
        </inkml:annotationXML>
        <inkml:traceGroup>
          <inkml:annotationXML>
            <emma:emma xmlns:emma="http://www.w3.org/2003/04/emma" version="1.0">
              <emma:interpretation id="{8A72C1B2-1839-449E-AB07-CA404C9ADD9B}" emma:medium="tactile" emma:mode="ink">
                <msink:context xmlns:msink="http://schemas.microsoft.com/ink/2010/main" type="inkWord" rotatedBoundingBox="3261,16835 3325,17741 3270,17745 3205,16839"/>
              </emma:interpretation>
              <emma:one-of disjunction-type="recognition" id="oneOf2">
                <emma:interpretation id="interp10" emma:lang="en-GB" emma:confidence="0">
                  <emma:literal>|</emma:literal>
                </emma:interpretation>
                <emma:interpretation id="interp11" emma:lang="en-GB" emma:confidence="0">
                  <emma:literal>I</emma:literal>
                </emma:interpretation>
                <emma:interpretation id="interp12" emma:lang="en-GB" emma:confidence="0">
                  <emma:literal>l</emma:literal>
                </emma:interpretation>
                <emma:interpretation id="interp13" emma:lang="en-GB" emma:confidence="0">
                  <emma:literal>'</emma:literal>
                </emma:interpretation>
                <emma:interpretation id="interp14" emma:lang="en-GB" emma:confidence="0">
                  <emma:literal>L</emma:literal>
                </emma:interpretation>
              </emma:one-of>
            </emma:emma>
          </inkml:annotationXML>
          <inkml:trace contextRef="#ctx0" brushRef="#br0" timeOffset="2535.1634">-1897 8283 157 0,'0'0'131'0,"29"2"2"16,-20 17 4-16,6 21-103 16,-11 5-4-16,7 27-6 15,-7 4-2-15,2 16-10 16,-4 1 0-16,0 3-5 15,-2-5-11-15,0-10-6 16,5 0-27-16,-10-32-65 0,16-3-42 16,-2-29-3-16,8-14-1 15</inkml:trace>
        </inkml:traceGroup>
        <inkml:traceGroup>
          <inkml:annotationXML>
            <emma:emma xmlns:emma="http://www.w3.org/2003/04/emma" version="1.0">
              <emma:interpretation id="{4CCA56B3-02B8-4D9C-B96D-E89B7ABDE1CC}" emma:medium="tactile" emma:mode="ink">
                <msink:context xmlns:msink="http://schemas.microsoft.com/ink/2010/main" type="inkWord" rotatedBoundingBox="5967,16961 6213,16174 6817,16363 6572,17149"/>
              </emma:interpretation>
              <emma:one-of disjunction-type="recognition" id="oneOf3">
                <emma:interpretation id="interp15" emma:lang="en-GB" emma:confidence="0">
                  <emma:literal>X</emma:literal>
                </emma:interpretation>
                <emma:interpretation id="interp16" emma:lang="en-GB" emma:confidence="0">
                  <emma:literal>x</emma:literal>
                </emma:interpretation>
                <emma:interpretation id="interp17" emma:lang="en-GB" emma:confidence="0">
                  <emma:literal>,</emma:literal>
                </emma:interpretation>
                <emma:interpretation id="interp18" emma:lang="en-GB" emma:confidence="0">
                  <emma:literal>xo</emma:literal>
                </emma:interpretation>
                <emma:interpretation id="interp19" emma:lang="en-GB" emma:confidence="0">
                  <emma:literal>XU</emma:literal>
                </emma:interpretation>
              </emma:one-of>
            </emma:emma>
          </inkml:annotationXML>
          <inkml:trace contextRef="#ctx0" brushRef="#br0" timeOffset="3082.0458">1562 7777 139 0,'-11'-21'126'15,"11"21"0"-15,-31 12 0 16,9 14-102-16,-12 8-5 15,0 19-4-15,-12 9-7 16,-5 10-2-16,-5 8 1 16,-1-3-6-16,0-1-2 15,3-14-13-15,8-4-12 16,-5-24-37-16,17-7-62 0,10-23-5 16,24-4-1-16,-23-36 25 15</inkml:trace>
          <inkml:trace contextRef="#ctx0" brushRef="#br0" timeOffset="3269.5481">1035 7860 162 0,'9'-20'136'0,"-9"20"4"16,25 20 0-16,-1 24-96 16,-3 9-23-16,11 15 2 15,0 9-2-15,10 8-11 16,0-4-8-16,-3-9-23 0,12 6-54 15,-17-27-68-15,4-4-2 16,-10-19-6-16,-1-9-6 16</inkml:trace>
        </inkml:traceGroup>
        <inkml:traceGroup>
          <inkml:annotationXML>
            <emma:emma xmlns:emma="http://www.w3.org/2003/04/emma" version="1.0">
              <emma:interpretation id="{065AB9B3-E5DC-4EB8-960B-6779F503076A}" emma:medium="tactile" emma:mode="ink">
                <msink:context xmlns:msink="http://schemas.microsoft.com/ink/2010/main" type="inkWord" rotatedBoundingBox="7561,15619 9327,15339 9481,16308 7715,16588">
                  <msink:destinationLink direction="with" ref="{D912CB54-0AF1-4C35-B578-68C03E68C726}"/>
                </msink:context>
              </emma:interpretation>
              <emma:one-of disjunction-type="recognition" id="oneOf4">
                <emma:interpretation id="interp20" emma:lang="en-GB" emma:confidence="0">
                  <emma:literal>0.6</emma:literal>
                </emma:interpretation>
                <emma:interpretation id="interp21" emma:lang="en-GB" emma:confidence="0">
                  <emma:literal>06</emma:literal>
                </emma:interpretation>
                <emma:interpretation id="interp22" emma:lang="en-GB" emma:confidence="0">
                  <emma:literal>066</emma:literal>
                </emma:interpretation>
                <emma:interpretation id="interp23" emma:lang="en-GB" emma:confidence="0">
                  <emma:literal>06.6</emma:literal>
                </emma:interpretation>
                <emma:interpretation id="interp24" emma:lang="en-GB" emma:confidence="0">
                  <emma:literal>0.66</emma:literal>
                </emma:interpretation>
              </emma:one-of>
            </emma:emma>
          </inkml:annotationXML>
          <inkml:trace contextRef="#ctx0" brushRef="#br0" timeOffset="22849.3948">2850 7358 101 0,'-9'-44'118'0,"-5"-3"1"16,-1 6 3-16,-15-5-93 16,19 14 2-16,-8 0-4 15,7 15-7-15,-5 4-4 16,17 13-4-16,-30 15-3 15,15 15-2-15,-4 16-2 16,0 16-6-16,-3 12 3 16,3 14-2-16,2 5 2 0,7 5-1 15,7-2 2-15,6-5-3 16,14-15 1 0,10-14 2-16,11-19-1 0,11-22 0 15,9-23 0-15,6-15-1 16,1-19 1-16,-1-15-1 15,-7-11 3-15,-6-6-2 16,-17-2 1-16,-12 0-1 16,-16 2-2-16,-14 2 3 15,-14 6-4-15,-7 9 0 16,1 13-10-16,-6 8-1 16,9 18-13-16,-1-1-19 0,22 32-83 15,-1 0-6 1,12 17 1-16,1-6-1 15</inkml:trace>
          <inkml:trace contextRef="#ctx0" brushRef="#br0" timeOffset="23005.6401">3328 7781 175 0,'0'0'131'16,"-2"23"-15"-16,2-23-28 15,-17-4-165-15,17 4-54 16,-21-25-1-16,21 25-4 16</inkml:trace>
          <inkml:trace contextRef="#ctx0" brushRef="#br0" timeOffset="23599.4249">4066 6884 84 0,'2'-23'117'15,"0"6"4"-15,-6 0-1 16,4 17-74-16,-9-17-11 16,9 17-5-16,-21 21-10 15,6 11-5-15,-8 8-5 16,-1 16-2-16,-6 10-1 15,3 16 1-15,-3 5-1 16,5 7-2-16,3-1 4 16,14-1-3-16,8-9 2 15,17-9-2-15,12-17-1 16,10-14-3-16,10-20 1 0,12-16-2 16,1-16 0-16,0-14-2 15,-5-11 1-15,-6-6-1 16,-13-7 1-16,-12-4-1 15,-16 2-2-15,-12-2 4 16,-13 8-4-16,-10 7 5 16,-5 13-2-16,-6 14 2 15,-2 14-3-15,1 20 1 16,6 16 0-16,3 14-9 16,9 9-7-16,0-3-28 15,23 9-77-15,-6-17-15 0,19-2 0 16,2-23-2-16</inkml:trace>
        </inkml:traceGroup>
        <inkml:traceGroup>
          <inkml:annotationXML>
            <emma:emma xmlns:emma="http://www.w3.org/2003/04/emma" version="1.0">
              <emma:interpretation id="{32747380-4470-4E79-AF79-1F27DE30FCA3}" emma:medium="tactile" emma:mode="ink">
                <msink:context xmlns:msink="http://schemas.microsoft.com/ink/2010/main" type="inkWord" rotatedBoundingBox="9722,15789 11217,15292 11514,16186 10019,16684">
                  <msink:destinationLink direction="with" ref="{D912CB54-0AF1-4C35-B578-68C03E68C726}"/>
                </msink:context>
              </emma:interpretation>
              <emma:one-of disjunction-type="recognition" id="oneOf5">
                <emma:interpretation id="interp25" emma:lang="en-GB" emma:confidence="0">
                  <emma:literal>mol</emma:literal>
                </emma:interpretation>
                <emma:interpretation id="interp26" emma:lang="en-GB" emma:confidence="0">
                  <emma:literal>mot</emma:literal>
                </emma:interpretation>
                <emma:interpretation id="interp27" emma:lang="en-GB" emma:confidence="0">
                  <emma:literal>mo</emma:literal>
                </emma:interpretation>
                <emma:interpretation id="interp28" emma:lang="en-GB" emma:confidence="0">
                  <emma:literal>mod</emma:literal>
                </emma:interpretation>
                <emma:interpretation id="interp29" emma:lang="en-GB" emma:confidence="0">
                  <emma:literal>mow</emma:literal>
                </emma:interpretation>
              </emma:one-of>
            </emma:emma>
          </inkml:annotationXML>
          <inkml:trace contextRef="#ctx0" brushRef="#br0" timeOffset="24255.6568">4824 7415 151 0,'-4'39'116'0,"0"10"-4"15,-3 0-3-15,-3 4-109 16,5-7-1-16,-1-7 1 16,4-5-2-16,4-17 0 15,-2-17 1-15,0 0-1 0,15-28 1 16,-2-4-1-16,-1-8 4 15,5-1 1-15,-2-3 6 16,6 12 0-16,-3 2 3 16,3 20 0-16,-4 10 2 15,-2 21 0-15,-1 11-3 16,-5 14 0-16,-5 5-5 16,0 0 1-16,-4-2-4 15,1-11 1-15,3-12-2 16,-4-26-1-16,25 4 1 15,-3-31-1-15,3-10 0 16,5-9 0-16,2-7 3 16,4 4-1-16,-2 0 4 0,0 13-1 15,-5 14 1-15,-3 14 1 16,-5 14 0 0,-2 16 0-16,-8 14-5 15,-5 10-3-15,-3 8-12 0,-6-10-16 16,10 14-47-16,-11-26-55 15,12-1-3-15,-8-31-1 16,23 9-1-16</inkml:trace>
          <inkml:trace contextRef="#ctx0" brushRef="#br0" timeOffset="24599.4106">5717 7426 211 0,'-17'2'131'0,"0"20"-4"16,-11 3 1-16,5 11-108 0,-1 4-15 16,9 5 4-16,3-2-1 15,10 1 2-15,10-8-1 16,9-8 0-16,7-15-1 16,12-9-2-16,2-12-3 15,2-12-2-15,-1-11 0 16,-3-6 0-16,-5-5 0 15,-11-3 0-15,-10-1 0 16,-10 1-1-16,-13 4-3 16,-6 7 5-16,-8 9-2 15,-3 8-2-15,0 11-3 16,1 4-5-16,12 10-5 16,17-8-14-16,-3 25-27 0,3-25-77 15,34-8 1-15,-6-13 0 16,14-1 2-16</inkml:trace>
          <inkml:trace contextRef="#ctx0" brushRef="#br0" timeOffset="24802.5401">6103 6810 208 0,'3'-49'133'0,"5"24"3"16,-8 25-1-16,2 25-97 15,-8 24-14-15,8 27-3 16,-4 14-6-16,2 12-6 15,0 2-2-15,0 6-7 0,6-8-5 16,-4-17-20-16,11 2-55 16,-15-29-61-16,8-7-3 15,-10-21-1-15,-2-9-3 16</inkml:trace>
        </inkml:traceGroup>
      </inkml:traceGroup>
    </inkml:traceGroup>
    <inkml:traceGroup>
      <inkml:annotationXML>
        <emma:emma xmlns:emma="http://www.w3.org/2003/04/emma" version="1.0">
          <emma:interpretation id="{498F540A-68A6-4C73-A5F6-360DB6D24EB1}" emma:medium="tactile" emma:mode="ink">
            <msink:context xmlns:msink="http://schemas.microsoft.com/ink/2010/main" type="paragraph" rotatedBoundingBox="8424,16997 16329,14817 16678,16082 8772,1826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597CF92-2B08-4612-A5AA-484EF5E322B3}" emma:medium="tactile" emma:mode="ink">
              <msink:context xmlns:msink="http://schemas.microsoft.com/ink/2010/main" type="line" rotatedBoundingBox="8424,16997 16329,14817 16678,16082 8772,18262"/>
            </emma:interpretation>
          </emma:emma>
        </inkml:annotationXML>
        <inkml:traceGroup>
          <inkml:annotationXML>
            <emma:emma xmlns:emma="http://www.w3.org/2003/04/emma" version="1.0">
              <emma:interpretation id="{0D5B8733-FBD7-4D08-9EE6-CF16A974038C}" emma:medium="tactile" emma:mode="ink">
                <msink:context xmlns:msink="http://schemas.microsoft.com/ink/2010/main" type="inkWord" rotatedBoundingBox="8488,17228 10493,16675 10778,17709 8772,18262"/>
              </emma:interpretation>
              <emma:one-of disjunction-type="recognition" id="oneOf6">
                <emma:interpretation id="interp30" emma:lang="en-GB" emma:confidence="0">
                  <emma:literal>am'</emma:literal>
                </emma:interpretation>
                <emma:interpretation id="interp31" emma:lang="en-GB" emma:confidence="0">
                  <emma:literal>am</emma:literal>
                </emma:interpretation>
                <emma:interpretation id="interp32" emma:lang="en-GB" emma:confidence="0">
                  <emma:literal>aims</emma:literal>
                </emma:interpretation>
                <emma:interpretation id="interp33" emma:lang="en-GB" emma:confidence="0">
                  <emma:literal>dins</emma:literal>
                </emma:interpretation>
                <emma:interpretation id="interp34" emma:lang="en-GB" emma:confidence="0">
                  <emma:literal>din3</emma:literal>
                </emma:interpretation>
              </emma:one-of>
            </emma:emma>
          </inkml:annotationXML>
          <inkml:trace contextRef="#ctx0" brushRef="#br0" timeOffset="26677.5817">3981 8999 145 0,'2'-28'118'0,"-5"5"2"15,1 6-47-15,-10-13-44 16,7 7 0-16,-18-11-4 15,4 10-7-15,-11-4-5 16,-2 16-3-16,-8 5-3 16,0 12-3-16,-3 16-1 15,1 15 0-15,5 15-3 16,3 11 0-16,3 8-2 0,7-2 2 16,9 0-4-16,7-9 4 15,12-12-1-15,9-17 2 16,12-18-2-16,7-18 1 15,11-21 1-15,8-14-1 16,2-18 3-16,4-12-3 16,-2-16 3-16,-8-4-4 15,-9-3 4-15,-10 3-3 16,-11 8 4-16,-9 13-3 16,-12 19 2-16,-6 23-2 15,10 28 0-15,-34 24 1 16,17 27-2-16,2 25 1 0,0 18-4 15,2 8 3-15,2 4-8 16,1-8-5-16,10 4-21 16,-7-34-26-16,14-6-66 15,1-24-4-15,9-17 2 16,2-19 19-16</inkml:trace>
          <inkml:trace contextRef="#ctx0" brushRef="#br0" timeOffset="27146.3211">4342 8948 203 0,'-2'31'132'0,"-11"4"-5"0,2 16 1 16,-12-1-120-16,4-1-9 16,8-4 1-16,3-5 2 15,5-14-1-15,3-26 0 16,0 0 1-16,18-6-1 15,1-22 2-15,6-12-1 16,1-7 5-16,6-2-2 16,1-4 3-16,1 14 1 15,-4 8 1-15,-2 18 0 16,-9 15-1-16,-2 23 0 16,-8 10-3-16,-5 18-1 15,-6 12-3-15,-3-3 0 0,-3-2-3 16,2-7 1-16,1-15-1 15,5-17-2-15,0-21 1 16,17-4-2 0,2-21 0-16,0-16 0 0,7-8 3 15,0-10-1-15,5 4 3 16,1 8 0-16,-4 8 2 16,-1 12 1-16,-5 16 1 15,-3 18 0-15,-2 18-3 16,-4 11 0-16,-5 13-8 15,-10 2-8-15,6 13-28 16,-19-19-85-16,15 3-10 16,-4-24 3-16,6-7-7 0</inkml:trace>
          <inkml:trace contextRef="#ctx0" brushRef="#br0" timeOffset="27568.209">5219 8661 207 0,'-6'-28'130'0,"6"28"-4"16,13-34 0-16,10 15-120 16,7 2-1-16,8 4 3 0,2-2-1 15,5 9 1-15,-6 6-1 16,-3 9 0-1,-9 7-2-15,-14 10-1 16,-11 4-2-16,-10 4-1 0,-7 2-1 16,-4-2 1-16,-1-4-2 15,3-3 1-15,3-6 1 16,14-21 0-16,0 24 2 16,0-24 2-16,32 11 1 15,-7-3 1-15,0 0 1 16,1 3 1-16,-5 4 0 15,-6 4 0-15,-9 5-2 16,-6 5-1-16,-12 1-2 16,-7 4-2-16,-7 0-4 15,-10-6-8-15,0 1-16 16,-13-24-46-16,9 5-69 16,1-23-3-16,10-4-1 0,7-21-4 15</inkml:trace>
        </inkml:traceGroup>
        <inkml:traceGroup>
          <inkml:annotationXML>
            <emma:emma xmlns:emma="http://www.w3.org/2003/04/emma" version="1.0">
              <emma:interpretation id="{C74838CB-13E4-44D9-BFDF-83E7886D342B}" emma:medium="tactile" emma:mode="ink">
                <msink:context xmlns:msink="http://schemas.microsoft.com/ink/2010/main" type="inkWord" rotatedBoundingBox="11993,16012 16329,14817 16673,16067 12338,17262">
                  <msink:destinationLink direction="with" ref="{CD579A66-055E-4B74-8148-3DF73A354301}"/>
                </msink:context>
              </emma:interpretation>
              <emma:one-of disjunction-type="recognition" id="oneOf7">
                <emma:interpretation id="interp35" emma:lang="en-GB" emma:confidence="0">
                  <emma:literal>"lams</emma:literal>
                </emma:interpretation>
                <emma:interpretation id="interp36" emma:lang="en-GB" emma:confidence="0">
                  <emma:literal>X lams</emma:literal>
                </emma:interpretation>
                <emma:interpretation id="interp37" emma:lang="en-GB" emma:confidence="0">
                  <emma:literal>X Idm3</emma:literal>
                </emma:interpretation>
                <emma:interpretation id="interp38" emma:lang="en-GB" emma:confidence="0">
                  <emma:literal>slams</emma:literal>
                </emma:interpretation>
                <emma:interpretation id="interp39" emma:lang="en-GB" emma:confidence="0">
                  <emma:literal>X ldm3</emma:literal>
                </emma:interpretation>
              </emma:one-of>
            </emma:emma>
          </inkml:annotationXML>
          <inkml:trace contextRef="#ctx0" brushRef="#br0" timeOffset="28927.5944">9174 6950 130 0,'-10'-34'112'15,"-3"2"1"-15,2 13-32 16,-8-4-36-16,19 23-2 16,-23 15-12-16,19 21-6 15,-7 15-10-15,7 23-3 0,-3 9 0 16,7 17-3-1,-2 4 2-15,2 2-4 16,2-6-1-16,-2-9-8 0,7-6-13 16,-9-27-38-16,12-3-73 15,-10-21-2-15,7-10-3 16,-7-24-3-16</inkml:trace>
          <inkml:trace contextRef="#ctx0" brushRef="#br0" timeOffset="29568.2308">10026 7280 142 0,'-40'-18'107'0,"-3"6"3"15,1 10-1-15,0 12-75 16,1 9-20-16,1 15-4 16,-3 7 3-16,9 12-3 15,0 2 3-15,11 7-3 16,2-5 1-16,10-2-5 15,9-16 2-15,15-12 0 0,6-16-2 16,11-15-1-16,8-13-3 16,6-15 0-16,5-11 0 15,6-16 0-15,-3-13-5 16,-4-5 4-16,-7-10-4 16,-7-2 3-16,-7 2-1 15,-10 6 4-15,-10 11-3 16,-9 23 2-16,-11 19 3 15,13 28 0-15,-34 21 1 16,17 28 2-16,-6 22 0 16,6 22-2-16,-1 5 1 15,4 8-1-15,5-6-2 16,5-5-5-16,8-12-3 0,5-19-12 16,14-11-20-16,-4-36-33 15,15-8-57-15,0-24-2 16,11-6 0-16,-5-16 3 15</inkml:trace>
          <inkml:trace contextRef="#ctx0" brushRef="#br0" timeOffset="29943.2332">10411 7348 220 0,'0'0'122'16,"0"0"5"-16,9 51-1 15,-24-11-99-15,12 11-9 16,-7-2 0-16,4 0-5 0,1-11-5 15,3-8 0-15,2-30-3 16,6 17-3-16,-6-17-2 16,26-36 1-16,-7 2-1 15,2-7 2-15,3-10-5 16,3 4 4-16,-3 3-3 16,1 10 1-16,-4 15 2 15,-3 16-1-15,-18 3 1 16,23 34 0-16,-21 5 4 15,-2 8-4-15,-6 3 4 16,1-1-1-16,-1-12-1 16,2-6 0-16,4-31 0 15,6 19-1-15,-6-19-1 0,28-36-1 16,-5 2 0-16,0-14-1 16,3-1-2-16,0 0 3 15,1 8-2-15,-4 14 1 16,-1 12 2-16,-3 13 0 15,-19 2 1-15,25 47 0 16,-18-3 2-16,-3 7-6 16,0 6-2-16,-6-12-10 15,4 6-21-15,-10-28-45 16,12-1-54-16,-4-22 1 16,0 0-5-16,19-36 4 15</inkml:trace>
          <inkml:trace contextRef="#ctx0" brushRef="#br0" timeOffset="30365.1138">11133 6882 197 0,'0'-23'127'0,"-2"1"-4"16,2 22 0-16,11-34-72 15,6 22-48-15,9-1 0 16,10 5-2-16,2 3 0 15,0 7 0-15,-2 5 1 16,-10 6-1-16,-9 8 0 16,-9 4 0-16,-14 7 0 0,-9 2 1 15,-4 0-2-15,0-2 2 16,0-4-2 0,4 1 1-16,8-9-1 15,9-1 3-15,7-2 1 0,10-2 2 16,2 1 1-16,3 4 2 15,-5 1 1-15,0 6 2 16,-11-1-1-16,-3 8-1 16,-12-2 2-16,-7 6-5 15,-10-8 3-15,-4-2-6 16,-6-3 2-16,0-8-8 16,-4-6-3-16,-2-18-13 0,8 9-34 15,-8-21-83-15,20 7-5 16,-5-8 0-1,14 3-6-15</inkml:trace>
          <inkml:trace contextRef="#ctx0" brushRef="#br0" timeOffset="28177.612">7693 7866 262 0,'2'-23'131'0,"-2"23"1"16,-21-2-19-16,2 25-95 15,-11 5-2-15,2 14-7 16,-12 9-5-16,-2 6-1 0,-3 5-3 15,-4-3 0-15,4 1-5 16,-3-9-4-16,9-2-10 16,-7-19-22-16,22 4-37 15,-10-24-52-15,34-10 1 16,-34-4-1-16,26-17 4 16</inkml:trace>
          <inkml:trace contextRef="#ctx0" brushRef="#br0" timeOffset="28380.712">7253 7906 219 0,'0'0'130'0,"21"-8"1"15,-8 36 1-15,-11 10-109 0,17 21-4 16,1 7-5-16,9 9-7 16,1 1-3-16,6-2-12 15,5-6-15-15,-7-21-53 16,10-2-56-16,-10-16-5 15,0-14-2-15,-6-19 1 16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5:03:34.95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912CB54-0AF1-4C35-B578-68C03E68C726}" emma:medium="tactile" emma:mode="ink">
          <msink:context xmlns:msink="http://schemas.microsoft.com/ink/2010/main" type="inkDrawing" rotatedBoundingBox="7693,16758 11667,16505 11674,16604 7699,16857" semanticType="underline" shapeName="Other">
            <msink:sourceLink direction="with" ref="{065AB9B3-E5DC-4EB8-960B-6779F503076A}"/>
            <msink:sourceLink direction="with" ref="{32747380-4470-4E79-AF79-1F27DE30FCA3}"/>
          </msink:context>
        </emma:interpretation>
      </emma:emma>
    </inkml:annotationXML>
    <inkml:trace contextRef="#ctx0" brushRef="#br0">0 268 107 0,'0'0'114'16,"0"0"5"-16,0 0-6 15,0 0-95-15,17-6-8 16,8 6 1-16,7-6 0 16,11 5-3-16,12-7 0 15,13 2-1-15,15-1 0 0,15-1-1 16,14-5 1-16,20 2-2 16,17-6 1-16,17 2-1 15,18-4 1-15,14-2-3 16,8 0 2-16,9 0-1 15,8 2 1-15,0 2 0 16,-10 2 1-16,-3 2-1 16,-14 4 0-16,-11 3-1 15,-16 2 1-15,-20 4-2 16,-17 2 0-16,-15 2 0 16,-21 0-1-16,-12 1-1 15,-22 1 0-15,-11-2-1 0,-13 0-4 16,-14-6-11-16,-3 9-35 15,-21-7-75-15,0 0-1 16,0 0-3 0,-13-19-3-16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5:03:40.38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D579A66-055E-4B74-8148-3DF73A354301}" emma:medium="tactile" emma:mode="ink">
          <msink:context xmlns:msink="http://schemas.microsoft.com/ink/2010/main" type="inkDrawing" rotatedBoundingBox="13607,16718 16669,16639 16672,16737 13609,16816" semanticType="underline" shapeName="Other">
            <msink:sourceLink direction="with" ref="{C74838CB-13E4-44D9-BFDF-83E7886D342B}"/>
          </msink:context>
        </emma:interpretation>
      </emma:emma>
    </inkml:annotationXML>
    <inkml:trace contextRef="#ctx0" brushRef="#br0">0 150 159 0,'0'0'108'0,"0"0"7"16,0 0-1-16,30-19-102 15,-1 11 3-15,14 6 4 0,6-5 1 16,19 5 0-16,8-7-2 16,20 3-5-16,10-5-4 15,18 3-2-15,16-5-2 16,17 3 1-16,15-5 0 16,11 4-1-16,6 0 0 15,4 3-1-15,-4 2 1 16,-2 4-1-16,-8 1 0 15,-11 2-2-15,-17 5-2 16,-17 2 0-16,-18 1 0 16,-22-1 0-16,-18 1-3 15,-22-3-5-15,-14 3-13 16,-40-9-28-16,19 2-75 0,-36-2-5 16,-8 2 1-16,-20-2-5 15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1T07:23:10.44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18E98C4D-D969-445C-90BA-7C69FB2B7F50}" emma:medium="tactile" emma:mode="ink">
          <msink:context xmlns:msink="http://schemas.microsoft.com/ink/2010/main" type="writingRegion" rotatedBoundingBox="8466,7192 19616,6807 19913,15409 8763,15794"/>
        </emma:interpretation>
      </emma:emma>
    </inkml:annotationXML>
    <inkml:traceGroup>
      <inkml:annotationXML>
        <emma:emma xmlns:emma="http://www.w3.org/2003/04/emma" version="1.0">
          <emma:interpretation id="{7B6F782E-27B9-49BE-8D65-6CC83338A929}" emma:medium="tactile" emma:mode="ink">
            <msink:context xmlns:msink="http://schemas.microsoft.com/ink/2010/main" type="paragraph" rotatedBoundingBox="10695,7319 19543,6510 19701,8239 10853,904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572990B-D779-4127-B1E7-1124DD68829F}" emma:medium="tactile" emma:mode="ink">
              <msink:context xmlns:msink="http://schemas.microsoft.com/ink/2010/main" type="line" rotatedBoundingBox="10695,7319 19543,6510 19701,8239 10853,9049"/>
            </emma:interpretation>
          </emma:emma>
        </inkml:annotationXML>
        <inkml:traceGroup>
          <inkml:annotationXML>
            <emma:emma xmlns:emma="http://www.w3.org/2003/04/emma" version="1.0">
              <emma:interpretation id="{71E046D7-6AE5-4E5A-BFE8-C6DDBE68A5C7}" emma:medium="tactile" emma:mode="ink">
                <msink:context xmlns:msink="http://schemas.microsoft.com/ink/2010/main" type="inkWord" rotatedBoundingBox="10732,7724 11469,7657 11580,8863 10842,8931"/>
              </emma:interpretation>
              <emma:one-of disjunction-type="recognition" id="oneOf0">
                <emma:interpretation id="interp0" emma:lang="en-GB" emma:confidence="0">
                  <emma:literal>K</emma:literal>
                </emma:interpretation>
                <emma:interpretation id="interp1" emma:lang="en-GB" emma:confidence="0">
                  <emma:literal>k</emma:literal>
                </emma:interpretation>
                <emma:interpretation id="interp2" emma:lang="en-GB" emma:confidence="0">
                  <emma:literal>t,</emma:literal>
                </emma:interpretation>
                <emma:interpretation id="interp3" emma:lang="en-GB" emma:confidence="0">
                  <emma:literal>tl</emma:literal>
                </emma:interpretation>
                <emma:interpretation id="interp4" emma:lang="en-GB" emma:confidence="0">
                  <emma:literal>tê</emma:literal>
                </emma:interpretation>
              </emma:one-of>
            </emma:emma>
          </inkml:annotationXML>
          <inkml:trace contextRef="#ctx0" brushRef="#br0">-2 41 1 0,'0'0'55'16,"0"0"31"-16,5-21-39 16,-5 21-2-16,0 0-3 15,0-22-3-15,0 22 0 16,0 0-5-16,0 0-3 16,0 0-5-16,2 32-2 15,-4-4-7-15,6 15-1 16,-2 12-4-16,4 15 0 15,-4 9-4-15,5 10 2 16,-3 4-1-16,2 7-2 16,-5-8 0-16,3-1-2 15,-4-10 0-15,2-5-2 16,0-12 0-16,0-9-7 0,4-10-6 16,-3-18-12-16,9-1-15 15,-12-26-20 1,19 2-31-16,-19-2-31 15,20-32-2-15,-8 7 3 0</inkml:trace>
          <inkml:trace contextRef="#ctx0" brushRef="#br0" timeOffset="1">39 725 9 0,'0'0'106'0,"0"0"5"16,0 0 3-16,-2-17-56 15,4-8-11-15,21 8-3 16,-2-21-8-16,22 1-3 15,1-18-10-15,16 0-5 16,4-9-4-16,6 0-6 16,0 1-3-1,-4 3-5-15,-5 13-5 0,-12 5-6 0,-6 19-8 16,-16 3-16-16,-5 22-24 16,-22-2-58-16,-7 20-10 15,-10 5 2-15,-10 1 2 16</inkml:trace>
          <inkml:trace contextRef="#ctx0" brushRef="#br0" timeOffset="2">162 634 61 0,'-38'11'112'15,"38"-11"0"-15,-24 14 6 16,24-14-65-16,7 17-21 16,5 0-1-16,20 13-7 15,2-2 0-15,13 16-6 16,0-3-3-16,6 8-6 16,0 0-1-16,-2 2-6 15,-6-7-7-15,-9-8-9 0,0 5-37 16,-15-14-75-16,-2-8-2 15,-19-19-2-15,17 7-2 16</inkml:trace>
        </inkml:traceGroup>
        <inkml:traceGroup>
          <inkml:annotationXML>
            <emma:emma xmlns:emma="http://www.w3.org/2003/04/emma" version="1.0">
              <emma:interpretation id="{F909BA96-00DB-4BDE-8897-B4C36D3C3EA9}" emma:medium="tactile" emma:mode="ink">
                <msink:context xmlns:msink="http://schemas.microsoft.com/ink/2010/main" type="inkWord" rotatedBoundingBox="12967,8191 13314,8159 13350,8553 13003,8585"/>
              </emma:interpretation>
              <emma:one-of disjunction-type="recognition" id="oneOf1">
                <emma:interpretation id="interp5" emma:lang="en-GB" emma:confidence="0">
                  <emma:literal>=</emma:literal>
                </emma:interpretation>
                <emma:interpretation id="interp6" emma:lang="en-GB" emma:confidence="0">
                  <emma:literal>#</emma:literal>
                </emma:interpretation>
                <emma:interpretation id="interp7" emma:lang="en-GB" emma:confidence="0">
                  <emma:literal>E</emma:literal>
                </emma:interpretation>
                <emma:interpretation id="interp8" emma:lang="en-GB" emma:confidence="0">
                  <emma:literal>e</emma:literal>
                </emma:interpretation>
                <emma:interpretation id="interp9" emma:lang="en-GB" emma:confidence="0">
                  <emma:literal>z</emma:literal>
                </emma:interpretation>
              </emma:one-of>
            </emma:emma>
          </inkml:annotationXML>
          <inkml:trace contextRef="#ctx0" brushRef="#br0" timeOffset="4">2208 509 89 0,'-19'6'121'0,"19"-6"-1"0,0 0 4 15,0 0-74 1,0 0-18-16,24 0-8 16,10-4-8-16,2-7-2 15,9 2-8-15,-1-1-7 0,-3-3-12 16,1 7-17-16,-14-9-24 16,3 9-65-16,-14 3-7 15,-17 3 1-15,0 0 0 16</inkml:trace>
          <inkml:trace contextRef="#ctx0" brushRef="#br0" timeOffset="5">2304 789 226 0,'7'23'131'15,"5"-6"-5"-15,10 2-29 0,-1-19-80 16,11-4-14-16,4 4-27 15,-6-15-51-15,4 0-51 16,-1-1-2-16,-9-4-2 16</inkml:trace>
        </inkml:traceGroup>
        <inkml:traceGroup>
          <inkml:annotationXML>
            <emma:emma xmlns:emma="http://www.w3.org/2003/04/emma" version="1.0">
              <emma:interpretation id="{8E224B7E-2960-46F7-AA5C-18A3223C3687}" emma:medium="tactile" emma:mode="ink">
                <msink:context xmlns:msink="http://schemas.microsoft.com/ink/2010/main" type="inkWord" rotatedBoundingBox="14177,6871 16520,6945 16482,8152 14139,8078"/>
              </emma:interpretation>
              <emma:one-of disjunction-type="recognition" id="oneOf2">
                <emma:interpretation id="interp10" emma:lang="en-GB" emma:confidence="0">
                  <emma:literal>(it-is</emma:literal>
                </emma:interpretation>
                <emma:interpretation id="interp11" emma:lang="en-GB" emma:confidence="0">
                  <emma:literal>[ht]</emma:literal>
                </emma:interpretation>
                <emma:interpretation id="interp12" emma:lang="en-GB" emma:confidence="0">
                  <emma:literal>[Hit]</emma:literal>
                </emma:interpretation>
                <emma:interpretation id="interp13" emma:lang="en-GB" emma:confidence="0">
                  <emma:literal>[it]</emma:literal>
                </emma:interpretation>
                <emma:interpretation id="interp14" emma:lang="en-GB" emma:confidence="0">
                  <emma:literal>(ht]</emma:literal>
                </emma:interpretation>
              </emma:one-of>
            </emma:emma>
          </inkml:annotationXML>
          <inkml:trace contextRef="#ctx0" brushRef="#br0" timeOffset="-14">3675-650 3 0,'0'0'94'15,"0"0"3"-15,0 0 5 0,8-25-50 16,-8 25-12-16,0 0-9 16,7-17-7-16,-7 17-5 15,0 0-4-15,-24-24-5 16,24 24-4-16,-34-8-5 16,9 4-2-16,-5 2 0 15,2 2-1-15,1 0 1 0,1 0-2 16,3 2 2-1,4 2 0-15,19-4 0 16,-28 9 1-16,28-9-2 16,-17 19 3-16,17-19 0 15,-13 29 2-15,9-9-2 0,0 5 3 16,2 5-1-16,4 6 0 16,0 2-5-16,2 3-1 15,1 12-1-15,1 0 1 16,2 2-1-16,-1 2-1 15,1 1 1-15,1-1 0 16,-1 0 4-16,1-3 2 16,1-5-1-16,-1 1 4 15,1-3-2-15,-1 0 4 16,0-4-3-16,1 1 3 16,3-8-2-16,2-4 1 15,2-8-3-15,6-8-4 0,5-7-13 16,-3-15-30-16,5-3-71 15,4-6-1-15,-6-15-1 16,3 1 14-16</inkml:trace>
          <inkml:trace contextRef="#ctx0" brushRef="#br0" timeOffset="-13">3906-514 100 0,'0'0'113'16,"0"0"-1"-16,0 0 4 15,0 0-78-15,3 30-6 16,-1 4-13-16,6 15-6 16,-4 0-4-16,3 12-4 15,-3 1-3-15,4-2-3 16,-1-3-7-16,-1-10-12 16,5-3-18-16,-7-20-38 15,-4-24-45-15,13 23 1 0,-13-23-3 16</inkml:trace>
          <inkml:trace contextRef="#ctx0" brushRef="#br0" timeOffset="-12">3966-203 136 0,'0'0'121'0,"0"0"4"15,19 6-6-15,4-10-95 16,13 4-5-16,1-5-8 15,7-5-10-15,7 4-17 0,-8-12-23 16,6 1-68-16,-7 0-12 16,-12-6 3-16,-2 2-4 15</inkml:trace>
          <inkml:trace contextRef="#ctx0" brushRef="#br0" timeOffset="-11">4402-639 112 0,'-32'-8'117'16,"32"8"-1"-16,-30 29 2 16,23-10-65-16,1 15-33 15,0 2-5-15,8 7-7 16,2 6-1-16,5 10 0 0,-1-5-1 16,3 7 0-16,-5-1-3 15,3 1 0-15,-5-6-3 16,2-3 2-1,-2-10-9-15,-6-14-13 16,9 3-36-16,-7-31-67 0,0 0-3 16,0 0-1-16,19-31-2 15</inkml:trace>
          <inkml:trace contextRef="#ctx0" brushRef="#br0" timeOffset="-10">4637-393 89 0,'0'0'114'15,"0"0"1"-15,22 7 4 16,3-16-61-16,11 7-31 15,-2-6-7-15,11 3-8 16,-1-5-7-16,1 3-14 16,0 3-25-16,-11-8-47 15,-7 3-34-15,-7 1-4 16,-20 8 2-16</inkml:trace>
          <inkml:trace contextRef="#ctx0" brushRef="#br0" timeOffset="-9">4894-703 142 0,'0'0'122'15,"-29"19"2"-15,20 1-2 16,1 13-74-16,1-5-24 16,7 15-5-16,-2 1-11 15,6 3-3-15,-3 0-1 16,7-1-6-16,0-5-8 0,-3-11-21 15,10 6-49 1,-3-13-51-16,-12-23 0 16,24 15 3-16</inkml:trace>
          <inkml:trace contextRef="#ctx0" brushRef="#br0" timeOffset="-8">5322-709 11 0,'0'0'101'15,"-22"-2"6"-15,22 2 2 16,0 0-48-16,0 0-17 31,0 0-8-31,13-22-7 16,6 16-7-16,1-4-6 0,9 3-5 15,-1-3-3-15,4 3-4 16,-2 1-2-16,1 2-2 16,-5 4 1-16,-3 2-1 15,-2 4 0-15,-21-6 1 16,24 19-1-16,-24-19 1 16,15 34-2-16,-13-10 2 15,-2 7-1-15,0 5 1 16,0 7 0-16,0 4 1 15,0 6-4-15,2 6 2 16,2 3 0-16,1 2 1 16,3 0 1-16,1 1 1 15,1-3-2-15,1 2 1 0,-1-5 3 16,1-4 0 0,-3-3-2-16,-1-2 1 15,-3-7-2-15,-2-1 2 16,-2-7-2-16,-4-6 0 0,-2-5 0 15,-5-5-1-15,-6-7 0 16,-4-7 0-16,-7-3 0 16,-4-6-2-16,-2-1 1 15,-4-3-1-15,4-1-3 16,-4-6-14-16,16 11-50 16,-1-9-58-16,6-6-2 0,17 19-1 15,-10-44-2 1</inkml:trace>
        </inkml:traceGroup>
        <inkml:traceGroup>
          <inkml:annotationXML>
            <emma:emma xmlns:emma="http://www.w3.org/2003/04/emma" version="1.0">
              <emma:interpretation id="{431F709A-5165-40C9-89C9-A83EFEAFAAF2}" emma:medium="tactile" emma:mode="ink">
                <msink:context xmlns:msink="http://schemas.microsoft.com/ink/2010/main" type="inkWord" rotatedBoundingBox="16821,6937 19681,6996 19655,8256 16795,8197"/>
              </emma:interpretation>
              <emma:one-of disjunction-type="recognition" id="oneOf3">
                <emma:interpretation id="interp15" emma:lang="en-GB" emma:confidence="0">
                  <emma:literal>[oh-I</emma:literal>
                </emma:interpretation>
                <emma:interpretation id="interp16" emma:lang="en-GB" emma:confidence="0">
                  <emma:literal>[oh;</emma:literal>
                </emma:interpretation>
                <emma:interpretation id="interp17" emma:lang="en-GB" emma:confidence="0">
                  <emma:literal>[oh.]</emma:literal>
                </emma:interpretation>
                <emma:interpretation id="interp18" emma:lang="en-GB" emma:confidence="0">
                  <emma:literal>[ort];</emma:literal>
                </emma:interpretation>
                <emma:interpretation id="interp19" emma:lang="en-GB" emma:confidence="0">
                  <emma:literal>[orts]</emma:literal>
                </emma:interpretation>
              </emma:one-of>
            </emma:emma>
          </inkml:annotationXML>
          <inkml:trace contextRef="#ctx0" brushRef="#br0" timeOffset="-7">6471-590 60 0,'0'0'99'0,"0"0"5"16,15-19-21-16,-15 19-37 0,0 0-11 16,0 0-7-1,0 0-5-15,-19-7-4 16,2 5-5-16,-2 4-5 16,-9 0-2-16,-4-1-2 15,-6-1-4-15,-2 0 0 0,-5-3-2 16,1-5 1-16,1 2 0 15,5-1 0-15,8-3 0 16,7 3 1-16,6 1 1 16,17 6 1-16,-17 0 0 15,17 0 2-15,4 25 1 16,2-4-1-16,-1 7 1 16,5 6 0-16,-3 6-3 15,5 3-1-15,-3 10-1 16,-1 4 0-16,-3-1-2 15,-1 7 2-15,-4 1-3 0,-2 0 2 16,-2 2 0-16,-1 0 2 16,1-3-2-16,2-7 2 15,2 3-1-15,4-8 2 16,3-4-1-16,7-5 2 16,3-8-2-16,7-8 2 15,3-7-3-15,3-6 0 16,8-5-5-16,-4-8-11 15,9 3-27-15,-15-3-83 16,5-11 1-16,-5 0-3 16,-4-12 0-16</inkml:trace>
          <inkml:trace contextRef="#ctx0" brushRef="#br0" timeOffset="-6">7034-314 64 0,'11'-19'109'0,"-11"19"1"16,-6-19 2-16,6 19-73 15,-22-28-10-15,5 20-5 16,-8-1-4-16,0 5-6 15,-7 2-3-15,0 8-2 16,-4 3-3-16,4 10-2 16,0 9 0-16,8 12-1 15,-1 5-1-15,10 8 0 0,5 4 1 16,12 3 1 0,8-1 1-16,9-2 1 0,13-12-1 15,7-7 1 1,5-12-1-16,9-11 0 15,2-11-1-15,1-11-2 0,-3-14 2 16,-2-6-4-16,-13-7 2 16,-4-2-1-16,-13-9 1 15,-12-4-2-15,-13-6 4 16,-9 2 0-16,-11 2-1 16,-3 4 0-16,-1 4-2 15,-2 7-4-15,3 11-12 16,3 4-18-16,24 21-47 0,0 0-47 15,0 0 2-15,0 0-3 16</inkml:trace>
          <inkml:trace contextRef="#ctx0" brushRef="#br0" timeOffset="-5">7445-497 153 0,'0'0'121'16,"0"0"-4"-16,14 26 7 15,-14 4-91-15,7 16-11 0,-7-1-6 16,8 14-6 0,-5-3-2-16,1 5-7 15,0-3-9-15,-6-12-22 0,10-5-38 16,-8-14-56-16,0-27-3 15,0 17 3-15,0-17 1 16</inkml:trace>
          <inkml:trace contextRef="#ctx0" brushRef="#br0" timeOffset="-4">7457-191 189 0,'0'0'125'0,"0"0"4"0,34-6-4 16,-14 0-101-16,16 1-9 15,2 1-7 1,6-6-9-16,1 7-12 16,-7-14-19-16,11 13-36 0,-21-9-57 15,-1-4 3-15,-7 2-4 16,-6-10 3-16</inkml:trace>
          <inkml:trace contextRef="#ctx0" brushRef="#br0" timeOffset="-3">7857-597 259 0,'-26'-2'126'16,"12"19"-1"-16,1 13-43 15,-2 2-57-15,11 17-9 16,1 6-5-16,3 9-2 16,1-2 0-16,5 6-2 0,0-1-2 15,1-1-1-15,-1-10-2 16,0-3-1-16,-1-11-7 15,-1-14-7-15,4-3-14 16,-8-25-19-16,0 0-37 16,0 0-49-16,22-17-1 15,-16-8 0-15,3-9 26 16</inkml:trace>
          <inkml:trace contextRef="#ctx0" brushRef="#br0" timeOffset="-2">8140-342 230 0,'0'0'124'0,"0"0"6"16,0 0-41-16,0 0-56 15,17 0-8-15,8 0-8 16,0-4-5-16,7 0-11 16,2 2-16-16,-10-9-32 0,12 1-80 15,-10 3-5-15,-1-5 2 16,-2 3-5-16</inkml:trace>
          <inkml:trace contextRef="#ctx0" brushRef="#br0" timeOffset="-1">8495-696 40 0,'0'0'104'0,"-20"-11"3"16,20 11 1-16,0 0-57 0,0 0-13 16,0 0-8-16,5-17-6 15,-5 17-4-15,23-6-5 16,-6 6-4-1,2-2-3-15,7 2-2 0,-1 0-4 16,3 2 0-16,1 0-1 16,-1 2-1-16,-2 0 0 15,-1 0 0-15,-4-3 0 16,-2 5 0-16,-19-6 1 16,26 13 0-16,-26-13 0 15,15 21 1-15,-11-4 0 16,-2 4 0-16,-2 3 0 0,0 7 3 15,-2 3-1-15,2 5 2 16,2 5-1 0,0 9-1-16,0 1 2 0,1 3-1 15,1 2 1-15,2 1-2 16,-2 2 0-16,3-3-2 16,-3 0 1-16,3-5 1 15,-1-1-1-15,0 0 1 16,-2-4 0-16,1-2 1 15,-3-5-1-15,0 1 2 16,-4-5-2-16,0-2 1 16,-5-8-2-16,-1-1 1 15,-3-6-2-15,-4-2 0 0,-4-8-1 16,-4-4 1-16,-5-1-1 16,-4-6 0-1,-4-6 1-15,0-1-4 0,4-1-13 16,-6-12-41-16,2 4-78 15,10-4-2-15,7-11 0 16,9-3-5-16</inkml:trace>
        </inkml:traceGroup>
      </inkml:traceGroup>
    </inkml:traceGroup>
    <inkml:traceGroup>
      <inkml:annotationXML>
        <emma:emma xmlns:emma="http://www.w3.org/2003/04/emma" version="1.0">
          <emma:interpretation id="{1FE6F673-7799-47EF-8692-B16E70119847}" emma:medium="tactile" emma:mode="ink">
            <msink:context xmlns:msink="http://schemas.microsoft.com/ink/2010/main" type="paragraph" rotatedBoundingBox="11839,8430 19020,9190 18876,10548 11695,97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0BD4323-6F80-4E96-B262-8B5412E3BDB9}" emma:medium="tactile" emma:mode="ink">
              <msink:context xmlns:msink="http://schemas.microsoft.com/ink/2010/main" type="inkBullet" rotatedBoundingBox="11802,8777 12194,8819 12147,9264 11755,9222"/>
            </emma:interpretation>
            <emma:one-of disjunction-type="recognition" id="oneOf4">
              <emma:interpretation id="interp20" emma:lang="en-GB" emma:confidence="0">
                <emma:literal>c</emma:literal>
              </emma:interpretation>
              <emma:interpretation id="interp21" emma:lang="en-GB" emma:confidence="0">
                <emma:literal>C</emma:literal>
              </emma:interpretation>
              <emma:interpretation id="interp22" emma:lang="en-GB" emma:confidence="0">
                <emma:literal>E</emma:literal>
              </emma:interpretation>
              <emma:interpretation id="interp23" emma:lang="en-GB" emma:confidence="0">
                <emma:literal>G</emma:literal>
              </emma:interpretation>
              <emma:interpretation id="interp24" emma:lang="en-GB" emma:confidence="0">
                <emma:literal>e</emma:literal>
              </emma:interpretation>
            </emma:one-of>
          </emma:emma>
        </inkml:annotationXML>
        <inkml:trace contextRef="#ctx0" brushRef="#br0" timeOffset="3">1292 1205 5 0,'0'0'102'15,"0"0"8"-15,-17-19 2 16,17 2-47-16,0 17-25 0,-8-32-4 16,8 32-4-16,-19-34-2 15,19 34-5-15,-38-25-7 16,16 21-5-16,-10 0-2 15,3 12-4 1,-5 7-3-16,4 10 0 0,4 11-2 16,3 3-1-16,10 8 0 15,7 4 3-15,8 2-2 16,9-4 2-16,12-5-3 16,7-8 2-16,8-12-5 15,5-9-9-15,8-3-25 16,-7-20-67-16,5-5-25 15,-2-12-4-15,-5-9-1 0</inkml:trace>
      </inkml:traceGroup>
      <inkml:traceGroup>
        <inkml:annotationXML>
          <emma:emma xmlns:emma="http://www.w3.org/2003/04/emma" version="1.0">
            <emma:interpretation id="{9B6EAE0C-5B9E-492A-B76A-BA76671C5D05}" emma:medium="tactile" emma:mode="ink">
              <msink:context xmlns:msink="http://schemas.microsoft.com/ink/2010/main" type="line" rotatedBoundingBox="15940,8864 19020,9190 18876,10548 15796,10222"/>
            </emma:interpretation>
          </emma:emma>
        </inkml:annotationXML>
        <inkml:traceGroup>
          <inkml:annotationXML>
            <emma:emma xmlns:emma="http://www.w3.org/2003/04/emma" version="1.0">
              <emma:interpretation id="{7711538B-3C82-4075-8E16-FABF6F1F7C95}" emma:medium="tactile" emma:mode="ink">
                <msink:context xmlns:msink="http://schemas.microsoft.com/ink/2010/main" type="inkWord" rotatedBoundingBox="15940,8864 19020,9190 18876,10548 15796,10222"/>
              </emma:interpretation>
              <emma:one-of disjunction-type="recognition" id="oneOf5">
                <emma:interpretation id="interp25" emma:lang="en-GB" emma:confidence="0">
                  <emma:literal>[4203</emma:literal>
                </emma:interpretation>
                <emma:interpretation id="interp26" emma:lang="en-GB" emma:confidence="0">
                  <emma:literal>[420]</emma:literal>
                </emma:interpretation>
                <emma:interpretation id="interp27" emma:lang="en-GB" emma:confidence="0">
                  <emma:literal>(4203</emma:literal>
                </emma:interpretation>
                <emma:interpretation id="interp28" emma:lang="en-GB" emma:confidence="0">
                  <emma:literal>(420]</emma:literal>
                </emma:interpretation>
                <emma:interpretation id="interp29" emma:lang="en-GB" emma:confidence="0">
                  <emma:literal>{4203</emma:literal>
                </emma:interpretation>
              </emma:one-of>
            </emma:emma>
          </inkml:annotationXML>
          <inkml:trace contextRef="#ctx0" brushRef="#br0" timeOffset="6">5488 1388 51 0,'19'-8'97'0,"-19"8"6"15,0 0 1-15,0 0-51 0,4-17-22 16,-4 17-7-16,0 0-4 16,-26-2-4-16,3 2-4 15,-3 2-4-15,-8-2-4 16,-4 2-2-16,-2-2-1 15,0 0 0-15,1 0 0 16,5-2-1-16,5 2 1 16,9 2 1-16,20-2 1 0,-25 6 0 15,25-6 1-15,-6 21 2 16,6-21-1 0,6 35 3-16,0-12-1 15,1 9 1-15,-1 4-2 0,2 6 2 16,-5 3-2-16,-1 6 0 15,-4 4-1-15,2 3-4 16,-3 1 3-16,-5 1-4 16,0-1 2-16,-1-1-4 15,3-1 4-15,3-4-4 16,3-4 2-16,1-4 1 16,9-5-2-16,1-6 2 15,6-2-1-15,2-9-2 0,0-1-6 16,0-10-14-1,7 5-32-15,-5-13-66 16,0-4-1-16,-4-8-2 16,0-9-2-16</inkml:trace>
          <inkml:trace contextRef="#ctx0" brushRef="#br0" timeOffset="7">5645 1654 128 0,'0'0'111'0,"0"0"5"15,17-15-4-15,-17 15-72 16,8 21-7-16,-1 7-6 15,-7 4-6-15,6 13-8 16,-6 1 0-16,2 7-7 16,-2-2 1-16,0 0-8 15,0-4-1-15,-2-7-10 16,4-8-8-16,-8-13-6 16,10 1-6-16,-4-20-4 15,0 0-1-15,0 0 2 16,0 0 3-16,0 0 11 15,-8-28 17-15,8 28 15 16,4-32 12-16,-4 32 6 0,15-25 6 16,6 20 1-16,-2-10 2 15,13 11-4-15,-2-6-8 16,8 7-8-16,0-7-6 16,3 4-7-16,1-1-10 15,-6-6-19-15,2 7-42 16,-8-7-57-16,-6-2 1 15,-3-4-5-15,-6-6 1 16</inkml:trace>
          <inkml:trace contextRef="#ctx0" brushRef="#br0" timeOffset="8">6153 1546 195 0,'0'0'119'0,"-19"-15"3"16,19 15-3-16,-13 19-91 15,0 0-10-15,7 13-4 16,-1 12-1-16,5 14-3 16,-2 3 2-16,4 8-4 15,0-1 1-15,2 2-7 16,2-4-4-16,-4-7-15 16,7-2-23-16,-9-21-55 15,6-8-34-15,-4-28 0 16,12 21-2-16</inkml:trace>
          <inkml:trace contextRef="#ctx0" brushRef="#br0" timeOffset="9">6320 2122 171 0,'-8'17'121'0,"8"-17"1"16,0 0 2-16,19 2-89 15,5-4-18-15,5-1-2 16,7 3-2-16,3-2 0 16,3 6-5-16,-4 1-1 15,-4 8-1-15,-10 4-2 0,-7 8-1 16,-11 3-2-16,-10 6 1 16,-9 8-2-16,-6 3 2 15,-6 4 1 1,3 0 2-16,-1-3 0 0,8-3 4 15,7-5-1-15,12-6 0 16,6-7-1-16,7-6 2 16,3-6-6-16,3-9-7 15,4-1-19-15,-10-16-40 16,7 2-71-16,-5-8-4 16,4-8 1-16,-3-8-4 15</inkml:trace>
          <inkml:trace contextRef="#ctx0" brushRef="#br0" timeOffset="10">7347 1754 139 0,'-6'-21'114'15,"6"21"-1"-15,-17-30 4 16,-3 11-79-16,20 19-9 16,-40-30-7-16,17 23-4 15,-9-1-4-15,2 10-2 16,-4 4-3-16,2 9-1 16,-4 7-2-16,6 12-1 15,1 8 0-15,1 7-4 0,5 4 4 16,8 3-4-1,8-1 4-15,9 2-2 16,9-8 2-16,10-6-1 16,7-10 3-16,16-9 0 0,3-14-2 15,9-10 0-15,3-14-2 16,0-8-2-16,-1-9 0 16,-5-3-3-16,-8-1 1 15,-11-9 3-15,-13-1-2 16,-15-1 3-16,-16 1-3 15,-7 5 3-15,-9 5-4 16,-4 1 1-16,-2 5-10 0,-2 7-7 16,11 12-26-1,-4-5-53-15,27 15-34 16,0 0-5-16,4-19 5 16</inkml:trace>
          <inkml:trace contextRef="#ctx0" brushRef="#br0" timeOffset="11">7749 1543 113 0,'0'0'112'15,"-22"3"4"-15,22-3-2 16,0 0-72-16,0 0-9 16,4-22-8-16,-4 22-5 15,26-25-5-15,-9 10-4 16,6 2-2-16,-1 2-3 0,1 1-1 16,2 3-1-16,-5 1-2 15,-1 4 1-15,-2 2-1 16,-17 0 1-16,25 11 0 15,-25-11 3-15,15 34-1 16,-13-11 0-16,3 9 1 16,-3 6-2-16,2 3 2 15,0 9-3-15,2 2-2 16,1 1 2-16,4 4-1 16,3 0 3-16,3-1-2 15,2-1 2-15,-1 0-2 16,1-8 2-16,0-2 0 15,-4-5-2-15,-1-4 1 0,-5-4-2 16,-5-6-1-16,-8-7 1 16,-5-2 0-16,-8-2-1 15,-6-1 1-15,-11-3 0 16,-2 0-2-16,-4-1 1 16,-1-1 1-16,-1 1-2 15,3-5-3-15,3 5-10 16,-2-16-33-1,15 4-89-15,6-9-2 0,12-8-3 16,6-13-3-16</inkml:trace>
        </inkml:traceGroup>
      </inkml:traceGroup>
    </inkml:traceGroup>
    <inkml:traceGroup>
      <inkml:annotationXML>
        <emma:emma xmlns:emma="http://www.w3.org/2003/04/emma" version="1.0">
          <emma:interpretation id="{87547B54-95F7-4C8E-8704-189BF81C3CC3}" emma:medium="tactile" emma:mode="ink">
            <msink:context xmlns:msink="http://schemas.microsoft.com/ink/2010/main" type="paragraph" rotatedBoundingBox="8706,14156 18461,13819 18517,15457 8763,157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C3C549-F093-4972-990C-01ABFE3DACBD}" emma:medium="tactile" emma:mode="ink">
              <msink:context xmlns:msink="http://schemas.microsoft.com/ink/2010/main" type="line" rotatedBoundingBox="8706,14156 18461,13819 18517,15457 8763,15794"/>
            </emma:interpretation>
          </emma:emma>
        </inkml:annotationXML>
        <inkml:traceGroup>
          <inkml:annotationXML>
            <emma:emma xmlns:emma="http://www.w3.org/2003/04/emma" version="1.0">
              <emma:interpretation id="{003E4220-F68D-4BC4-A164-D8F5A1B9A7F4}" emma:medium="tactile" emma:mode="ink">
                <msink:context xmlns:msink="http://schemas.microsoft.com/ink/2010/main" type="inkWord" rotatedBoundingBox="8718,14106 11669,14628 11446,15889 8495,15368"/>
              </emma:interpretation>
              <emma:one-of disjunction-type="recognition" id="oneOf6">
                <emma:interpretation id="interp30" emma:lang="en-GB" emma:confidence="0">
                  <emma:literal>kw:</emma:literal>
                </emma:interpretation>
                <emma:interpretation id="interp31" emma:lang="en-GB" emma:confidence="0">
                  <emma:literal>Kw:</emma:literal>
                </emma:interpretation>
                <emma:interpretation id="interp32" emma:lang="en-GB" emma:confidence="0">
                  <emma:literal>FI</emma:literal>
                </emma:interpretation>
                <emma:interpretation id="interp33" emma:lang="en-GB" emma:confidence="0">
                  <emma:literal>Kw.</emma:literal>
                </emma:interpretation>
                <emma:interpretation id="interp34" emma:lang="en-GB" emma:confidence="0">
                  <emma:literal>Kw".</emma:literal>
                </emma:interpretation>
              </emma:one-of>
            </emma:emma>
          </inkml:annotationXML>
          <inkml:trace contextRef="#ctx0" brushRef="#br0" timeOffset="148510.014">-147 6486 74 0,'0'0'94'0,"-11"-26"-26"16,-1 9-6-16,12 17-17 15,0 0-8-15,0 0-8 16,-20 6-7-16,23 28-3 16,-3 11-5-16,8 21-2 15,0 13-3-15,1 20 3 16,-1 6-3-16,3 11-2 16,-4-5-1-16,1-5-3 15,-2-14 0-15,-1-11-6 16,-1-18-9-16,-2-22-21 15,9-10-68-15,-11-31-14 16,0 0-2-16,10-19 0 16</inkml:trace>
          <inkml:trace contextRef="#ctx0" brushRef="#br0" timeOffset="148884.9833">-137 7136 35 0,'0'0'113'0,"0"0"-2"15,-17 4 6-15,17-4-52 16,0 0-32-16,17-27 0 16,0-1-9-16,15 0 0 15,11-16-7-15,14-3 1 16,9-13-5-16,8-1-1 16,3-5-8-16,3 4-6 15,1 5-5-15,-13 2-10 16,-6 19-12-16,-20 1-27 15,-6 23-67-15,-36 12-3 16,0 0 3-16,4 30 0 0</inkml:trace>
          <inkml:trace contextRef="#ctx0" brushRef="#br0" timeOffset="149166.2945">53 7028 106 0,'-26'12'118'0,"26"-12"-2"16,0 0 4-16,-17 22-88 0,32 7-5 16,2-3-2-16,13 16-6 15,4-1-1-15,8 10-7 16,0 0-2-16,5 2-4 15,-2-8-3-15,-3-5-8 16,-3-2-29-16,-18-17-87 16,8-1-6-16,-12-18-2 15,1-4-4-15</inkml:trace>
          <inkml:trace contextRef="#ctx0" brushRef="#br0" timeOffset="149822.5239">830 7535 96 0,'0'0'112'16,"0"0"-1"-16,0 0-1 0,0 0-78 15,8 30-10-15,1 8-4 16,-3 1-6-16,5 10-1 16,-1-1-4-16,1-1-1 15,-1-8-2-15,3-5 0 16,0-13-1-16,-13-21-1 16,28 2 0-16,-28-2-2 15,31-41 1-15,-14 8-1 16,-2-6 1-16,0-1-2 0,2 0 2 15,0 10-1 1,0 8 0-16,0 12 1 16,4 14-1-16,-2 13 0 15,5 11 0-15,1 8 2 0,1 6-1 16,2-5 2-16,1 1-1 16,3-9 2-16,0-11-1 15,0-10 1-15,0-16 0 16,2-9-1-16,-1-13 0 15,-1-8-1-15,-2-11 1 16,-2-5-3-16,-5-7 0 16,-8 1-7-16,2 3-11 0,-13-5-35 15,5 14-67-15,-9-1-2 16,4 12-4 0,0 1 0-16</inkml:trace>
          <inkml:trace contextRef="#ctx0" brushRef="#br0" timeOffset="150260.0021">2344 7064 136 0,'0'0'115'15,"-21"23"3"-15,21-23 3 16,0 17-93-16,0-17-5 16,17 2-8-16,-17-2-3 0,40 2-4 15,-15-2-6-15,1 0-12 16,2 5-19-16,-28-5-37 15,34 0-56-15,-34 0 3 16,21 4-6-16,-21-4 19 16</inkml:trace>
          <inkml:trace contextRef="#ctx0" brushRef="#br0" timeOffset="150431.8833">2405 7289 131 0,'0'0'129'0,"7"30"-4"16,-7-30-1-16,36 6-54 0,-9-12-67 16,7-3-6-16,9 5-25 15,-5-9-87-15,7 5-7 16,-5-3 0-16,-4 1-6 16</inkml:trace>
        </inkml:traceGroup>
        <inkml:traceGroup>
          <inkml:annotationXML>
            <emma:emma xmlns:emma="http://www.w3.org/2003/04/emma" version="1.0">
              <emma:interpretation id="{ECFAD2B9-3E04-414B-B32A-073071B16D6A}" emma:medium="tactile" emma:mode="ink">
                <msink:context xmlns:msink="http://schemas.microsoft.com/ink/2010/main" type="inkWord" rotatedBoundingBox="12610,14021 18461,13819 18517,15457 12667,15659"/>
              </emma:interpretation>
              <emma:one-of disjunction-type="recognition" id="oneOf7">
                <emma:interpretation id="interp35" emma:lang="en-GB" emma:confidence="0">
                  <emma:literal>[Ht]</emma:literal>
                </emma:interpretation>
                <emma:interpretation id="interp36" emma:lang="en-GB" emma:confidence="0">
                  <emma:literal>[H]</emma:literal>
                </emma:interpretation>
                <emma:interpretation id="interp37" emma:lang="en-GB" emma:confidence="0">
                  <emma:literal>{Ht]</emma:literal>
                </emma:interpretation>
                <emma:interpretation id="interp38" emma:lang="en-GB" emma:confidence="0">
                  <emma:literal>[Hit]</emma:literal>
                </emma:interpretation>
                <emma:interpretation id="interp39" emma:lang="en-GB" emma:confidence="0">
                  <emma:literal>{H]</emma:literal>
                </emma:interpretation>
              </emma:one-of>
            </emma:emma>
          </inkml:annotationXML>
          <inkml:trace contextRef="#ctx0" brushRef="#br0" timeOffset="155587.8829">4132 6381 120 0,'0'0'103'16,"0"0"5"-16,0 0-41 15,0 0-20-15,0 0-12 16,0 0-10-16,-17-6-6 16,17 6-7-16,-28 2-4 15,7-2-5-15,-4 0-2 16,-3-2-2-16,-4-2 0 15,-4-3-1-15,-2-1 0 0,0-3 1 16,2 1-1-16,4-1 0 16,4 1 1-1,5 1 0-15,6 3 1 16,17 6 0-16,-17 2 1 0,17-2 2 16,2 25 0-16,8-3 1 15,1 11 1-15,2 6 0 16,4 10 2-16,0 6-2 15,0 9 1-15,-4 4-3 16,4 4 2-16,-7-2-4 16,-1 0 0-16,-5 4 0 15,-2-5-2-15,0-2 1 0,-4-3-2 16,-2-4 2-16,0-3-2 16,1-1 2-1,-1-1 0-15,-2-8 0 16,4-1 0-16,0-3 0 0,4-3 0 15,4-2 0-15,5-6 2 16,4-6-1-16,8-5 0 16,5-4 1-16,5-6-1 15,6-5 0-15,1-8-6 16,5 2-18-16,-11-15-59 16,6 0-35-16,-10-12-3 15,1-3-2-15</inkml:trace>
          <inkml:trace contextRef="#ctx0" brushRef="#br0" timeOffset="155900.4141">4293 6634 138 0,'0'0'112'0,"0"0"3"15,0 0-3 1,0 0-73-16,-17 32-18 16,24 11-4-16,-1 8-6 15,5 12-2-15,-3 6-1 16,5 7-4-16,-5-2-1 0,3-6-4 15,-3-4-10-15,-7-17-24 16,11-2-81-16,-14-14-1 16,2-31-3-16,-6 17 0 15</inkml:trace>
          <inkml:trace contextRef="#ctx0" brushRef="#br0" timeOffset="156103.5632">4295 7064 212 0,'32'19'130'16,"-13"-19"1"-16,13 2-4 0,-8-13-107 15,22 1-7-15,-1-5-9 16,6-2-6-16,0 0-17 16,-9-9-25-16,9 13-50 15,-19-10-32-15,0 2 4 16,-9-5-3-16</inkml:trace>
          <inkml:trace contextRef="#ctx0" brushRef="#br0" timeOffset="156353.5674">4777 6501 188 0,'0'0'119'0,"-21"2"-1"0,21-2 0 15,-23 38-91-15,21-2-6 16,0 6-10-16,4 10-1 15,0 3-4-15,6 8 0 16,1 6-2-16,4 3 0 16,-3-4-1-16,1-2-2 15,-3-1 0-15,-1-9-6 16,3-5-6-16,-7-13-15 16,7-4-30-16,-10-34-64 15,11 23-4-15,-11-23 0 16,19-27-1-16</inkml:trace>
          <inkml:trace contextRef="#ctx0" brushRef="#br0" timeOffset="156712.9149">5196 6730 157 0,'-26'6'116'15,"26"-6"1"-15,0 0 2 16,-21 2-83-16,21-2-6 15,30 1-8 1,2-1-5-16,6-9-3 0,11 1-4 16,2-3-4-16,4-2-5 15,-2 2-7-15,-6-8-16 16,4 13-37-16,-19-11-64 16,-3 6-1-16,-16-6-1 15,-6-2-1-15</inkml:trace>
          <inkml:trace contextRef="#ctx0" brushRef="#br0" timeOffset="156916.0198">5472 6352 166 0,'-19'4'123'0,"19"-4"0"0,-30 36-1 16,22 2-68-16,-1-2-36 15,9 15-4-15,-2 3-8 16,6 9 2-16,0-1-5 15,1 2 0-15,1-5-8 16,-2-8-12-16,9 0-37 16,-9-21-68-16,7-7 0 15,-11-23-6-15,28 5 3 0</inkml:trace>
          <inkml:trace contextRef="#ctx0" brushRef="#br0" timeOffset="157603.5823">5897 6343 92 0,'0'0'104'0,"-19"-2"4"15,19 2 0-15,0 0-63 16,0 0-14-16,0 0-7 15,40-11-4-15,-15 1-5 16,12 6-3-16,-1-5-3 16,6 5-2-16,-2-2-3 0,-1 5-2 15,-5 1 0 1,-3 3-1-16,-5 7 0 16,-5 5 0-16,-4 8 0 15,-2 5 1-15,-6 8-1 16,1 7 1-16,-6 14-1 0,3 5 2 15,-1 8-2-15,1 4 2 16,1 5-2-16,1 0 0 16,3 3 0-16,1-3 0 15,6-3 0-15,-2-5-1 16,2-3 1-16,2-2-1 16,-4-7 0-16,2-4 2 15,-6-2-3-15,-4-6 3 16,-5-6-2-16,-8-3 2 15,-5-10-1-15,-8-3-1 16,-6-10 0-16,-5-5 1 16,-6-10-1-16,-4-6-1 0,-2-5 2 15,1-3-2-15,-1 1 1 16,6 0-3-16,5 5-10 16,1-7-26-16,28 15-78 15,-24-13-2-15,24 13-3 16,-4-23-2-16</inkml:trace>
        </inkml:traceGroup>
        <inkml:traceGroup>
          <inkml:annotationXML>
            <emma:emma xmlns:emma="http://www.w3.org/2003/04/emma" version="1.0">
              <emma:interpretation id="{5C4E9406-3AED-4E94-BF14-6A74CE3AB76D}" emma:medium="tactile" emma:mode="ink">
                <msink:context xmlns:msink="http://schemas.microsoft.com/ink/2010/main" type="inkWord" rotatedBoundingBox="15608,13967 18473,13890 18515,15463 15651,15540"/>
              </emma:interpretation>
              <emma:one-of disjunction-type="recognition" id="oneOf8">
                <emma:interpretation id="interp40" emma:lang="en-GB" emma:confidence="0">
                  <emma:literal>[out]</emma:literal>
                </emma:interpretation>
                <emma:interpretation id="interp41" emma:lang="en-GB" emma:confidence="0">
                  <emma:literal>[out}</emma:literal>
                </emma:interpretation>
                <emma:interpretation id="interp42" emma:lang="en-GB" emma:confidence="0">
                  <emma:literal>[ort]</emma:literal>
                </emma:interpretation>
                <emma:interpretation id="interp43" emma:lang="en-GB" emma:confidence="0">
                  <emma:literal>[oft]</emma:literal>
                </emma:interpretation>
                <emma:interpretation id="interp44" emma:lang="en-GB" emma:confidence="0">
                  <emma:literal>[ort}</emma:literal>
                </emma:interpretation>
              </emma:one-of>
            </emma:emma>
          </inkml:annotationXML>
          <inkml:trace contextRef="#ctx0" brushRef="#br0" timeOffset="158416.0408">7137 6333 100 0,'0'0'108'15,"0"0"1"-15,0 0 2 16,0 0-66-16,0 0-19 16,0 0-7-16,-24 12-4 15,5-7-5-15,-8 1-3 16,-3 0-5-16,-8-3-1 0,-2 1-1 16,1 2 0-16,-3-6 1 15,4 2-2-15,4-4 1 16,4 0 0-16,7-2 1 15,6 0 1-15,17 4 1 16,-17 2 2-16,17-2 0 16,2 25 2-16,10 1 0 15,-1 6 0-15,6 12 1 16,0 9-2-16,4 7 0 16,0 6-4-16,-1 4 1 15,1 2-2-15,-2-2-1 16,-4 4 0-16,-5-5-1 15,-1 1 1-15,-5-2 0 0,0 0 0 16,-4 0-1-16,0-5 1 16,-4-3 1-1,4-1-2-15,4-3 2 0,-1-5-1 16,5-4 0-16,0-5 0 16,7-6 3-16,0-6-2 15,7-5 2-15,3-8-1 16,5-4 1-16,2-7-1 15,6-5-2-15,4-1-10 16,-6-11-33-16,3 5-77 16,-6-7-5-16,-3-2-1 15,-6-9-4-15</inkml:trace>
          <inkml:trace contextRef="#ctx0" brushRef="#br0" timeOffset="161619.2028">7768 6824 66 0,'-17'-15'96'0,"-7"-7"4"0,1 1-3 16,-3-2-46-16,-3-5-36 16,9 5-2-16,-3 1-2 15,4 6 0-15,2 5 0 16,0 11-2-16,17 0-3 15,-32 27 0-15,13 3-3 16,2 11 2-16,-6 8-3 16,2 12 0-16,1 5 2 15,3 8-1-15,0-1 3 0,9 3-1 16,4-4 1-16,10-8 0 16,9-11 3-16,12-10-1 15,5-16-1 1,11-14 0-16,4-17-2 0,6-9 0 15,0-14-2-15,-2-5-2 16,-9-4 0-16,-6-5-2 16,-10-1 0-16,-9-3 2 15,-11 2-3-15,-10-1 3 16,-9 4-2-16,-4 3 2 16,-6 3-3-16,0 2-2 15,3 11-14-15,-9-6-29 0,12 14-64 16,17 13-5-1,-22-23 1-15,22 23-5 16</inkml:trace>
          <inkml:trace contextRef="#ctx0" brushRef="#br0" timeOffset="161900.4681">7965 6717 188 0,'0'0'122'0,"0"0"-2"0,0 0 2 15,-19 15-95 1,28 9-7-16,-5 10-7 16,8 10-1-16,-3 9-5 15,4 5-3-15,-3 1-4 0,-1-1-8 16,-1-1-12-16,-14-17-39 15,10-4-65-15,-6-12-4 16,2-24 1-16,0 0 1 16</inkml:trace>
          <inkml:trace contextRef="#ctx0" brushRef="#br0" timeOffset="162104.6127">7957 7004 219 0,'4'23'128'0,"13"-6"2"16,2-6-5-16,11 2-94 16,1-13-21-16,10 2-5 0,1-4-7 15,3-7-10-15,0 1-18 16,-12-15-29-16,6 5-62 16,-14-5-5-16,-2-2 1 15,-12-7 0-15</inkml:trace>
          <inkml:trace contextRef="#ctx0" brushRef="#br0" timeOffset="162322.3957">8339 6619 264 0,'0'0'127'0,"-17"-2"-1"16,11 26-39-16,-5-7-59 16,7 15-10-16,-1 4-7 0,5 8-1 15,0 7-3-15,3 5-1 16,3 7 0-16,4 1-3 15,-1 0 1-15,0 0-2 16,3-3-1-16,-5-7-6 16,3-4-2-16,-4-15-9 15,3 1-18-15,-9-36-37 16,0 19-61-16,0-19 0 16,6-19-1-16,-3-9 3 15</inkml:trace>
          <inkml:trace contextRef="#ctx0" brushRef="#br0" timeOffset="162556.7723">8604 6940 147 0,'0'0'130'0,"-25"17"0"15,25-17 3-15,0 0-49 16,0 0-55-16,0 0-5 15,38 5-6-15,-13-10-5 16,9-1-5-16,3-2-10 16,-1-7-13-16,6 12-31 15,-18-16-88-15,10 5 0 16,-9-6-5-16,0 5 2 0</inkml:trace>
          <inkml:trace contextRef="#ctx0" brushRef="#br0" timeOffset="163306.7257">9082 6375 116 0,'0'0'111'16,"0"0"2"-16,-8-25 1 15,8 25-77-15,8-26-8 16,-8 26-6-16,24-30-4 16,-3 15-4-16,0-4-2 15,6 4-4-15,-1-2-1 0,2 3-3 16,-1 3-1-16,-1 0-1 16,-1 3-2-16,-4 4 0 15,-2-1 1 1,-2 5-1-16,-17 0 1 0,30 5 1 15,-30-5 1-15,22 23 0 16,-12-6-1-16,-1 9 2 16,-3 7-1-16,3 8 0 15,-1 6-2-15,1 10 1 16,-3 3-3-16,4 10 3 16,-1 2-3-16,1 2 3 15,-3 5-3-15,3-3-3 16,-1-1 5-16,0-1-5 0,3-6 4 15,-1-2-3 1,0-6 2-16,3-1-2 16,-3-8 4-16,-2 0 1 15,-1-2-1-15,-4-4 0 0,-6-3 0 16,-6-1 1-16,-5-3-1 16,-6-2 1-16,-5-6 0 15,-7-3 0-15,-6-6 1 16,-3-1 1-16,-4-5-1 15,1-1 0-15,0-9-1 16,-1 1-1-16,8-6-9 16,-2-13-25-16,16 5-101 15,-5-16-4-15,10-7-4 16,4-18-4-16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5:02:33.39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A4D0152-8211-4E51-9356-F125B8CE07AE}" emma:medium="tactile" emma:mode="ink">
          <msink:context xmlns:msink="http://schemas.microsoft.com/ink/2010/main" type="inkDrawing" rotatedBoundingBox="7307,12757 11412,12504 11415,12545 7309,12798" semanticType="underline" shapeName="Other">
            <msink:sourceLink direction="with" ref="{667844F8-4D50-41C1-9A17-80B3466BEF8C}"/>
            <msink:sourceLink direction="with" ref="{0CBB86DD-0F5B-4C35-A84C-AC74CC6F87BA}"/>
          </msink:context>
        </emma:interpretation>
      </emma:emma>
    </inkml:annotationXML>
    <inkml:trace contextRef="#ctx0" brushRef="#br0">2206 4226 50 0,'38'0'102'0,"3"-2"0"16,18-5-19-16,16 9-52 15,10-10 0-15,25 8-6 0,11-11-5 16,24 3-1 0,14-9-3-16,24 2 1 15,15-2-5-15,16-2 2 16,7 0-4-16,13 4 3 16,2-4-3-16,2 4 2 0,-5 2-3 15,-7 2-1-15,-16-1 1 16,-10 3 0-16,-21 1 0 15,-18 3-1-15,-25-1 0 16,-17 4-3-16,-25 0-1 16,-18 0-3-16,-19 0-4 15,-21 1-8-15,-14 4-23 16,-22-3-77-16,0 0-13 16,-39 4-6-16,1 0 0 15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5:02:38.74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41A64E0-45C1-44EE-8FFB-0EB939998F8D}" emma:medium="tactile" emma:mode="ink">
          <msink:context xmlns:msink="http://schemas.microsoft.com/ink/2010/main" type="inkDrawing" rotatedBoundingBox="13287,12702 16221,12568 16226,12690 13293,12823" semanticType="underline" shapeName="Other">
            <msink:sourceLink direction="with" ref="{22B6B606-DA5A-4C96-950C-6332DB4C3D96}"/>
          </msink:context>
        </emma:interpretation>
      </emma:emma>
    </inkml:annotationXML>
    <inkml:trace contextRef="#ctx0" brushRef="#br0">8190 4268 197 0,'38'-10'117'16,"-6"3"2"-16,9-5-3 15,12 1-114-15,11 0 5 16,14-2-1-16,12-1 5 15,14-3-2-15,13 4 3 16,12-4-2-16,12 4 1 16,9-4-1-16,8 4 1 15,5-1-1-15,7 5-2 16,-2 1-1-16,-4 3 0 16,-3 3 0-16,-6 0-3 15,-17 6-2-15,-10-2-1 16,-15 3 0-16,-14-1 0 0,-20 4 0 15,-15-3 1-15,-15 3-2 16,-13-2-2-16,-11 1-8 16,-25-7-13-16,26 13-49 15,-26-13-58-15,-17 6-4 16,-9-2 1-16,-10 0-6 16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5:02:35.82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01B941E-3992-414F-AB0C-FD3BEFEC5144}" emma:medium="tactile" emma:mode="ink">
          <msink:context xmlns:msink="http://schemas.microsoft.com/ink/2010/main" type="writingRegion" rotatedBoundingBox="7941,13264 16038,10676 16433,11912 8337,14501"/>
        </emma:interpretation>
      </emma:emma>
    </inkml:annotationXML>
    <inkml:traceGroup>
      <inkml:annotationXML>
        <emma:emma xmlns:emma="http://www.w3.org/2003/04/emma" version="1.0">
          <emma:interpretation id="{4E06BAE8-ED62-402F-BBAF-75C82964FF88}" emma:medium="tactile" emma:mode="ink">
            <msink:context xmlns:msink="http://schemas.microsoft.com/ink/2010/main" type="paragraph" rotatedBoundingBox="7941,13264 16038,10676 16433,11912 8337,145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12B73F-3467-49B6-BE23-0DAC10CEC4C6}" emma:medium="tactile" emma:mode="ink">
              <msink:context xmlns:msink="http://schemas.microsoft.com/ink/2010/main" type="line" rotatedBoundingBox="7941,13264 16038,10676 16433,11912 8337,14501"/>
            </emma:interpretation>
          </emma:emma>
        </inkml:annotationXML>
        <inkml:traceGroup>
          <inkml:annotationXML>
            <emma:emma xmlns:emma="http://www.w3.org/2003/04/emma" version="1.0">
              <emma:interpretation id="{0A7185BC-5A52-4C13-84F6-8977CFCCA559}" emma:medium="tactile" emma:mode="ink">
                <msink:context xmlns:msink="http://schemas.microsoft.com/ink/2010/main" type="inkWord" rotatedBoundingBox="8053,13196 10422,12880 10565,13955 8197,14270"/>
              </emma:interpretation>
              <emma:one-of disjunction-type="recognition" id="oneOf0">
                <emma:interpretation id="interp0" emma:lang="en-GB" emma:confidence="0">
                  <emma:literal>am</emma:literal>
                </emma:interpretation>
                <emma:interpretation id="interp1" emma:lang="en-GB" emma:confidence="0">
                  <emma:literal>arms</emma:literal>
                </emma:interpretation>
                <emma:interpretation id="interp2" emma:lang="en-GB" emma:confidence="0">
                  <emma:literal>aims</emma:literal>
                </emma:interpretation>
                <emma:interpretation id="interp3" emma:lang="en-GB" emma:confidence="0">
                  <emma:literal>am]</emma:literal>
                </emma:interpretation>
                <emma:interpretation id="interp4" emma:lang="en-GB" emma:confidence="0">
                  <emma:literal>dm3</emma:literal>
                </emma:interpretation>
              </emma:one-of>
            </emma:emma>
          </inkml:annotationXML>
          <inkml:trace contextRef="#ctx0" brushRef="#br0">7385 3873 244 0,'0'0'129'0,"-21"11"1"15,-1 4-6-15,-7 21-110 0,-8 4-3 16,-7 15-4-16,-7 3-3 16,-2 5-2-16,-2-5-3 15,3-5-6-15,6-6-12 16,-5-16-34-16,25-9-75 15,-1-16-4-15,27-6 0 16,-15-28 0-16</inkml:trace>
          <inkml:trace contextRef="#ctx0" brushRef="#br0" timeOffset="170.8494">6954 4009 234 0,'0'0'138'0,"0"0"-3"0,33 28 6 16,-16 1-99-16,11 18-31 15,6 6-1-15,6 7-11 16,11 6-18-16,-8-15-39 16,10 2-77-16,-12-13-7 15,1-10-2-15,-12-19-1 16</inkml:trace>
          <inkml:trace contextRef="#ctx0" brushRef="#br0" timeOffset="828.5984">8433 2961 45 0,'10'-27'111'0,"-10"27"1"15,7-19 5-15,-7 19-55 16,0 0-12-16,0 0-4 15,4 25-7-15,-6 5-7 0,10 19-13 16,-10 6-1-16,6 13-7 16,-4 6 0-1,4 5-5-15,-4-3-1 16,1-5-10-16,5-3-11 0,-8-20-24 16,14-3-87-16,-9-15-4 15,5-9-3-15,-8-21-2 16</inkml:trace>
        </inkml:traceGroup>
        <inkml:traceGroup>
          <inkml:annotationXML>
            <emma:emma xmlns:emma="http://www.w3.org/2003/04/emma" version="1.0">
              <emma:interpretation id="{22B6B606-DA5A-4C96-950C-6332DB4C3D96}" emma:medium="tactile" emma:mode="ink">
                <msink:context xmlns:msink="http://schemas.microsoft.com/ink/2010/main" type="inkWord" rotatedBoundingBox="11699,12022 16061,10724 16400,11862 12037,13161">
                  <msink:destinationLink direction="with" ref="{E41A64E0-45C1-44EE-8FFB-0EB939998F8D}"/>
                </msink:context>
              </emma:interpretation>
              <emma:one-of disjunction-type="recognition" id="oneOf1">
                <emma:interpretation id="interp5" emma:lang="en-GB" emma:confidence="0">
                  <emma:literal>"as</emma:literal>
                </emma:interpretation>
                <emma:interpretation id="interp6" emma:lang="en-GB" emma:confidence="0">
                  <emma:literal>"Vans</emma:literal>
                </emma:interpretation>
                <emma:interpretation id="interp7" emma:lang="en-GB" emma:confidence="0">
                  <emma:literal>"nay</emma:literal>
                </emma:interpretation>
                <emma:interpretation id="interp8" emma:lang="en-GB" emma:confidence="0">
                  <emma:literal>"nays</emma:literal>
                </emma:interpretation>
                <emma:interpretation id="interp9" emma:lang="en-GB" emma:confidence="0">
                  <emma:literal>"nano</emma:literal>
                </emma:interpretation>
              </emma:one-of>
            </emma:emma>
          </inkml:annotationXML>
          <inkml:trace contextRef="#ctx0" brushRef="#br0" timeOffset="2359.863">10810 2545 242 0,'0'0'121'15,"-4"-22"-3"1,4 22-4-16,36-25-118 15,1 17 3-15,9 5-2 0,1 6 1 16,-4 7 2-16,-9 13 1 16,-9 9 2-16,-17 9 1 15,-12 8 3-15,-15 0 0 16,-6 4 3-16,-5-7-2 16,6-3 0-16,1-11-2 15,13-3 1-15,10-11-3 16,0-18-1-16,40 27-1 15,-8-16 1-15,4-1 1 0,4 3 3 16,-8 0 2 0,-2 4 0-16,-13 0 3 15,-7 9-1-15,-20-5 3 16,-7 8-7-16,-13-7 1 0,-8 3-8 16,-5-6-6-16,-8-8-16 15,7 4-22-15,-12-19-66 16,16 2-29-16,4-5 2 15,8 1-4-15</inkml:trace>
          <inkml:trace contextRef="#ctx0" brushRef="#br0" timeOffset="-758.4458">5090 4574 196 0,'0'0'124'0,"-11"-27"-1"16,11 27-2-16,21-22-117 15,7 12-3-15,6 8 2 16,6 6 0-16,-3 6 0 16,-4 10 1-16,-11 12 1 15,-9 8 0-15,-11 7 0 16,-9 4 1-16,-10-5-2 16,-4-1 1-16,-2-7-3 15,6-6 1-15,6-11-1 16,11-21 2-16,4 20 0 15,-4-20 1-15,41 12 1 0,-10-5 2 16,1-1 2-16,0 7 0 16,-6 2-1-16,-5 4 0 15,-10 4-1-15,-13 1-3 16,-13 1-2-16,-11 3-2 16,-12-3-7-16,-9-8-9 15,-2 7-30-15,-19-18-89 16,19-2-6-16,0-14-1 15,18-3 2-15</inkml:trace>
          <inkml:trace contextRef="#ctx0" brushRef="#br0" timeOffset="-1727.209">3524 5169 158 0,'0'-21'126'0,"-5"-5"-1"16,-3 3-1-16,-13-11-110 16,4 9 1-16,-5-3-2 15,-7 9-3-15,-7 2-2 16,-1 10-1-16,-7 10 0 0,-1 12-1 15,-2 18-2-15,1 12-3 16,3 12 1-16,11 5-1 16,5 0 1-16,10-3-2 15,15-10 2-15,14-9-3 16,12-20 3-16,14-14-1 16,11-17 0-16,10-20-5 15,1-16 4-15,3-11 0 16,1-16-1-16,-6-11-1 15,-7-13-3-15,-13-2 1 16,-8 0 0-16,-11 11 3 16,-6 11-2-16,-13 18-2 15,-3 22 3-15,3 38 3 0,-25 10 2 16,14 37 4-16,-1 23 0 16,3 18 2-16,-2 18 1 15,5 9 0-15,0-3-1 16,6-3-4-16,6-14-5 15,2-14-11-15,10-13-23 16,-8-28-69-16,16-16-33 16,-5-22-2-16,7-13-3 15</inkml:trace>
          <inkml:trace contextRef="#ctx0" brushRef="#br0" timeOffset="-1180.321">4197 4982 83 0,'-17'24'109'16,"4"7"-3"-16,-3 6 3 16,-4-1-84-16,8 13-6 15,-3-7 7-15,8 7-4 16,-5-15 3-16,9 2-9 15,3-36 1-15,-8 21-5 16,8-21-5-16,13-32-5 0,0-2-1 16,8-12 2-16,6-1-3 15,1 0 2 1,2 3 0-16,0 12 4 16,-1 13-2-16,-7 19 4 0,-6 21-2 15,-5 19-3-15,-7 9 3 16,-6 9-2-16,-8 3 1 15,1 3-2-15,-4-7 0 16,5-10-2-16,2-19 1 16,6-28 0-16,0 0-3 15,25-7-2-15,-4-27 2 16,5-15-3-16,8-6 3 16,0-4 3-16,6 8-2 0,-4 6 4 15,-2 13-2 1,-4 15 6-16,-5 21-4 15,-7 18 1-15,-4 14-2 16,-7 13-2-16,-9 4 0 0,-1 6-6 16,-7 1-4-16,-3-13-17 15,11 3-37-15,-11-28-68 16,13-22-4-16,0 0-1 16,0 0-3-16</inkml:trace>
          <inkml:trace contextRef="#ctx0" brushRef="#br0" timeOffset="1453.6072">9570 3420 129 0,'10'-19'114'15,"-8"-6"-2"-15,-4-1 2 16,-9 3-72-16,-8-11-29 16,-4 6 2-16,-15-2-4 15,0 5 0-15,-7 8-4 0,-4 9 0 16,-8 10-1-16,3 13 0 16,1 16 2-16,4 12 1 15,5 8 1-15,12 6 0 16,7-6 0-16,18-2 2 15,14-9-4-15,20-12-1 16,11-21-5-16,13-20-4 16,11-13-1-16,4-20-2 15,4-8 2-15,0-16-2 16,-4-11-2-16,-11-8 2 16,-14 0-1-16,-14 6 3 15,-10 11-1-15,-13 14 2 16,-10 20 0-16,6 38 4 0,-34-2 3 15,11 44 3-15,2 22 3 16,8 19 0-16,-2 7 2 16,8 11-2-16,1-9-1 15,8-3-7-15,3-10-7 16,5-22-17-16,14-2-34 16,-8-29-75-16,12-16-3 15,2-22 1-15,4-10-3 16</inkml:trace>
          <inkml:trace contextRef="#ctx0" brushRef="#br0" timeOffset="1922.3555">9927 3208 199 0,'-5'30'130'0,"-5"10"-2"16,-7 5 2-1,2 4-85-15,-2-3-35 0,10 1 4 16,-1-9-7-16,6-12 0 15,2-26-5-15,0 0-2 16,21-11-3-16,-6-19-3 16,6-10-1-16,-2-11-2 15,9 0 4-15,-1 2-3 16,1 9 5-16,-2 14 0 16,-3 11 4-16,0 17 2 15,-6 13 3-15,-2 17 1 0,-11 6 1 16,-3 7 1-16,-4-2-3 15,1-5 2-15,0-10-3 16,4-9 0 0,-2-19-3-16,0 0-4 0,30-28-2 15,-11-8-2-15,7-5 1 16,1-7-1-16,3 3 0 16,0 5 2-16,0 10 0 15,-1 13 2-15,-3 13 5 16,-1 18 1-16,-6 14 1 15,0 13 0-15,-8 9 0 16,0 4-3-16,-3 3-8 0,-4-14-18 16,7 1-58-16,-7-20-44 15,-4-24-7-15,0 0 0 16,24-20-3 0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5:03:11.63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B9E09C5-9EA3-43C8-8C3D-AB0EE48B9C7C}" emma:medium="tactile" emma:mode="ink">
          <msink:context xmlns:msink="http://schemas.microsoft.com/ink/2010/main" type="inkDrawing" rotatedBoundingBox="2044,16380 5308,16278 5311,16390 2047,16491" semanticType="underline" shapeName="Other">
            <msink:sourceLink direction="with" ref="{9154201C-AE38-4939-A5E4-74445345761E}"/>
          </msink:context>
        </emma:interpretation>
      </emma:emma>
    </inkml:annotationXML>
    <inkml:trace contextRef="#ctx0" brushRef="#br0">-3003 7923 80 0,'-33'-10'120'0,"33"10"-3"16,-20-5 1-16,20 5-62 15,0 0-43-15,0 0 1 16,19-16-4-16,1 11-2 0,18 1-2 15,7-4 1-15,16 1-1 16,16-1-1-16,18-1-1 16,18-2 1-16,17 5 0 15,20-5-2-15,12 1 0 16,16-1 0-16,12 1 1 16,5-1-3-16,3 3 3 15,2 1-3-15,1 1 1 0,-9 2-1 16,-5 4 0-1,-17 2-2-15,-13 4 1 16,-21 0 0-16,-19 3 0 16,-24-3-2-16,-23 1-4 0,-21 5-11 15,-28-12-35-15,-21 0-75 16,0 0-1-16,-51 24-4 16,-6-14 1-16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5:02:39.11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C947976-9A89-410B-A254-02FEF3EB8A5C}" emma:medium="tactile" emma:mode="ink">
          <msink:context xmlns:msink="http://schemas.microsoft.com/ink/2010/main" type="writingRegion" rotatedBoundingBox="13162,12756 32555,11370 32957,16988 13564,18374"/>
        </emma:interpretation>
      </emma:emma>
    </inkml:annotationXML>
    <inkml:traceGroup>
      <inkml:annotationXML>
        <emma:emma xmlns:emma="http://www.w3.org/2003/04/emma" version="1.0">
          <emma:interpretation id="{FF22A135-2916-444E-B059-978481F681C8}" emma:medium="tactile" emma:mode="ink">
            <msink:context xmlns:msink="http://schemas.microsoft.com/ink/2010/main" type="paragraph" rotatedBoundingBox="13292,12622 31349,11770 31417,13205 13359,140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CD96E3-4AD5-4DE7-A6DD-AF2F1B0416EF}" emma:medium="tactile" emma:mode="ink">
              <msink:context xmlns:msink="http://schemas.microsoft.com/ink/2010/main" type="line" rotatedBoundingBox="13292,12622 31349,11770 31417,13205 13359,14057"/>
            </emma:interpretation>
          </emma:emma>
        </inkml:annotationXML>
        <inkml:traceGroup>
          <inkml:annotationXML>
            <emma:emma xmlns:emma="http://www.w3.org/2003/04/emma" version="1.0">
              <emma:interpretation id="{874F138E-49B5-46D8-B4FB-4A6A0AE3B57F}" emma:medium="tactile" emma:mode="ink">
                <msink:context xmlns:msink="http://schemas.microsoft.com/ink/2010/main" type="inkWord" rotatedBoundingBox="13292,12622 18861,12359 18928,13775 13359,14037"/>
              </emma:interpretation>
              <emma:one-of disjunction-type="recognition" id="oneOf0">
                <emma:interpretation id="interp0" emma:lang="en-GB" emma:confidence="0">
                  <emma:literal>rooms:</emma:literal>
                </emma:interpretation>
                <emma:interpretation id="interp1" emma:lang="en-GB" emma:confidence="0">
                  <emma:literal>worms:</emma:literal>
                </emma:interpretation>
                <emma:interpretation id="interp2" emma:lang="en-GB" emma:confidence="0">
                  <emma:literal>looms:</emma:literal>
                </emma:interpretation>
                <emma:interpretation id="interp3" emma:lang="en-GB" emma:confidence="0">
                  <emma:literal>1oouan3"</emma:literal>
                </emma:interpretation>
                <emma:interpretation id="interp4" emma:lang="en-GB" emma:confidence="0">
                  <emma:literal>loams:</emma:literal>
                </emma:interpretation>
              </emma:one-of>
            </emma:emma>
          </inkml:annotationXML>
          <inkml:trace contextRef="#ctx0" brushRef="#br0">8358 4879 181 0,'-13'43'116'0,"1"14"-1"16,-1 9-1-16,-6 8-100 15,8 1-12-15,0 1 2 16,1-4-12 0,6-8-14-16,-5-19-31 0,9-13-60 15,0-32 0-15,0 0-5 16,34-7 1-16</inkml:trace>
          <inkml:trace contextRef="#ctx0" brushRef="#br0" timeOffset="891.0637">8717 4813 218 0,'0'0'125'16,"0"0"-4"-16,-25 13 3 15,1 23-112-15,1 19-1 16,2 7 1 0,4 12-8-16,6-1 4 0,9-1-5 15,6-11 4-15,9-12-8 16,6-12 3-16,11-18-5 15,2-15-1-15,6-17-1 16,-4-14 0-16,-4-10 2 16,-5-9-6-16,-10-8 5 15,-8-1-4-15,-10 0 7 0,-5 4-3 16,-5 4 7-16,0 9-4 0,1 6 1 16,8 5 3-16,10 9-1 15,11 1 0-15,11 1-1 16,10 1 1-16,11 0-3 15,4 2 2-15,2 0-1 16,-4 3 0-16,-8 5 0 16,-9 5 0-16,-9 7 1 15,-14 10 0-15,-11 8 2 16,-11 11-2-16,-6 7 2 16,-6 10 3-16,-3 7-2 15,1 5 3-15,5-1-4 16,6-6 4-16,9-1-5 15,8-12 5-15,13-7-5 0,8-17 2 16,12-12-3-16,6-14 1 16,-1-12-2-16,-1-12 0 15,-2-8 3-15,-8-11-7 16,-9-6 2-16,-14-7-4 16,-13-7 4-16,-7 8-4 15,-8-1 5-15,-1 12-5 16,-1 6 3-16,4 9 1 15,8 9 1-15,11 25 1 16,7-21 1 0,14 21-1-16,9-1 0 15,8 1 0-15,6-4-1 16,1 2 2-16,0 2-1 16,-1 0 1-16,-8 2-1 15,-10 2 1-15,-5 7 1 16,-10 6 1-16,-9 9 0 15,-8 8 1-15,-7 12 1 0,-8 5 2 16,-1 11 1-16,-3 2 3 16,6 8-4-16,2-6 3 15,12-4-5-15,5-11 3 16,13-9-4-16,11-16 1 16,12-14-2-16,8-18-2 15,3-13-1-15,0-15 1 16,-3-9 3-16,-3-16-5 0,-7-11 3 15,-11-11-5 1,-12-11 2-16,-9 3-4 16,-9 6 2-16,-7 11-10 15,-8 4-12-15,3 30-22 0,-19 2-64 16,13 29-23-16,-1 9-1 16,7 16-2-16</inkml:trace>
          <inkml:trace contextRef="#ctx0" brushRef="#br0" timeOffset="1734.8246">10532 4920 174 0,'-15'-26'113'0,"-2"7"-3"16,-8 8 5-16,-3 7-95 16,1 17-13-16,1 14 4 0,3 18 0 15,4 10 4-15,10 15-3 16,3-6 2-16,10 2-6 16,9-11 0-16,10-8-4 15,7-19 0-15,10-14-2 16,5-22-1-16,8-15 0 15,2-13-3-15,0-11 5 16,-2-8-6-16,-6-5 4 16,-8 3-4-16,-6 10 5 15,-11 13-5-15,-10 15 6 16,-12 19-2-16,0 0-1 16,-4 47 4-16,-6 1-2 15,-3 3 2-15,2 2-4 0,1-6 5 16,3-9-5-16,5-14 3 15,2-24-2-15,0 0-1 16,26-13 4-16,-5-17-4 16,6-14 4-16,5-5-6 15,4-4 5-15,-1 4-5 16,1 11 5-16,-4 12-3 16,-3 13 1-16,-7 15 2 15,-1 16-1-15,-9 15 5 16,-7 8-3-16,-3 4 2 15,-4 1-4-15,0-8 4 16,4-10-6-16,-2-28 4 0,10 17-3 16,7-32-4-16,3-12 3 15,9-10-3-15,5-13 4 16,2 1-4-16,0 4 5 16,-1 9-5-16,-2 12 4 15,-9 16 1-15,-3 16 1 16,-6 16 1-16,-4 14-3 15,-3 11 0-15,-8 4-13 16,6 2-16-16,-14-19-54 16,14-2-50-16,-8-17-5 15,2-17-1-15,0 0 0 16</inkml:trace>
          <inkml:trace contextRef="#ctx0" brushRef="#br0" timeOffset="2172.3311">11958 4393 224 0,'-17'-9'124'16,"17"9"-2"-16,-15-23-1 15,15 23-119-15,28-19-1 16,1 14 0-16,6 1 3 15,3 4 0-15,-2 6 1 0,-4 7 1 16,-11 6 0-16,-10 7 1 16,-11 8-1-16,-9 4 0 15,-10 0-1 1,0 0-1-16,-2-6-1 0,6-4 2 16,8-7 0-16,10-2 0 15,-3-19 0-15,38 22 0 16,-6-12 1-16,8-1-1 15,1 3 0-15,3 5 1 16,-8 3 0-16,-4 5 0 16,-17 3-1-16,-7 4 1 15,-18 0-2-15,-11 2 2 16,-13-1-3-16,-11-5-2 0,-6-4-7 16,-6-12-10-1,10-3-25-15,-9-20-58 16,18 0-36-16,8-12-6 15,16-5 0-15</inkml:trace>
          <inkml:trace contextRef="#ctx0" brushRef="#br0" timeOffset="2625.4622">13331 3825 220 0,'0'0'131'15,"-23"15"1"-15,23-15 3 16,0 0-105-16,40 21-10 0,-4-17-2 15,11 3-5-15,0-5-8 16,3-2-11-16,-1 4-22 16,-17-12-38-16,4 10-65 15,-17-4-4-15,-19 2 2 16,0 0-2-16</inkml:trace>
          <inkml:trace contextRef="#ctx0" brushRef="#br0" timeOffset="2781.6863">13371 4063 293 0,'-2'17'138'16,"19"-2"2"-16,9-7-7 0,16-1-120 15,9-1-15-15,4-10-32 16,13 10-100-16,-12-6-4 16,-7 0-2-16,-9-4-5 15</inkml:trace>
        </inkml:traceGroup>
        <inkml:traceGroup>
          <inkml:annotationXML>
            <emma:emma xmlns:emma="http://www.w3.org/2003/04/emma" version="1.0">
              <emma:interpretation id="{BF8D6F64-BC66-49BD-A973-1FA8C9DCC606}" emma:medium="tactile" emma:mode="ink">
                <msink:context xmlns:msink="http://schemas.microsoft.com/ink/2010/main" type="inkWord" rotatedBoundingBox="19887,12602 20805,12558 20851,13533 19933,13577"/>
              </emma:interpretation>
              <emma:one-of disjunction-type="recognition" id="oneOf1">
                <emma:interpretation id="interp5" emma:lang="en-GB" emma:confidence="0">
                  <emma:literal>0.</emma:literal>
                </emma:interpretation>
                <emma:interpretation id="interp6" emma:lang="en-GB" emma:confidence="0">
                  <emma:literal>O.</emma:literal>
                </emma:interpretation>
                <emma:interpretation id="interp7" emma:lang="en-GB" emma:confidence="0">
                  <emma:literal>0</emma:literal>
                </emma:interpretation>
                <emma:interpretation id="interp8" emma:lang="en-GB" emma:confidence="0">
                  <emma:literal>o.</emma:literal>
                </emma:interpretation>
                <emma:interpretation id="interp9" emma:lang="en-GB" emma:confidence="0">
                  <emma:literal>O</emma:literal>
                </emma:interpretation>
              </emma:one-of>
            </emma:emma>
          </inkml:annotationXML>
          <inkml:trace contextRef="#ctx0" brushRef="#br0" timeOffset="18986.2845">15169 4291 63 0,'0'0'100'15,"6"-24"11"-15,-4 7-2 16,-6-10-65-16,8 9 1 15,-12-15 0-15,6 9-2 16,-15-8-7-16,2 9-2 16,-10-5-11-16,1 13-1 15,-12 1-8-15,4 14-4 16,-6 12-4-16,0 12-5 16,4 16 0-16,2 15-3 15,6 13 1-15,5 13 0 0,8 15 2 16,7 8 0-16,8 2 1 15,9-4 2-15,12-9-1 16,9-12 1-16,8-21-1 16,7-18 0-16,10-29-2 15,3-22 1-15,2-27 0 16,1-15-2-16,-10-17 3 16,-6-10-3-16,-13-9 4 15,-11-3-4-15,-18 1 3 16,-10 6-2-16,-12 13 0 15,-6 11-6-15,-2 23-10 16,-3 4-16-16,28 32-47 16,-32 6-58-16,24 19-2 0,3 3-3 15,7 8-1-15</inkml:trace>
          <inkml:trace contextRef="#ctx0" brushRef="#br0" timeOffset="19780.3477">15739 4775 293 0,'0'0'151'16,"0"0"1"-16,-2-17-3 15,2 17-102-15,0 0-33 16,0 0-2-16,0 0-4 0,0 0-4 16,0 0-6-16,0 0-6 15,0 0-13-15,0 0-27 16,0 0-99-16,-28-4-2 16,28 4-2-16,-23 6-3 15</inkml:trace>
        </inkml:traceGroup>
        <inkml:traceGroup>
          <inkml:annotationXML>
            <emma:emma xmlns:emma="http://www.w3.org/2003/04/emma" version="1.0">
              <emma:interpretation id="{9DBD1D61-317A-4B8E-B974-473F48294C93}" emma:medium="tactile" emma:mode="ink">
                <msink:context xmlns:msink="http://schemas.microsoft.com/ink/2010/main" type="inkWord" rotatedBoundingBox="21536,12592 24047,12474 24092,13433 21581,13552"/>
              </emma:interpretation>
              <emma:one-of disjunction-type="recognition" id="oneOf2">
                <emma:interpretation id="interp10" emma:lang="en-GB" emma:confidence="0">
                  <emma:literal>0015</emma:literal>
                </emma:interpretation>
                <emma:interpretation id="interp11" emma:lang="en-GB" emma:confidence="0">
                  <emma:literal>ors</emma:literal>
                </emma:interpretation>
                <emma:interpretation id="interp12" emma:lang="en-GB" emma:confidence="0">
                  <emma:literal>015</emma:literal>
                </emma:interpretation>
                <emma:interpretation id="interp13" emma:lang="en-GB" emma:confidence="0">
                  <emma:literal>00015</emma:literal>
                </emma:interpretation>
                <emma:interpretation id="interp14" emma:lang="en-GB" emma:confidence="0">
                  <emma:literal>ons</emma:literal>
                </emma:interpretation>
              </emma:one-of>
            </emma:emma>
          </inkml:annotationXML>
          <inkml:trace contextRef="#ctx0" brushRef="#br0" timeOffset="20483.4767">16854 4244 172 0,'-10'-26'126'15,"1"1"-1"-15,-6 1 3 16,-8-3-91-16,6 10-10 16,-7-2-7-16,1 10-1 0,-5 5-6 15,-1 12-4-15,-3 11 1 16,4 11-5-16,-4 11 1 16,5 16-3-1,1 11 0-15,3 15-2 0,4 10 1 16,6 5 1-16,5-2-2 15,8-7 2-15,8-8-2 16,9-15 1-16,8-20-1 16,9-22 1-16,9-24-2 15,6-22-1-15,2-20 1 16,2-13-1-16,-2-11 2 16,-8-8-2-16,-5-5 2 15,-11 2-3-15,-10 3 2 0,-8 8-1 16,-7 9 1-1,-8 10-4-15,-3 15-4 16,-6 5-10-16,15 27-21 16,-30-17-47-16,30 17-48 0,0 0 0 15,-16 27-4-15,16-27 4 16</inkml:trace>
          <inkml:trace contextRef="#ctx0" brushRef="#br0" timeOffset="20842.8568">17279 4278 271 0,'-12'-17'132'16,"-5"2"2"-16,-1 9-6 16,-5 8-123-16,2 12 0 0,-2 14-1 15,1 15 1-15,-1 10 1 16,6 15 1-16,4 6-1 15,7 3 1-15,8-5-2 16,13-8 3-16,8-16-4 16,13-14 1-16,7-21-3 15,8-17 0-15,2-19 0 16,-2-14 0-16,-2-14 3 16,-9-8-1-16,-8-7 1 15,-7-6-2-15,-16 0 1 16,-11 2 1-16,-7 10-5 15,-10 7-6-15,0 15-19 16,-11-3-33-16,9 26-83 0,-6 5 0 16,27 10-4-16,-26 8-2 15</inkml:trace>
          <inkml:trace contextRef="#ctx0" brushRef="#br0" timeOffset="21249.1174">18040 4048 222 0,'0'-27'130'15,"0"27"4"-15,0 0-3 16,2 36-89-16,-10 0-12 16,8 23-11-16,-7 11-4 15,1 15-4-15,-3 3-1 16,1 11-5-16,-3-7 1 15,-1-5-3-15,1-8-6 0,-2-18-6 16,7-12-18-16,-7-28-25 16,13-21-78-16,0 0-11 15,13-19-1-15,-5-23 0 16</inkml:trace>
          <inkml:trace contextRef="#ctx0" brushRef="#br0" timeOffset="21749.1237">18826 3944 237 0,'0'0'137'0,"17"-17"-4"16,-17 17 0-16,-19-2-83 15,-2 8-44-15,-9 3 1 16,-4 2-5-16,-10 1-1 15,-3-1-1-15,-4 2-1 16,2-1 1-16,4-1-2 16,5 0 2-16,8-1-1 15,9 5 3-15,8 2 0 16,10 9 0-16,5 5 2 16,7 4-4-16,3 3 5 15,3 2-3-15,4-2 4 16,4 1-4-16,1-7 2 0,3-3-1 15,-1-12 1-15,5-6 1 16,3-9-2-16,6-8-2 16,3-3 1-1,4-2 2-15,1-3 1 0,-1 7 1 16,2 3 0-16,-5 10 2 16,-10 9 1-16,-6 13 2 15,-11 6-1-15,-9 10-1 16,-12 5-3-16,-11 5 0 15,-13 3-3-15,-11-2-3 16,-10 0-5-16,-10-10-8 16,5-2-17-16,-12-24-41 0,17 0-75 15,0-19-5-15,22-5 0 16,16-16-2 0</inkml:trace>
        </inkml:traceGroup>
        <inkml:traceGroup>
          <inkml:annotationXML>
            <emma:emma xmlns:emma="http://www.w3.org/2003/04/emma" version="1.0">
              <emma:interpretation id="{814B0096-9DFD-4AC4-A419-F37AD06103E6}" emma:medium="tactile" emma:mode="ink">
                <msink:context xmlns:msink="http://schemas.microsoft.com/ink/2010/main" type="inkWord" rotatedBoundingBox="24940,12494 26815,12405 26861,13391 24987,13479"/>
              </emma:interpretation>
              <emma:one-of disjunction-type="recognition" id="oneOf3">
                <emma:interpretation id="interp15" emma:lang="en-GB" emma:confidence="0">
                  <emma:literal>mol</emma:literal>
                </emma:interpretation>
                <emma:interpretation id="interp16" emma:lang="en-GB" emma:confidence="0">
                  <emma:literal>mot</emma:literal>
                </emma:interpretation>
                <emma:interpretation id="interp17" emma:lang="en-GB" emma:confidence="0">
                  <emma:literal>md</emma:literal>
                </emma:interpretation>
                <emma:interpretation id="interp18" emma:lang="en-GB" emma:confidence="0">
                  <emma:literal>mal</emma:literal>
                </emma:interpretation>
                <emma:interpretation id="interp19" emma:lang="en-GB" emma:confidence="0">
                  <emma:literal>moh</emma:literal>
                </emma:interpretation>
              </emma:one-of>
            </emma:emma>
          </inkml:annotationXML>
          <inkml:trace contextRef="#ctx0" brushRef="#br0" timeOffset="22421.0328">19919 4443 187 0,'0'0'123'0,"0"0"0"15,-3 34 3-15,6-2-95 16,-8 4-9-16,5 11-2 15,-6 2-6-15,0 0-1 16,-3-7-3-16,3-5-1 0,-3-14-5 16,9-23 0-1,0 0-1-15,5-23-1 16,9-18 1-16,6-8-2 16,9-8 1-16,3-2 0 0,4 5 2 15,2 12-1-15,-3 12 2 16,-2 20 1-16,-9 20 1 15,-1 18-1-15,-12 18-1 16,-5 10 0-16,-6 7-2 16,-6 3 1-16,-1-8-4 15,-1-9 2-15,2-15-3 16,4-15 1-16,2-19 1 16,12-26-3-16,7-18 1 15,5-12 0-15,8-12 1 16,8-4-3-16,5 6 3 15,4 7 0-15,-1 16 2 16,-1 16 0-16,-6 22 2 0,-5 22 0 16,-7 17 0-16,-9 13 2 15,-10 11-5-15,-6 5-1 16,-2 1-8-16,-8-11-9 16,10 4-22-16,-12-31-32 15,19-1-67-15,-11-25-2 16,31-4 1-16,-7-19 1 15</inkml:trace>
          <inkml:trace contextRef="#ctx0" brushRef="#br0" timeOffset="22952.2871">21036 4422 273 0,'3'-19'136'16,"-3"19"0"-16,-17 0 1 15,8 21-112-15,-17 7-6 16,5 15-4-16,-2 3-5 15,8 7-1-15,4-2-2 16,13-4-2-16,9-9-1 16,12-10 0-16,9-15-1 15,7-13-2-15,5-13 0 16,-1-12-2-16,1-10 2 16,-7-7-2-16,-6-5-1 15,-14-6-2-15,-12 4 1 16,-8 7-1-16,-9 10 0 15,-7 9 1-15,-7 18 0 0,-1 9 1 16,7 11 0-16,5 9 2 16,9 5 0-16,12-3 0 15,14-7 1-15,11-12-1 16,10-14 0-16,8-14-2 16,8-13 3-16,3-13-3 15,3-10 3-15,-5-9 0 16,-7-11-1-16,-5-6 1 15,-9-1 1-15,-6 11 1 16,-9 9 0-16,-7 20 3 16,-7 23-2-16,-8 21 1 15,2 32 0-15,-6 29 1 0,-2 18-1 16,1 16 0-16,-5 10-2 16,3 3-1-16,-3-2-5 15,1-4-7-15,3-4-20 16,-11-30-64-16,11-2-50 15,-7-22-3-15,9-16-1 16,4-28-2-16</inkml:trace>
        </inkml:traceGroup>
        <inkml:traceGroup>
          <inkml:annotationXML>
            <emma:emma xmlns:emma="http://www.w3.org/2003/04/emma" version="1.0">
              <emma:interpretation id="{E44CFA3A-3176-41A1-8776-5891AE113E95}" emma:medium="tactile" emma:mode="ink">
                <msink:context xmlns:msink="http://schemas.microsoft.com/ink/2010/main" type="inkWord" rotatedBoundingBox="27816,12290 31365,12122 31417,13205 27867,13372"/>
              </emma:interpretation>
              <emma:one-of disjunction-type="recognition" id="oneOf4">
                <emma:interpretation id="interp20" emma:lang="en-GB" emma:confidence="0">
                  <emma:literal>Naott</emma:literal>
                </emma:interpretation>
                <emma:interpretation id="interp21" emma:lang="en-GB" emma:confidence="0">
                  <emma:literal>Na OH</emma:literal>
                </emma:interpretation>
                <emma:interpretation id="interp22" emma:lang="en-GB" emma:confidence="0">
                  <emma:literal>Nao H</emma:literal>
                </emma:interpretation>
                <emma:interpretation id="interp23" emma:lang="en-GB" emma:confidence="0">
                  <emma:literal>NaO H</emma:literal>
                </emma:interpretation>
                <emma:interpretation id="interp24" emma:lang="en-GB" emma:confidence="0">
                  <emma:literal>NaOtt</emma:literal>
                </emma:interpretation>
              </emma:one-of>
            </emma:emma>
          </inkml:annotationXML>
          <inkml:trace contextRef="#ctx0" brushRef="#br0" timeOffset="23692.3021">22764 4813 221 0,'0'0'123'16,"21"4"5"-16,-4-31 1 16,11-11-103-16,-3-18-5 15,7-5-1-15,-10-16-1 0,-1-8-5 16,-13-12 1-1,-8 5-6-15,-8 1-3 16,-3 12-3-16,-6 13-1 16,2 15 0-16,3 22-1 0,12 29 3 15,12 29-3-15,10 22-3 16,12 19 2-16,6 15 1 16,7 5 2-16,2 7-2 0,4-5 0 15,2-5 2-15,2-21-1 16,-4-15 1-16,-1-22 0 15,-2-22-2-15,-5-16 0 16,-2-22 0-16,-5-16 1 16,-8-17-2-16,-9-12-1 15,-10-12 0-15,-9-3 1 16,-5 2 0-16,-7 6 1 16,-1 13-2-16,-1 14-5 0,-1 14-6 15,8 23-8 1,5 19-21-16,0 0-71 15,13 44-22-15,8-1-4 16,-3 4 0-16</inkml:trace>
          <inkml:trace contextRef="#ctx0" brushRef="#br0" timeOffset="24095.892">24190 4393 255 0,'-11'-20'124'16,"-6"-5"5"-16,0 6-2 15,-15 4-115-15,9 9 0 16,-5 8 0-16,-1 15 2 0,-5 6 0 16,4 17 2-16,-6 1-7 15,10 3 0-15,1-1-3 16,12-7 1-16,7-6-3 15,12-11-1-15,11-15-1 16,9-14-3-16,12-12 1 16,2-7 0-16,3-8 0 15,-1-5-1 1,-1-1 1-16,-5 5 0 0,-6 10 3 16,-7 11-1-16,-6 15 1 15,-17 2 1-15,21 45-2 16,-14-5 0-16,-1 13-8 15,-2-1-9-15,9 15-32 16,-11-20-89-16,15-4-3 16,-4-18-2-16,6-18-3 15</inkml:trace>
          <inkml:trace contextRef="#ctx0" brushRef="#br0" timeOffset="24627.1118">25110 4046 180 0,'0'0'123'16,"2"-30"6"-16,-17 7-3 16,-6 8-61-16,-15-15-39 15,2 13-3-15,-9 0-6 16,1 13-5-16,-7 10 0 16,7 16-3-16,-1 14 0 15,5 17-2-15,10 9 1 16,7 8-2-16,8 2 2 15,13-4-3-15,9-6 1 16,18-9-1-16,9-19-1 16,13-9-1-16,9-20-2 15,5-12-1-15,-1-18 1 0,-2-9-2 16,-7-17 0-16,-9-7 1 16,-12-12-1-16,-11-6 0 15,-14 3 0-15,-9 5 0 16,-7 11-4-16,-6 6-3 15,0 23-13-15,-12 3-24 16,27 25-90-16,-24 11-5 16,18 10 0-16,0-2-5 15</inkml:trace>
          <inkml:trace contextRef="#ctx0" brushRef="#br0" timeOffset="24845.869">25609 3774 328 0,'0'0'144'0,"0"0"1"0,-10 19-5 16,12 20-125-16,-8 16 1 16,6 17-7-16,-3 7-2 15,-1 8-3-15,-2 2-4 16,-1-8-9-16,3 0-12 15,-11-24-30-15,17-6-75 16,-14-26-16-16,12-25-2 16,0 0 0-16</inkml:trace>
          <inkml:trace contextRef="#ctx0" brushRef="#br0" timeOffset="25033.3673">25531 4161 263 0,'21'-26'144'0,"5"22"0"15,5-6 0-15,16 18-55 16,9-12-83-16,12 2 0 16,6 0-5-16,0 1-8 15,-1 1-11-15,-14-14-20 16,5 14-36-16,-30-17-70 16,4 0 2-16,-17-13-4 15,-1-6 4-15</inkml:trace>
          <inkml:trace contextRef="#ctx0" brushRef="#br0" timeOffset="25220.87">26264 3589 282 0,'0'0'145'0,"-11"-21"2"15,7 46 2-15,-15 9-97 16,9 26-30-16,-7 14-7 16,4 16-2-16,0 10-3 15,2 4-7-15,-1 4-4 16,1-6-11-16,11 0-18 15,-15-26-64-15,21-1-55 16,-10-28-4-16,8-7-3 0,-10-23 1 16</inkml:trace>
        </inkml:traceGroup>
      </inkml:traceGroup>
    </inkml:traceGroup>
    <inkml:traceGroup>
      <inkml:annotationXML>
        <emma:emma xmlns:emma="http://www.w3.org/2003/04/emma" version="1.0">
          <emma:interpretation id="{227EF561-7819-4752-8070-12224523997C}" emma:medium="tactile" emma:mode="ink">
            <msink:context xmlns:msink="http://schemas.microsoft.com/ink/2010/main" type="paragraph" rotatedBoundingBox="13446,16721 32839,15335 32957,16988 13564,183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06F77B-4E70-4DF1-BCCF-53A4256C1489}" emma:medium="tactile" emma:mode="ink">
              <msink:context xmlns:msink="http://schemas.microsoft.com/ink/2010/main" type="line" rotatedBoundingBox="13446,16721 32839,15335 32957,16988 13564,18374"/>
            </emma:interpretation>
          </emma:emma>
        </inkml:annotationXML>
        <inkml:traceGroup>
          <inkml:annotationXML>
            <emma:emma xmlns:emma="http://www.w3.org/2003/04/emma" version="1.0">
              <emma:interpretation id="{055D49B0-B3E5-47A1-9EBB-34C2D0693C74}" emma:medium="tactile" emma:mode="ink">
                <msink:context xmlns:msink="http://schemas.microsoft.com/ink/2010/main" type="inkWord" rotatedBoundingBox="13481,17222 17695,16921 17757,17799 13544,18100"/>
              </emma:interpretation>
              <emma:one-of disjunction-type="recognition" id="oneOf5">
                <emma:interpretation id="interp25" emma:lang="en-GB" emma:confidence="0">
                  <emma:literal>rooms</emma:literal>
                </emma:interpretation>
                <emma:interpretation id="interp26" emma:lang="en-GB" emma:confidence="0">
                  <emma:literal>rowans</emma:literal>
                </emma:interpretation>
                <emma:interpretation id="interp27" emma:lang="en-GB" emma:confidence="0">
                  <emma:literal>Iowans</emma:literal>
                </emma:interpretation>
                <emma:interpretation id="interp28" emma:lang="en-GB" emma:confidence="0">
                  <emma:literal>worms</emma:literal>
                </emma:interpretation>
                <emma:interpretation id="interp29" emma:lang="en-GB" emma:confidence="0">
                  <emma:literal>looms</emma:literal>
                </emma:interpretation>
              </emma:one-of>
            </emma:emma>
          </inkml:annotationXML>
          <inkml:trace contextRef="#ctx0" brushRef="#br0" timeOffset="63458.2075">10915 8892 153 0,'-17'-40'122'15,"-5"0"-2"-15,-1 12 0 16,-7 0-70-16,-2 16-42 0,0 14 3 15,3 25-1-15,1 16-3 16,3 18-1-16,3 8-2 16,7 7 2-16,3-2-3 15,14-6 2-15,11-8-2 16,12-18 2-16,7-22-1 16,11-18-1-16,8-17-1 15,8-19-1-15,5-13 1 16,2-10-2-16,-3-7 1 15,-3 4-2-15,-7 7 2 16,-6 9 0-16,-7 12 0 16,-12 21 0-16,-28 11 0 15,25 34 0-15,-29 4-2 0,-7 11 2 16,-4 2-2-16,-1-4 2 16,1-5-2-16,6-8 1 15,7-16 0-15,2-18 0 16,25-5 1-16,-1-18-2 15,10-7 1-15,6-8-1 16,3-2 2-16,3 1-1 16,-5 7 2-16,-3 9-1 15,-6 15 1-15,-4 12 2 16,-9 13-2-16,-4 15 2 16,-7 6-2-16,-6 6 2 15,-2-5-2-15,0-1 0 0,2-10 0 16,1-7-1-16,-3-21 0 15,23-2-2-15,-2-15 1 16,5-11-2-16,3-6 2 16,1-2-1-16,2 2 2 15,-2 8-2-15,-1 9 3 16,-3 13-1-16,-7 11 1 16,-2 16-1-16,-4 11 0 15,-5 6-3-15,-3 9-15 16,-8-11-33-16,6 3-79 15,-5-9-5-15,4-9 0 16,-2-23-4-16</inkml:trace>
          <inkml:trace contextRef="#ctx0" brushRef="#br0" timeOffset="63880.0824">12304 8578 170 0,'-21'-28'126'0,"21"28"-5"15,4-32 3-15,14 20-81 16,7-7-34-16,9 8 2 16,4-2 0-16,1 11 0 0,-6 4-1 15,-3 11 0-15,-15 4-4 16,-8 11-1-1,-12 3-2-15,-10 5 0 16,-6-2-1-16,-2-4 0 0,1-2-2 16,6-3 1-16,9-6 1 15,7-19-1-15,15 26 1 16,10-15 1-16,3 1-1 16,6 1 1-16,-2 0 1 15,0 4 1-15,-7-2-1 16,-8 4 1-16,-14 0-2 15,-6 2 2-15,-12 0-3 16,-10-1-1-16,-9-1-8 0,-13-11-13 16,5 11-34-1,-16-27-79-15,14 4-3 16,3-16-2-16,14-3-2 16</inkml:trace>
          <inkml:trace contextRef="#ctx0" brushRef="#br0" timeOffset="61661.3021">8490 8718 235 0,'0'0'133'0,"17"4"-1"15,-9 20-3-15,-12 8-113 16,2 14-11-16,-4 14-3 16,-1 10 2-16,-5 4-7 15,-3-1-1-15,4 1-10 0,-6-15-10 16,13 1-22-16,-7-28-25 16,17-5-56-16,-6-27-5 15,32-4 6-15,-2-23 18 16</inkml:trace>
          <inkml:trace contextRef="#ctx0" brushRef="#br0" timeOffset="62598.8149">8915 8860 141 0,'40'-50'126'0,"-8"18"-1"16,-15 8 1-16,-17 24-79 16,0 0-14-16,-2 30-6 15,-19 4-13-15,4 15-6 0,-2 6-5 16,4 3 0-16,6 1-3 15,9-10 2-15,7-5-3 16,10-18 2-16,6-15-2 16,5-16 1-16,4-12-1 15,0-12 0-15,-1-8 1 16,-7-3-2-16,-9-5 1 16,-13-5-2-16,-6 3 1 15,-11 6-1-15,-4 3 2 16,-3 6-3-16,1 7 3 15,2 3-2-15,19 22 3 16,-6-27 0-16,6 27-1 16,36-15 0-16,0 6 1 0,8-7 1 15,5 3 0-15,2-4 1 16,-4 2 0 0,0 0 0-16,-9 2 2 15,-8 7-1-15,-13 4 1 0,-17 2-1 16,8 25-1-16,-20 3 1 15,-5 12-2-15,-5 11 2 16,-5 7-2-16,5 5 3 16,5 3-3-16,5-2 2 15,14-7-2-15,13-10 1 16,12-13 0-16,11-17-1 16,13-13-1-16,1-12 1 0,3-16 0 15,-4-9-1-15,-5-4 1 16,-11-9-1-1,-10-3 0-15,-16-4-1 16,-16 0 0-16,-12 4-1 0,-7 4 1 16,-3 7-2-16,-1 4 2 15,4 8-1-15,7 5 2 16,19 21-1-16,-2-21 1 16,19 16 0-16,11 1 1 15,6-2 0-15,8 0-1 16,1 3 1-16,2-1-1 15,-1 4 1-15,-8 0-1 16,-2 4 0-16,-6 1 0 0,-5 5 1 16,-23-10-1-1,22 38 1-15,-22-10-1 16,-5 8 0-16,-7 11 0 16,-3 8 1-16,0 5 0 0,0 4 2 15,4 1-2-15,7-7 2 16,8-5-2-16,11-9 2 15,9-14-2-15,12-13 0 16,6-15-2-16,5-14-1 16,0-8 1-16,2-13-1 15,-5-8 1-15,-6-4-2 16,-12-8 3-16,-11-4-1 16,-11-3 2-16,-15 1-1 15,-12 2 1-15,-9 6-2 16,-8 12-1-16,-7 1-9 15,4 21-18-15,-12-6-36 0,17 27-64 16,4 0 1-16,13 15-6 16,21-19 0-16</inkml:trace>
        </inkml:traceGroup>
        <inkml:traceGroup>
          <inkml:annotationXML>
            <emma:emma xmlns:emma="http://www.w3.org/2003/04/emma" version="1.0">
              <emma:interpretation id="{CD83B835-F0DA-4AB2-9BDC-39FCB05E9CBB}" emma:medium="tactile" emma:mode="ink">
                <msink:context xmlns:msink="http://schemas.microsoft.com/ink/2010/main" type="inkWord" rotatedBoundingBox="18750,16492 19058,16469 19083,16817 18774,16839"/>
              </emma:interpretation>
              <emma:one-of disjunction-type="recognition" id="oneOf6">
                <emma:interpretation id="interp30" emma:lang="en-GB" emma:confidence="0">
                  <emma:literal>=</emma:literal>
                </emma:interpretation>
                <emma:interpretation id="interp31" emma:lang="en-GB" emma:confidence="0">
                  <emma:literal>#</emma:literal>
                </emma:interpretation>
                <emma:interpretation id="interp32" emma:lang="en-GB" emma:confidence="0">
                  <emma:literal>c</emma:literal>
                </emma:interpretation>
                <emma:interpretation id="interp33" emma:lang="en-GB" emma:confidence="0">
                  <emma:literal>E</emma:literal>
                </emma:interpretation>
                <emma:interpretation id="interp34" emma:lang="en-GB" emma:confidence="0">
                  <emma:literal>[</emma:literal>
                </emma:interpretation>
              </emma:one-of>
            </emma:emma>
          </inkml:annotationXML>
          <inkml:trace contextRef="#ctx0" brushRef="#br0" timeOffset="64317.6152">13669 8244 270 0,'29'15'128'0,"12"-2"-3"15,6-9-28-15,-5-10-211 16,11 2-10-16,-2-5-11 15,-4-4 0-15</inkml:trace>
          <inkml:trace contextRef="#ctx0" brushRef="#br0" timeOffset="64192.5899">13654 7960 219 0,'0'0'130'0,"0"0"-3"16,27 8-1-16,-1-16-112 16,10-1-15-16,2 3-8 15,-6-11-29-15,6 14-71 16,-18-1-16-16,-20 4-1 15,0 0-1-15</inkml:trace>
        </inkml:traceGroup>
        <inkml:traceGroup>
          <inkml:annotationXML>
            <emma:emma xmlns:emma="http://www.w3.org/2003/04/emma" version="1.0">
              <emma:interpretation id="{0412B4EB-BB0E-4900-AFE5-7D06656F472E}" emma:medium="tactile" emma:mode="ink">
                <msink:context xmlns:msink="http://schemas.microsoft.com/ink/2010/main" type="inkWord" rotatedBoundingBox="20076,16198 24123,15986 24169,16877 20123,17090"/>
              </emma:interpretation>
              <emma:one-of disjunction-type="recognition" id="oneOf7">
                <emma:interpretation id="interp35" emma:lang="en-GB" emma:confidence="0">
                  <emma:literal>0.0018</emma:literal>
                </emma:interpretation>
                <emma:interpretation id="interp36" emma:lang="en-GB" emma:confidence="0">
                  <emma:literal>0.018</emma:literal>
                </emma:interpretation>
                <emma:interpretation id="interp37" emma:lang="en-GB" emma:confidence="0">
                  <emma:literal>0.008</emma:literal>
                </emma:interpretation>
                <emma:interpretation id="interp38" emma:lang="en-GB" emma:confidence="0">
                  <emma:literal>0.08</emma:literal>
                </emma:interpretation>
                <emma:interpretation id="interp39" emma:lang="en-GB" emma:confidence="0">
                  <emma:literal>0.00018</emma:literal>
                </emma:interpretation>
              </emma:one-of>
            </emma:emma>
          </inkml:annotationXML>
          <inkml:trace contextRef="#ctx0" brushRef="#br0" timeOffset="65739.4884">16988 7692 230 0,'-19'-26'122'0,"-2"3"-1"16,-9 2-4-16,-4 8-109 16,-2 9 1-16,0 16-2 15,-3 10-4-15,-1 20 3 16,0 15-1-16,8 12 4 15,4 11-1-15,9 5 4 16,9 0-3-16,14-4 3 0,13-15-5 16,15-11 3-16,10-21-4 15,13-15 1-15,3-19-2 16,6-13-2-16,-5-16 2 16,-4-9-1-16,-10-7 0 15,-13-8-2-15,-13-7 1 16,-15-6-4-16,-14 0 0 15,-8 3-2-15,-5 8-4 16,-5 4-10-16,7 17-13 16,-6-1-25-16,27 35-75 15,0 0-3-15,0 0 0 16,25 22-1-16</inkml:trace>
          <inkml:trace contextRef="#ctx0" brushRef="#br0" timeOffset="64958.2212">15382 7815 223 0,'-11'-28'126'0,"-4"3"2"16,-10-7-2-16,-5 11-108 16,-8 0-1-16,3 18-3 15,-5 8-4-15,0 20-2 16,2 15-2-16,4 20-1 16,8 12-4-16,3 13 1 15,8 5 2-15,8 3-3 0,7-8 5 16,11-6-3-16,8-16 4 15,13-16-3-15,8-19 4 16,13-18 2-16,3-20-10 16,8-14 5-1,-1-14-6-15,-3-13 5 0,-5-10-6 16,-12-7 5-16,-12-9-6 16,-16-2-1-16,-15-3 4 15,-13 9-2-15,-4 5-1 16,-8 9-11-16,4 20-11 15,-11 1-31-15,15 34-78 16,0 8-1-16,13 24-4 16,1 0-1-16</inkml:trace>
          <inkml:trace contextRef="#ctx0" brushRef="#br0" timeOffset="65239.4821">15862 8348 249 0,'0'0'133'0,"-26"-15"-8"0,26 15-18 15,-27-21-131-15,27 21-110 16,-19-17-7-1,19 17 3-15,0 0-6 16</inkml:trace>
        </inkml:traceGroup>
        <inkml:traceGroup>
          <inkml:annotationXML>
            <emma:emma xmlns:emma="http://www.w3.org/2003/04/emma" version="1.0">
              <emma:interpretation id="{18724587-D120-4048-93AF-AE58247FD2C0}" emma:medium="tactile" emma:mode="ink">
                <msink:context xmlns:msink="http://schemas.microsoft.com/ink/2010/main" type="inkWord" rotatedBoundingBox="27045,15749 32839,15335 32957,16988 27163,17402"/>
              </emma:interpretation>
              <emma:one-of disjunction-type="recognition" id="oneOf8">
                <emma:interpretation id="interp40" emma:lang="en-GB" emma:confidence="0">
                  <emma:literal>moICH3</emma:literal>
                </emma:interpretation>
                <emma:interpretation id="interp41" emma:lang="en-GB" emma:confidence="0">
                  <emma:literal>molCH3</emma:literal>
                </emma:interpretation>
                <emma:interpretation id="interp42" emma:lang="en-GB" emma:confidence="0">
                  <emma:literal>moICtl3</emma:literal>
                </emma:interpretation>
                <emma:interpretation id="interp43" emma:lang="en-GB" emma:confidence="0">
                  <emma:literal>moats</emma:literal>
                </emma:interpretation>
                <emma:interpretation id="interp44" emma:lang="en-GB" emma:confidence="0">
                  <emma:literal>moat's</emma:literal>
                </emma:interpretation>
              </emma:one-of>
            </emma:emma>
          </inkml:annotationXML>
          <inkml:trace contextRef="#ctx0" brushRef="#br0" timeOffset="69141.183">22413 7637 33 0,'5'-23'92'16,"-7"-11"8"-16,4 0 11 15,4 0-72-15,-14-13 3 16,5 9 9-16,-22-11-4 16,8 15 0-16,-21-12-13 15,4 18-4-15,-11 2-16 16,2 14 0-16,-3 18-4 16,7 20-7-16,1 18 8 15,6 20-7-15,5 17 5 16,6 16-6-16,6 7 5 0,10 5-5 15,7-7-2-15,9-6 1 16,10-12-7-16,5-18-2 16,10-13-8-16,0-25-12 15,15-7-25-15,-15-29-35 16,9-7-43-16,-5-21-1 16,-3-7 4-16,-4-14 3 15</inkml:trace>
          <inkml:trace contextRef="#ctx0" brushRef="#br0" timeOffset="69516.1818">22494 7765 217 0,'30'-8'127'16,"-2"10"0"-16,10 4-3 15,6-6-76-15,1 0-57 16,10 2-12-16,-8-15-22 16,11 3-24-16,-20-14-45 15,0-8-11-15,-10-6 1 16,-7-11 1-16</inkml:trace>
          <inkml:trace contextRef="#ctx0" brushRef="#br0" timeOffset="69328.6804">22511 7293 168 0,'0'0'124'15,"22"0"-4"-15,-12 28 4 16,1 25-54-16,-5 9-57 16,3 14-6-16,-3 3 3 15,2 8-12-15,-5-2-12 16,-5-13-17-16,8 2-46 15,-8-22-46-15,-3-14-2 16,-3-15-2-16,8-23 3 16</inkml:trace>
          <inkml:trace contextRef="#ctx0" brushRef="#br0" timeOffset="69688.0636">23015 7198 105 0,'4'-49'117'15,"2"17"1"-15,-6 32 5 16,0 0-55-16,24 40-25 0,-22 5-1 16,7 29-13-16,-10 7-6 15,2 13-9-15,-8 5-2 16,-3 3-10-16,-5-6-6 16,-2-11-18-16,12 2-47 15,-12-23-64-15,9-13 0 16,1-19-3-16,7-32 1 15</inkml:trace>
          <inkml:trace contextRef="#ctx0" brushRef="#br0" timeOffset="70078.7141">23185 8012 242 0,'0'0'124'0,"0"0"-2"15,0 0-2 1,25-20-118-16,1 10-7 0,2 3 3 16,6 3 0-16,0 6 5 15,-5 5-1-15,-7 12 3 16,-8 8-4-16,-11 5 3 16,-10 4-2-16,-4 3 3 15,-10-3-2-15,-2-2-1 16,2-5 0-16,4-5-1 15,4-5 2-15,11-2 6 0,2-17-6 16,15 26 7-16,6-14-3 16,2 7-3-16,-1 3 5 15,-1 5-3 1,-8 1 4-16,-7 4-8 0,-12 0 9 16,-3 4-10-16,-16-2 4 15,-3-2-3-15,-8-5-7 16,-5-12-13-16,5 4-41 15,-6-23-73-15,4-5-4 16,1-16 1-16,10-11-6 16</inkml:trace>
          <inkml:trace contextRef="#ctx0" brushRef="#br0" timeOffset="67536.3875">19704 7790 244 0,'-9'41'119'16,"3"-3"0"-16,-4 7-1 15,9 4-105-15,-13 4-9 16,5-2 3-16,-4-5-2 16,1-9 1-16,5-14 0 15,7-23 0-15,0 0-3 16,0 0-1-16,22-26-1 0,5-14 0 16,5-9 0-16,8 0 0 15,1-4 3-15,3 11-1 16,-3 10 1-16,-3 17-1 15,-8 17 1-15,-5 21 0 16,-14 14-1-16,-5 9 0 16,-8 8-2-16,-4-1 1 15,-5-4-2-15,1-11 2 16,5-11-2-16,5-27 1 16,0 0-2-16,0 0 1 15,28-38 1-15,-3-4-2 16,3-7 3-16,4-2 0 0,0 4 2 15,2 11 0-15,-2 10 3 16,-1 14-2-16,-7 18 1 16,-3 15-1-16,-6 11-1 15,-4 8-4-15,-5 7-10 16,-8-8-12-16,6 7-34 16,-14-16-75-16,14-7 0 15,-4-23-4-15,17 5 1 16</inkml:trace>
          <inkml:trace contextRef="#ctx0" brushRef="#br0" timeOffset="67864.5106">20584 7886 231 0,'0'0'128'0,"0"0"1"16,-34 21 0-16,13 15-69 15,-3-1-50-15,7 9 1 16,2-4-1-16,11-1 1 15,2-7-1-15,13-5 1 16,6-14-5-16,10-11-2 16,1-10-1-16,4-5-2 15,0-10 0-15,-5-7-2 16,-3-6-1-16,-10-5-1 16,-9-5 0-16,-8 3 0 15,-9 3 1-15,-7 4-1 16,0 8 0-16,-3 5-1 0,3 12-1 15,2 7-2-15,17 4-9 16,0 0-12-16,7 27-27 16,-7-27-47-16,36-4-29 15,-5-9 1-15,6-6 0 16</inkml:trace>
          <inkml:trace contextRef="#ctx0" brushRef="#br0" timeOffset="68067.6667">20981 7412 247 0,'6'-21'136'16,"-6"21"0"-16,0 0 5 16,9 60-89-16,-15-3-23 0,12 28-5 15,-10 6-4-15,6 11-2 16,-2 0-8 0,0-2-3-16,2-6-10 15,-6-14-10-15,10-3-42 0,-12-32-85 16,12-14-5-16,-6-31-7 15,0 0 0-15</inkml:trace>
        </inkml:traceGroup>
        <inkml:traceGroup>
          <inkml:annotationXML>
            <emma:emma xmlns:emma="http://www.w3.org/2003/04/emma" version="1.0">
              <emma:interpretation id="{B81DA71A-94A5-4206-95C0-FCDC744295C5}" emma:medium="tactile" emma:mode="ink">
                <msink:context xmlns:msink="http://schemas.microsoft.com/ink/2010/main" type="inkWord" rotatedBoundingBox="29464,15292 30893,16385 30044,17496 28614,16403"/>
              </emma:interpretation>
              <emma:one-of disjunction-type="recognition" id="oneOf9">
                <emma:interpretation id="interp45" emma:lang="en-GB" emma:confidence="0">
                  <emma:literal>CHI</emma:literal>
                </emma:interpretation>
                <emma:interpretation id="interp46" emma:lang="en-GB" emma:confidence="0">
                  <emma:literal>Ctlz</emma:literal>
                </emma:interpretation>
                <emma:interpretation id="interp47" emma:lang="en-GB" emma:confidence="0">
                  <emma:literal>EHz</emma:literal>
                </emma:interpretation>
                <emma:interpretation id="interp48" emma:lang="en-GB" emma:confidence="0">
                  <emma:literal>CH</emma:literal>
                </emma:interpretation>
                <emma:interpretation id="interp49" emma:lang="en-GB" emma:confidence="0">
                  <emma:literal>Ct</emma:literal>
                </emma:interpretation>
              </emma:one-of>
            </emma:emma>
          </inkml:annotationXML>
          <inkml:trace contextRef="#ctx0" brushRef="#br0" timeOffset="70588.2616">24145 7450 116 0,'-2'-25'121'0,"0"0"1"16,-4-5 2-16,-7-4-48 15,2 10-50-15,-16-3-4 16,3 14 2-16,-14 9-10 16,4 16-4-16,-10 5 1 15,5 22-4-15,-3 14 1 16,8 17-3-16,6 11 4 16,11 12-3-16,7-1-1 15,14 3 0-15,6-6-5 16,7-10-3-16,13-9-11 0,0-21-17 0,19 0-42 31,-9-28-61-31,5-14 1 0,-5-20-3 0,5-11 2 16</inkml:trace>
          <inkml:trace contextRef="#ctx0" brushRef="#br0" timeOffset="70791.3817">24449 7247 278 0,'0'0'132'15,"0"0"-3"-15,-8 57 2 16,-5 0-122-16,4 13-9 16,1 17 3-16,4 7-2 15,2 6-4-15,-3-9-11 16,7 1-20-16,-12-24-36 16,10-7-60-16,-4-20-2 15,4-20 0-15,0-21-1 16</inkml:trace>
          <inkml:trace contextRef="#ctx0" brushRef="#br0" timeOffset="70994.4819">24407 7759 305 0,'19'12'136'0,"9"5"-1"0,5-17-15 15,1 3-124-15,9 3-13 16,-3-17-20-16,9 7-42 15,-13-17-51-15,0-3-3 16,-10-12 1-16,-1-8 0 16</inkml:trace>
          <inkml:trace contextRef="#ctx0" brushRef="#br0" timeOffset="71197.6093">24885 7138 263 0,'0'0'132'0,"0"0"9"16,-6 21-5-1,12 32-104-15,-13 9-17 16,3 19-2-16,-8 10-4 0,3 11-6 16,-4 5-9-16,-6-5-14 15,11 4-31-15,-16-17-82 16,14-12-5-16,-1-20-3 16,9-15 1-16</inkml:trace>
          <inkml:trace contextRef="#ctx0" brushRef="#br0" timeOffset="71478.8634">25004 8056 253 0,'0'0'135'0,"0"0"-2"15,27-10 2-15,-10-1-112 16,11 5-17-16,4 3 0 15,4 3 2-15,-8 3-3 16,-3 7 0-16,-25-10-3 16,19 40 0-16,-25-8-3 15,-7 5 2-15,-6 7 0 16,-8 3-3-16,-1 6 7 16,0 4-4-16,1-4 8 15,10 1-5-15,4-6 5 16,11-5-7-16,8-7 5 15,7-8-9-15,12-7-14 0,-3-27-37 16,22 1-87-16,-10-18-1 16,7-5-5-16,-3-16 1 15</inkml:trace>
        </inkml:traceGroup>
        <inkml:traceGroup>
          <inkml:annotationXML>
            <emma:emma xmlns:emma="http://www.w3.org/2003/04/emma" version="1.0">
              <emma:interpretation id="{B7A8DE8F-A52A-4443-ACB5-DA16B132BC4C}" emma:medium="tactile" emma:mode="ink">
                <msink:context xmlns:msink="http://schemas.microsoft.com/ink/2010/main" type="inkWord" rotatedBoundingBox="30599,15759 32852,15549 32956,16670 30703,16880"/>
              </emma:interpretation>
              <emma:one-of disjunction-type="recognition" id="oneOf10">
                <emma:interpretation id="interp50" emma:lang="en-GB" emma:confidence="0">
                  <emma:literal>cost</emma:literal>
                </emma:interpretation>
                <emma:interpretation id="interp51" emma:lang="en-GB" emma:confidence="0">
                  <emma:literal>coots</emma:literal>
                </emma:interpretation>
                <emma:interpretation id="interp52" emma:lang="en-GB" emma:confidence="0">
                  <emma:literal>coot</emma:literal>
                </emma:interpretation>
                <emma:interpretation id="interp53" emma:lang="en-GB" emma:confidence="0">
                  <emma:literal>Coot</emma:literal>
                </emma:interpretation>
                <emma:interpretation id="interp54" emma:lang="en-GB" emma:confidence="0">
                  <emma:literal>WH</emma:literal>
                </emma:interpretation>
              </emma:one-of>
            </emma:emma>
          </inkml:annotationXML>
          <inkml:trace contextRef="#ctx0" brushRef="#br0" timeOffset="72557.0073">26052 7191 226 0,'-26'-13'129'0,"-4"3"-5"15,-6 8 7-15,-19 2-111 16,13 17-6-16,-9 12 4 0,8 18-2 15,-12 13 2-15,12 18-4 16,-1 10 0-16,12 11-5 16,6 1 0-16,15-4-3 15,11-9-4-15,13-11 1 32,15-18-5-32,14-16 1 15,14-20-3-15,8-20-1 0,8-19 1 0,6-17-1 31,3-13 2-31,-2-12-1 16,-5-9 2-16,-8-5-1 0,-13-3 2 0,-10 6-1 16,-12 12 3-16,-14 11-2 0,-10 13 1 15,-7 34 0-15,0 0 0 16,-30 11 1-16,11 29-2 16,-2 14 1-16,2 14-2 15,-1 6 2-15,6 5-3 31,5-5 3-31,7-4-3 16,6-12 2-16,7-14-1 0,8-18 1 0,9-16-1 16,4-18 0-16,6-16 6 15,-2-14-1-15,0-7 2 32,-2-10-2-32,-9-6 2 15,-7-5-2-15,-8 0 4 0,-10 6-7 0,-11 9-3 0,-6 9-1 16,-2 10 1-16,-2 11-1 15,4 14 1-15,17 7-1 16,-21 11-1 0,21-11 4-16,19 17 5 0,2-13 0 15,9-2 0-15,6-8-1 16,5-2 1-16,3-3-1 16,1 0 2-16,-5 1-2 15,-6 3-4-15,-6 3 1 16,-11 6-1-16,-17-2 1 15,4 21 1-15,-15 3 0 0,-6 8 0 16,-8 10 1-16,1 9-1 16,-3 9 2-16,4 3-1 15,6 3 2-15,10-2-3 16,5-5 2 0,10-10-2-16,7-10 2 0,11-16-2 31,6-12 0-31,4-14 0 15,4-14-1-15,1-14 1 0,-1-8-1 0,-4-10 1 16,-8-8-2-16,-7-7 2 16,-12-6-3-16,-7 0 3 15,-7 2-4-15,-10 9-1 16,-10 5-10-16,8 18-20 16,-19-6-45-16,15 21-58 0,1 6 1 15,20 15-5 1,-25-11 3-16</inkml:trace>
          <inkml:trace contextRef="#ctx0" brushRef="#br0" timeOffset="72791.4084">27256 7181 203 0,'0'0'130'0,"9"21"3"15,-15 11 2-15,-5 17-77 0,-4 8-46 32,5 17-3-32,-7 5 1 0,0 8-4 15,-1-4-7-15,-3-7-10 16,8 3-28-16,-21-26-39 0,17-6-54 16,-4-15-3-16,21-32 1 15,-19 13 0-15</inkml:trace>
          <inkml:trace contextRef="#ctx0" brushRef="#br0" timeOffset="72978.8889">27161 7627 261 0,'23'-15'132'0,"3"4"-2"0,6 5-1 0,10 0-118 16,-1-1-8-1,3-1-17-15,5 6-14 16,-11-13-32-16,7 6-46 15,-11-4-18-15,-4-8-2 0,-1 2 3 32</inkml:trace>
          <inkml:trace contextRef="#ctx0" brushRef="#br0" timeOffset="73150.7657">27758 7087 323 0,'0'0'149'16,"0"0"-3"-16,-4 51 2 15,-18 2-122-15,10 24-8 32,-10 12-4-32,1 11-6 15,-4 6-6-15,1 2-9 0,-1 1-15 0,-7-18-37 0,11 3-94 16,-5-16-4-16,7-16 0 16,0-17-2-16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5:06:55.86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C0529C0-F25C-4612-861A-F3407E87D565}" emma:medium="tactile" emma:mode="ink">
          <msink:context xmlns:msink="http://schemas.microsoft.com/ink/2010/main" type="writingRegion" rotatedBoundingBox="22678,16067 23689,16067 23689,16998 22678,16998"/>
        </emma:interpretation>
      </emma:emma>
    </inkml:annotationXML>
    <inkml:traceGroup>
      <inkml:annotationXML>
        <emma:emma xmlns:emma="http://www.w3.org/2003/04/emma" version="1.0">
          <emma:interpretation id="{E2534148-EDA8-47AC-B338-C2F7E5B8D90A}" emma:medium="tactile" emma:mode="ink">
            <msink:context xmlns:msink="http://schemas.microsoft.com/ink/2010/main" type="paragraph" rotatedBoundingBox="22678,16067 23689,16067 23689,16998 22678,169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644969-FBFD-4495-820A-34FD9959FF62}" emma:medium="tactile" emma:mode="ink">
              <msink:context xmlns:msink="http://schemas.microsoft.com/ink/2010/main" type="line" rotatedBoundingBox="22678,16067 23689,16067 23689,16998 22678,16998"/>
            </emma:interpretation>
          </emma:emma>
        </inkml:annotationXML>
        <inkml:traceGroup>
          <inkml:annotationXML>
            <emma:emma xmlns:emma="http://www.w3.org/2003/04/emma" version="1.0">
              <emma:interpretation id="{B9AF786A-5187-481D-9B96-CDBC5BC8D636}" emma:medium="tactile" emma:mode="ink">
                <msink:context xmlns:msink="http://schemas.microsoft.com/ink/2010/main" type="inkWord" rotatedBoundingBox="22678,16067 23689,16067 23689,16998 22678,16998"/>
              </emma:interpretation>
              <emma:one-of disjunction-type="recognition" id="oneOf0">
                <emma:interpretation id="interp0" emma:lang="en-GB" emma:confidence="0">
                  <emma:literal>18</emma:literal>
                </emma:interpretation>
                <emma:interpretation id="interp1" emma:lang="en-GB" emma:confidence="0">
                  <emma:literal>1 8</emma:literal>
                </emma:interpretation>
                <emma:interpretation id="interp2" emma:lang="en-GB" emma:confidence="0">
                  <emma:literal>' 8</emma:literal>
                </emma:interpretation>
                <emma:interpretation id="interp3" emma:lang="en-GB" emma:confidence="0">
                  <emma:literal>\ 8</emma:literal>
                </emma:interpretation>
                <emma:interpretation id="interp4" emma:lang="en-GB" emma:confidence="0">
                  <emma:literal>| 8</emma:literal>
                </emma:interpretation>
              </emma:one-of>
            </emma:emma>
          </inkml:annotationXML>
          <inkml:trace contextRef="#ctx0" brushRef="#br0">13 150 37 0,'2'-28'82'0,"8"11"-11"15,-10 17-14-15,9-40-14 0,-9 40 3 16,13-37 4-16,-13 37 1 16,14-29-4-16,-14 29-6 15,0 0-6 1,20 21-4-16,-23 2-8 0,6 18-3 16,-8 8-7-16,3 16 0 15,-6 1-4-15,3 7-1 16,-5-1-3-16,-1-2-1 15,-1-6-4-15,-1-11-4 16,8-2-15-16,-9-24-24 16,20 3-52-16,-6-30-37 15,0 0 2-15,21-4-5 16</inkml:trace>
          <inkml:trace contextRef="#ctx0" brushRef="#br0" timeOffset="500.0027">754 71 167 0,'-2'-36'121'15,"-8"0"-2"-15,-7 4 3 16,-7 11-58-16,-4-3-58 15,-5 11 0-15,-2 9-1 0,2 13 3 16,1 6 2-16,10 16 3 16,7 8-1-1,11 9 2-15,6 4-1 16,15 9 4-16,3-4 0 0,11 9-1 16,-1-4-4-16,4 2 1 15,-10-5-5-15,-3-1 1 16,-8 1-4-16,-7-4-3 15,-10-4 1-15,-7-4-4 16,-6-7 3-16,-8-10-5 16,-5-9 1-16,-2-14 2 15,-4-16-2-15,6-18 4 16,4-14-3-16,9-14 5 16,11-17-1-16,15-3 3 15,16-9-1-15,13 1-2 16,16 0 3-16,9 8-2 0,5 9 0 15,2 5-5-15,-8 18-10 16,-11-1-28-16,0 20-104 16,-25 1-2-16,-5 10-6 15,-15-4-2-15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5:04:29.91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177D36"/>
      <inkml:brushProperty name="fitToCurve" value="1"/>
    </inkml:brush>
    <inkml:brush xml:id="br2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F4AB175-4183-4F8A-AB48-60742484F07F}" emma:medium="tactile" emma:mode="ink">
          <msink:context xmlns:msink="http://schemas.microsoft.com/ink/2010/main" type="writingRegion" rotatedBoundingBox="414,658 33046,261 33262,18025 630,18422"/>
        </emma:interpretation>
      </emma:emma>
    </inkml:annotationXML>
    <inkml:traceGroup>
      <inkml:annotationXML>
        <emma:emma xmlns:emma="http://www.w3.org/2003/04/emma" version="1.0">
          <emma:interpretation id="{68537249-534D-47A3-9BF5-1A5AC0575D1E}" emma:medium="tactile" emma:mode="ink">
            <msink:context xmlns:msink="http://schemas.microsoft.com/ink/2010/main" type="paragraph" rotatedBoundingBox="1109,723 28594,216 28660,3827 1176,43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B55D4F-61B1-41A1-A2F3-FED780938B12}" emma:medium="tactile" emma:mode="ink">
              <msink:context xmlns:msink="http://schemas.microsoft.com/ink/2010/main" type="line" rotatedBoundingBox="1199,594 27267,398 27277,1720 1209,1915"/>
            </emma:interpretation>
          </emma:emma>
        </inkml:annotationXML>
        <inkml:traceGroup>
          <inkml:annotationXML>
            <emma:emma xmlns:emma="http://www.w3.org/2003/04/emma" version="1.0">
              <emma:interpretation id="{10C67673-BED1-418C-952F-1B92454D9139}" emma:medium="tactile" emma:mode="ink">
                <msink:context xmlns:msink="http://schemas.microsoft.com/ink/2010/main" type="inkWord" rotatedBoundingBox="1201,760 3825,740 3834,1895 1209,1915"/>
              </emma:interpretation>
              <emma:one-of disjunction-type="recognition" id="oneOf0">
                <emma:interpretation id="interp0" emma:lang="en-GB" emma:confidence="0">
                  <emma:literal>acid</emma:literal>
                </emma:interpretation>
                <emma:interpretation id="interp1" emma:lang="en-GB" emma:confidence="0">
                  <emma:literal>avid</emma:literal>
                </emma:interpretation>
                <emma:interpretation id="interp2" emma:lang="en-GB" emma:confidence="0">
                  <emma:literal>arid</emma:literal>
                </emma:interpretation>
                <emma:interpretation id="interp3" emma:lang="en-GB" emma:confidence="0">
                  <emma:literal>Acid</emma:literal>
                </emma:interpretation>
                <emma:interpretation id="interp4" emma:lang="en-GB" emma:confidence="0">
                  <emma:literal>aid</emma:literal>
                </emma:interpretation>
              </emma:one-of>
            </emma:emma>
          </inkml:annotationXML>
          <inkml:trace contextRef="#ctx0" brushRef="#br0">552 257 1 0,'0'0'45'0,"17"13"21"16,-17-13-15-16,0 0-25 0,0 0 2 15,0 0 3-15,0 0 6 16,0 0 6-1,0 0 2-15,5-28 4 16,-5 28-5-16,-1-23-5 0,1 23-7 16,-10-43-5-16,4 22 2 15,-11-7-13-15,-1 1 1 16,-13-5-9-16,-3 4 3 16,-7 3-9-16,-3 12 6 15,-3 11-6-15,-4 12-1 16,2 20-1-16,0 17-5 15,7 17 3-15,6 19-1 16,4 10 3-16,4 11 0 16,9-4 2-16,8-2-4 15,7-19 5-15,12-14 2 16,9-26 0-16,15-24 0 0,7-26-2 16,9-25-2-16,6-15 1 15,7-15-1-15,-5-11 1 16,-3-3-1-16,-11-5 1 15,-10 6 4-15,-11 13-5 16,-10 23 6-16,-9 18-7 16,-2 25 0-16,-15 21 0 15,4 20-1-15,-1 35-1 16,-1 16-6-16,2 10-2 0,-3-7-18 16,16 7-37-1,-5-27-64-15,10-7 0 16,4-26-5-16,14-27 0 15</inkml:trace>
          <inkml:trace contextRef="#ctx0" brushRef="#br0" timeOffset="406.2514">1168 182 245 0,'-48'-8'125'0,"12"19"-3"15,-5 8-3-15,3 21-117 16,10 5 1-16,13 16 4 16,5 3 1-16,14 6 3 15,7-2-3-15,12 0 3 16,7-14-2-16,12-8 1 0,3-22-2 16,10-12-2-16,3-20-5 15,3-20-2-15,1-14 0 16,-1-11-2-16,-3-7 1 15,-9-6-3-15,-7 2 3 16,-12-2-2-16,-11 11 3 16,-10 15-2-16,-9 16 2 15,0 24 1-15,-20 5 1 16,5 31 3-16,-1 19-1 16,3 17 3-16,4 9-2 15,5 4 3-15,6-2-7 16,4-11-5-16,9-4-21 0,-2-31-41 15,10-8-62-15,-3-27-5 16,5-12 0-16,-6-26-2 16</inkml:trace>
          <inkml:trace contextRef="#ctx0" brushRef="#br0" timeOffset="562.5087">1583-13 227 0,'-11'-26'132'15,"11"26"-6"-15,0 0-12 16,0 0-122-16,0 0-108 16,2 45-8-16,13-11-7 0,7 7-3 15</inkml:trace>
          <inkml:trace contextRef="#ctx0" brushRef="#br0" timeOffset="1002.6168">2463 329 246 0,'-5'-21'130'0,"-22"-7"1"16,-3 7-2-16,-21 0-111 16,11 14-2-16,-9 3-1 15,6 17-6-15,-6 12-2 0,5 18 1 16,5 8-2-16,6 11 1 15,7 1-1-15,13-3 2 16,9-11 0-16,17-13-1 16,14-19-1-16,16-19-2 15,10-19-3-15,7-16-1 16,10-18 1-16,2-13-3 16,-2-19 2-16,-6-9 1 15,-11-12 0-15,-17 0 1 16,-8 8 1-16,-11 13 0 0,-11 21-1 15,-12 21 1-15,6 45-2 16,-34 19 3 0,12 47-4-16,-3 27 0 0,-1 16 1 15,1 8 0-15,4 4-1 16,4-4-5-16,14-5-10 16,3-26-25-16,28-10-96 15,-4-29-5-15,20-7-2 16,-5-27-5-16</inkml:trace>
        </inkml:traceGroup>
        <inkml:traceGroup>
          <inkml:annotationXML>
            <emma:emma xmlns:emma="http://www.w3.org/2003/04/emma" version="1.0">
              <emma:interpretation id="{EC6907E3-DF1F-4116-B854-CEE6124DB6E7}" emma:medium="tactile" emma:mode="ink">
                <msink:context xmlns:msink="http://schemas.microsoft.com/ink/2010/main" type="inkWord" rotatedBoundingBox="4716,1209 5034,1207 5037,1510 4719,1513"/>
              </emma:interpretation>
              <emma:one-of disjunction-type="recognition" id="oneOf1">
                <emma:interpretation id="interp5" emma:lang="en-GB" emma:confidence="0">
                  <emma:literal>=</emma:literal>
                </emma:interpretation>
                <emma:interpretation id="interp6" emma:lang="en-GB" emma:confidence="0">
                  <emma:literal>#</emma:literal>
                </emma:interpretation>
                <emma:interpretation id="interp7" emma:lang="en-GB" emma:confidence="0">
                  <emma:literal>E</emma:literal>
                </emma:interpretation>
                <emma:interpretation id="interp8" emma:lang="en-GB" emma:confidence="0">
                  <emma:literal>c</emma:literal>
                </emma:interpretation>
                <emma:interpretation id="interp9" emma:lang="en-GB" emma:confidence="0">
                  <emma:literal>C</emma:literal>
                </emma:interpretation>
              </emma:one-of>
            </emma:emma>
          </inkml:annotationXML>
          <inkml:trace contextRef="#ctx0" brushRef="#br0" timeOffset="1346.4224">3536 246 242 0,'0'0'124'15,"-23"5"2"-15,23-5-4 16,29-1-109-16,7 1 0 0,3-4-5 16,9 0-9-16,-1 4-24 15,-9-9-34-15,-3 9-62 16,-14 1-2-16,-21-1-3 16,6 17 1-16</inkml:trace>
          <inkml:trace contextRef="#ctx0" brushRef="#br0" timeOffset="1471.3679">3564 470 245 0,'6'23'120'0,"9"-6"-1"15,12-6-13-15,10 5-151 16,5-16-63-16,5-2-8 0,0-8-6 16,1-1-6-16</inkml:trace>
        </inkml:traceGroup>
        <inkml:traceGroup>
          <inkml:annotationXML>
            <emma:emma xmlns:emma="http://www.w3.org/2003/04/emma" version="1.0">
              <emma:interpretation id="{D62A5514-8F7F-436C-AB26-BDDEB2E49C3D}" emma:medium="tactile" emma:mode="ink">
                <msink:context xmlns:msink="http://schemas.microsoft.com/ink/2010/main" type="inkWord" rotatedBoundingBox="5911,678 9711,650 9720,1744 5919,1772"/>
              </emma:interpretation>
              <emma:one-of disjunction-type="recognition" id="oneOf2">
                <emma:interpretation id="interp10" emma:lang="en-GB" emma:confidence="0">
                  <emma:literal>00 18</emma:literal>
                </emma:interpretation>
                <emma:interpretation id="interp11" emma:lang="en-GB" emma:confidence="0">
                  <emma:literal>0.018</emma:literal>
                </emma:interpretation>
                <emma:interpretation id="interp12" emma:lang="en-GB" emma:confidence="0">
                  <emma:literal>0018</emma:literal>
                </emma:interpretation>
                <emma:interpretation id="interp13" emma:lang="en-GB" emma:confidence="0">
                  <emma:literal>0,018</emma:literal>
                </emma:interpretation>
                <emma:interpretation id="interp14" emma:lang="en-GB" emma:confidence="0">
                  <emma:literal>O,018</emma:literal>
                </emma:interpretation>
              </emma:one-of>
            </emma:emma>
          </inkml:annotationXML>
          <inkml:trace contextRef="#ctx0" brushRef="#br0" timeOffset="2002.6298">5140-68 164 0,'-23'-45'119'0,"-7"1"2"16,-2 12-8-16,-6 6-52 15,0 22-38-15,-5 6 0 16,7 24-10-16,-6 18-6 16,5 22-1-16,3 15-2 0,3 16 1 15,7 5 2-15,11 7-1 16,7-5 1-16,15-4 0 16,10-21 1-16,13-18-2 15,12-23 1-15,11-23-3 16,3-25-1-16,4-18 0 15,-3-17 0-15,-2-10-1 16,-12-8 0-16,-7-12-2 16,-14-8 3-16,-16 4 1 15,-16 1-2-15,-7 6 0 16,-6 12-6-16,-9 3-3 16,6 23-19-16,-8 8-33 15,32 26-71-15,-25 13 2 16,27 23-9-16,5 5-1 0</inkml:trace>
          <inkml:trace contextRef="#ctx0" brushRef="#br0" timeOffset="2166.9995">5535 599 308 0,'-17'2'136'0,"5"-19"-14"15,1-8-20-15,3 4-221 16,-3-9-12-16,11 11-3 16,0-1-3-16</inkml:trace>
          <inkml:trace contextRef="#ctx0" brushRef="#br0" timeOffset="231439.873">6588 38 87 0,'8'-28'99'0,"-8"28"0"15,2-34 8-15,-2 34-46 16,-4-42-16-16,2 25-6 15,-15-11-5-15,4 11-7 16,-13-10-3-16,1 16-7 16,-11 3-4-16,0 16-3 15,-5 9-4-15,-1 13 2 16,1 21-6-16,3 15-1 0,4 14 1 16,7 7 1-1,7 7 0-15,10 6 0 16,10-7 1-16,11-5-4 15,10-23 6-15,13-13 0 0,10-19-1 16,12-20-1-16,9-26 0 16,6-20-2-16,5-14 4 15,-1-9-4-15,-3-7 2 16,-9-5-3-16,-12-9 1 16,-17 1 4-16,-19 1-5 15,-17 1 2-15,-15 2-4 16,-10 10 4-16,-9 3-3 15,-3 7 2-15,1 19-6 16,-2 11-7-16,12 16-7 16,-2 4-19-16,24 25-72 15,6-23-23-15,0 49-2 16,11-19 2-16</inkml:trace>
          <inkml:trace contextRef="#ctx0" brushRef="#br0" timeOffset="231830.532">7291-132 220 0,'0'0'124'0,"-21"-13"0"16,21 13-2-16,-13 32-86 15,13 13-20-15,-2 12-5 16,4 15-6-16,0 13-2 15,2 5-2-15,-2 3-1 16,1-3-1-16,-1-6-5 16,0-20-14-16,10 2-33 15,-9-32-68-15,11-13-1 0,-14-21-3 16,37-27-3-16</inkml:trace>
          <inkml:trace contextRef="#ctx0" brushRef="#br0" timeOffset="232299.2656">8192-157 281 0,'-6'-37'132'16,"-22"-9"-2"-16,-2 14-2 15,-15 0-116-15,3 17 1 0,-3 13-2 16,3 17-1-16,1 10 2 15,12 16 2-15,12 7-4 16,17 8 3-16,10 7-4 16,16 3 3-16,10-8-3 15,11 1-4-15,10-1-1 16,7-1-6-16,-2 7 3 16,-1-1-4-16,-8-1 3 15,-6-4-5-15,-11 3 4 16,-12-1 2-16,-14-5-3 15,-16-8 3-15,-16-7-4 16,-14-14 0-16,-12-16-1 16,-10-20 1-16,-6-20 1 0,-1-17-2 15,5-10 2-15,9-13-2 16,17-1 5-16,15-5 0 16,21-5 2-1,23 5 4-15,22 8-4 0,11 2 0 16,12 6-5-16,4-1-10 15,5 18-42-15,-15-10-81 16,3 27-2-16,-20-8-13 16,-8 7 2-16</inkml:trace>
        </inkml:traceGroup>
        <inkml:traceGroup>
          <inkml:annotationXML>
            <emma:emma xmlns:emma="http://www.w3.org/2003/04/emma" version="1.0">
              <emma:interpretation id="{A29D48E2-B5CB-4256-AA05-9129D69292A8}" emma:medium="tactile" emma:mode="ink">
                <msink:context xmlns:msink="http://schemas.microsoft.com/ink/2010/main" type="inkWord" rotatedBoundingBox="11139,519 12859,506 12867,1522 11147,1535"/>
              </emma:interpretation>
              <emma:one-of disjunction-type="recognition" id="oneOf3">
                <emma:interpretation id="interp15" emma:lang="en-GB" emma:confidence="0">
                  <emma:literal>mol</emma:literal>
                </emma:interpretation>
                <emma:interpretation id="interp16" emma:lang="en-GB" emma:confidence="0">
                  <emma:literal>mod</emma:literal>
                </emma:interpretation>
                <emma:interpretation id="interp17" emma:lang="en-GB" emma:confidence="0">
                  <emma:literal>mot</emma:literal>
                </emma:interpretation>
                <emma:interpretation id="interp18" emma:lang="en-GB" emma:confidence="0">
                  <emma:literal>Mol</emma:literal>
                </emma:interpretation>
                <emma:interpretation id="interp19" emma:lang="en-GB" emma:confidence="0">
                  <emma:literal>mos</emma:literal>
                </emma:interpretation>
              </emma:one-of>
            </emma:emma>
          </inkml:annotationXML>
          <inkml:trace contextRef="#ctx0" brushRef="#br0" timeOffset="4427.8034">10011 64 254 0,'-19'-15'122'0,"19"15"3"15,-15 38-2-15,24 6-103 16,-14 3 1-16,5 17-8 16,-6-4-2-16,0 7-4 15,-5-13 2-15,2-12-6 16,3-20 2-16,6-22-1 15,0 0 0-15,19-34-2 0,0-13 0 16,3-17 2-16,5-8-3 16,3 1-1-16,-2 8 0 15,1 12 5-15,-7 15-5 16,-3 17 5 0,0 33-4-16,-7 18-4 0,-7 17 5 15,-3 13 0-15,-4 1-1 16,-2 1-3-16,1-11 3 15,5-10-3-15,-1-24 4 16,-1-19-1-16,29-6 1 16,-7-26-1-16,9-19 1 15,5-7 4-15,1-3-4 16,7 3 4-16,-5 9-4 0,3 15 5 16,-4 13-5-16,-2 25 5 15,-4 20-6-15,-8 18-5 16,-3 11 0-1,-10 3-13-15,3 12-18 0,-16-21-57 16,13 8-42-16,-7-28-7 16,15-5 3-16,-19-22 0 15</inkml:trace>
          <inkml:trace contextRef="#ctx0" brushRef="#br0" timeOffset="4974.6826">11205 89 308 0,'-27'-13'132'16,"-1"34"-6"-16,-14 1 1 16,5 16-121-1,1 5 5-15,13 10-3 0,8-7 3 16,15 3-6-16,11-17 3 16,16-6-1-16,9-11-1 15,9-11-2-15,2-13-3 16,2-6-2-16,0-10 0 15,-7-7-2-15,-8-10-2 16,-13-9 3-16,-12 0-4 16,-13-1-1-16,-9 6 1 15,-8 8 6-15,-5 16-5 0,-2 9 8 16,1 14-1 0,12 20 1-16,8 8 1 15,14 3-2-15,14-6 3 16,13-11-6-16,7-15 3 0,9-13-2 15,1-8-2-15,-2-18-5 16,0-9 3-16,-6-10 2 16,-9-14-2-16,-13-7 3 15,-8 1-1-15,-5 1-2 16,-6 11 6-16,-6 18 0 16,-2 26 3-16,6 22 0 15,-11 39 3-15,11 28 6 16,2 16-2-16,3 24 4 15,-3 5-5-15,6-1-3 16,-2-9-3-16,-1-4-5 16,1-7-16-16,-12-25-57 15,8 4-67-15,-9-32-8 0,3-6 1 16,4-32-2-16</inkml:trace>
        </inkml:traceGroup>
        <inkml:traceGroup>
          <inkml:annotationXML>
            <emma:emma xmlns:emma="http://www.w3.org/2003/04/emma" version="1.0">
              <emma:interpretation id="{AA719241-A440-4A1A-A759-AFAE6DD9C6E2}" emma:medium="tactile" emma:mode="ink">
                <msink:context xmlns:msink="http://schemas.microsoft.com/ink/2010/main" type="inkWord" rotatedBoundingBox="15632,563 18736,539 18744,1591 15640,1615"/>
              </emma:interpretation>
              <emma:one-of disjunction-type="recognition" id="oneOf4">
                <emma:interpretation id="interp20" emma:lang="en-GB" emma:confidence="0">
                  <emma:literal>base.</emma:literal>
                </emma:interpretation>
                <emma:interpretation id="interp21" emma:lang="en-GB" emma:confidence="0">
                  <emma:literal>base</emma:literal>
                </emma:interpretation>
                <emma:interpretation id="interp22" emma:lang="en-GB" emma:confidence="0">
                  <emma:literal>base:</emma:literal>
                </emma:interpretation>
                <emma:interpretation id="interp23" emma:lang="en-GB" emma:confidence="0">
                  <emma:literal>base,</emma:literal>
                </emma:interpretation>
                <emma:interpretation id="interp24" emma:lang="en-GB" emma:confidence="0">
                  <emma:literal>bases</emma:literal>
                </emma:interpretation>
              </emma:one-of>
            </emma:emma>
          </inkml:annotationXML>
          <inkml:trace contextRef="#ctx0" brushRef="#br0" timeOffset="7837.016">14442-393 224 0,'0'0'124'15,"-11"-19"-3"-15,11 36 2 0,-2 6-63 16,10 30-41 0,-3 7-5-16,5 25-1 15,-5 6-6-15,3 4-2 0,-4-3-3 16,-2-7 0-16,-2-13 1 16,-4-10-2-16,2-20 0 15,4-22-5-15,-2-20 5 0,13-16 0 16,0-18 0-16,6-16 4 15,6-10-5-15,5-10 2 16,2 4-1 0,2 6 4-16,2 9-3 15,0 17 4-15,-2 24-1 0,0 18 1 16,-12 28 2-16,-1 18-3 16,-9 11 1-16,-11 12-2 15,-10 8 0-15,-10 2-2 16,-9-4-1-16,-10-6-6 15,-2-18 1-15,-3-16-4 16,5-14-8-16,-2-27-11 16,18-8-25-16,-7-34-75 15,29 2-5-15,2-16 1 0,21 6 1 16</inkml:trace>
          <inkml:trace contextRef="#ctx0" brushRef="#br0" timeOffset="8215.1046">15360 87 276 0,'59'-32'125'16,"-8"7"1"-16,-27-7 0 15,-24 32-91-15,-2-17-28 16,-20 21 2-16,-14 7 1 16,-9 20 0-16,-8 6-1 15,-2 14-2-15,0 4 3 0,10 9-3 16,7-7 0-1,13 2-4-15,14-16 4 16,24-17-5-16,16-16 2 16,14-16-3-16,8-13-1 0,4-15-2 15,3-9 0-15,-5-10 4 16,-7-4-4 0,-12 6 5-16,-10 4-4 0,-9 11 7 15,-9 14-5-15,-6 22 6 16,-9 17-5-16,-1 20-7 15,-1 18 3-15,-6 13-10 16,4 13-5-16,-6-5-16 0,15 9-19 16,-7-36-32-16,20 8-47 15,-1-35-1-15,24-7 1 16,5-24 4-16</inkml:trace>
          <inkml:trace contextRef="#ctx0" brushRef="#br0" timeOffset="8725.9524">16006 63 287 0,'-9'-48'128'0,"-4"24"4"16,-21 3-2-1,1 29-99 1,-4 14-6-16,20 22-6 16,3-1-3-16,14 10-4 15,10 0-2-15,11 2-6 16,3-4 1-16,5 0-5 0,-1-12 4 15,-4 1 0-15,-8-4-5 0,-11-6-3 16,-10-7-2-16,-11-6-2 16,-4-4-2-1,-9-7-1-15,3-3-2 16,-2-6 0-16,9-1 1 16,19 4 4-16,0 0 2 0,-2-19 3 15,26 11 3-15,16-1 3 16,9-6 2-16,10-4 1 15,9-9 2-15,5-8-2 16,5-8 1-16,3-9-2 16,-7-7 0-16,-6 0 0 15,-16-3-4-15,-12 7 1 16,-21 6-1-16,-15 15 3 0,-21 12 1 16,-15 21 6-1,-12 13-4-15,-1 25 6 16,0 10-2-16,9 12-2 15,5 4 2-15,16 6-4 0,12-1-1 16,12-5-6-16,14-9-1 16,11-16-8-16,7-6-10 15,-1-24-32-15,20 3-89 16,-11-27-2-16,8 2-4 16,-10-21-1-16</inkml:trace>
          <inkml:trace contextRef="#ctx0" brushRef="#br0" timeOffset="9092.874">17173 314 329 0,'-5'17'138'16,"22"4"-4"-16,7-18 1 16,24 1-121-16,1-4-22 15,-2-11-63-15,10 7-60 16,-10-13-4 0,0 6-6-16,-13-8-2 0</inkml:trace>
          <inkml:trace contextRef="#ctx0" brushRef="#br0" timeOffset="8960.3298">17240 97 281 0,'0'0'135'0,"0"0"-6"15,18 0 1-15,16 0-67 16,6-4-70-16,2-6-17 16,5 24-41-16,-13-24-63 15,-8 18-1-15,-26-8-3 16,0 0 0-16</inkml:trace>
        </inkml:traceGroup>
        <inkml:traceGroup>
          <inkml:annotationXML>
            <emma:emma xmlns:emma="http://www.w3.org/2003/04/emma" version="1.0">
              <emma:interpretation id="{AB395D50-2A20-4B41-9DC2-0B05A6066435}" emma:medium="tactile" emma:mode="ink">
                <msink:context xmlns:msink="http://schemas.microsoft.com/ink/2010/main" type="inkWord" rotatedBoundingBox="19748,609 23178,583 23185,1509 19755,1534"/>
              </emma:interpretation>
              <emma:one-of disjunction-type="recognition" id="oneOf5">
                <emma:interpretation id="interp25" emma:lang="en-GB" emma:confidence="0">
                  <emma:literal>0.001</emma:literal>
                </emma:interpretation>
                <emma:interpretation id="interp26" emma:lang="en-GB" emma:confidence="0">
                  <emma:literal>0.00,</emma:literal>
                </emma:interpretation>
                <emma:interpretation id="interp27" emma:lang="en-GB" emma:confidence="0">
                  <emma:literal>0.00</emma:literal>
                </emma:interpretation>
                <emma:interpretation id="interp28" emma:lang="en-GB" emma:confidence="0">
                  <emma:literal>0001</emma:literal>
                </emma:interpretation>
                <emma:interpretation id="interp29" emma:lang="en-GB" emma:confidence="0">
                  <emma:literal>0.01</emma:literal>
                </emma:interpretation>
              </emma:one-of>
            </emma:emma>
          </inkml:annotationXML>
          <inkml:trace contextRef="#ctx0" brushRef="#br0" timeOffset="9779.8607">19006-187 277 0,'-15'-30'125'0,"-8"-4"-6"16,-4 11 4-16,-10-3-101 0,3 16-1 16,-8 12-7-16,1 17-3 0,-5 15-5 15,3 21 6 1,-4 15-2-16,11 13-1 16,4 6 2-16,11 5-2 15,8-9 0-15,16 0-2 0,14-21 3 16,15-13-10-16,16-22 3 15,6-16-2-15,5-15-1 16,-2-17-1-16,-3-7 3 16,-4-14-2-16,-13-9 2 15,-8-10 3-15,-18-3-6 16,-11-8 1-16,-13-2-1 16,-6 3-1-16,-2 8-7 15,-7 1-7-15,11 28-16 16,-10-4-27-16,27 36-68 15,0 0-8-15,6 30-1 16,5 0 5-16</inkml:trace>
          <inkml:trace contextRef="#ctx0" brushRef="#br0" timeOffset="9960.5191">19263 385 371 0,'0'0'141'0,"0"0"-3"16,-2-20-10-16,-12-1-136 0,1-11-34 16,19 15-90-1,-12-10-3-15,6 27-4 16,6-34-2-16</inkml:trace>
          <inkml:trace contextRef="#ctx0" brushRef="#br0" timeOffset="11004.0716">20345-143 201 0,'0'-31'107'0,"-2"1"9"15,-9-8-4-15,5 10-71 16,-19-13-6-16,5 16-6 15,-13-1-4-15,1 14-8 16,-9 8-2-16,1 23-3 16,-3 12-5-16,1 16 0 15,1 19-1-15,5 19 4 16,2 7-4 0,9 12-1-16,8-2 0 15,13-3-2-15,12-9 2 16,15-11-3-16,12-20 1 15,13-21-5-15,8-23 4 0,10-15-2 16,1-17 2-16,-5-11-2 16,-4-10 2-16,-7-11-2 15,-11-10 2-15,-13-3 2 16,-20-4-5-16,-11-4 2 16,-7 4-2-16,-8 3 2 15,-5 9-3-15,1 8 3 16,4 12-2-16,8 8-3 15,11 26 3-15,15-21 0 16,15 21-1-16,12 0-1 16,14 2-1-16,8-2 0 15,16 2-1-15,3-6 2 16,4-2-1-16,-4-1 1 0,-4-3 1 16,-9 1 0-16,-11 0 2 15,-12 1 1-15,-19 2 1 16,-11 8-2-16,-17-2 1 15,-9 29 1-15,-16-1 1 16,-5 13 2-16,-13 14-1 16,1 11-1-16,0 6 2 15,8 7 0-15,8 1 1 16,17-5-1-16,12-7 0 16,18-11-4-16,19-23 3 15,15-15 0-15,11-15-2 16,4-16 0-16,5-12 0 0,-3-14-1 15,-6-7 2-15,-6-12-1 16,-12-5 0-16,-16-3 2 16,-19-8-4-16,-15 1 3 15,-11 4-3-15,-14 6-1 16,-5 11-10-16,-11 11-5 16,7 21-25-16,-13-4-46 15,21 31-43-15,-3 0-9 16,12 12 5-16,1-6-7 15</inkml:trace>
          <inkml:trace contextRef="#ctx0" brushRef="#br0" timeOffset="11582.2088">21933-204 277 0,'8'-30'121'16,"-8"30"6"-16,0 0-6 16,19 6-84-16,-19 13-8 15,7 22-6-15,-5 10-10 16,6 15-6-16,-8 8-2 15,0 3-4-15,0 3 0 16,-2-3-3-16,0-7-2 0,-2-8-12 16,8-3-23-16,-15-25-87 15,16-2-3-15,-5-32-2 16,10 19-2-16</inkml:trace>
        </inkml:traceGroup>
        <inkml:traceGroup>
          <inkml:annotationXML>
            <emma:emma xmlns:emma="http://www.w3.org/2003/04/emma" version="1.0">
              <emma:interpretation id="{530F18E9-72FD-4394-A72B-25592D6DD1A6}" emma:medium="tactile" emma:mode="ink">
                <msink:context xmlns:msink="http://schemas.microsoft.com/ink/2010/main" type="inkWord" rotatedBoundingBox="23844,701 27269,676 27277,1686 23852,1712"/>
              </emma:interpretation>
              <emma:one-of disjunction-type="recognition" id="oneOf6">
                <emma:interpretation id="interp30" emma:lang="en-GB" emma:confidence="0">
                  <emma:literal>Smol</emma:literal>
                </emma:interpretation>
                <emma:interpretation id="interp31" emma:lang="en-GB" emma:confidence="0">
                  <emma:literal>smol</emma:literal>
                </emma:interpretation>
                <emma:interpretation id="interp32" emma:lang="en-GB" emma:confidence="0">
                  <emma:literal>Smot</emma:literal>
                </emma:interpretation>
                <emma:interpretation id="interp33" emma:lang="en-GB" emma:confidence="0">
                  <emma:literal>Smut</emma:literal>
                </emma:interpretation>
                <emma:interpretation id="interp34" emma:lang="en-GB" emma:confidence="0">
                  <emma:literal>Sinol</emma:literal>
                </emma:interpretation>
              </emma:one-of>
            </emma:emma>
          </inkml:annotationXML>
          <inkml:trace contextRef="#ctx0" brushRef="#br0" timeOffset="13629.1242">24236 136 305 0,'0'0'124'0,"0"27"1"15,-2 10-6-15,-9 5-113 16,5 7-5-16,0 0 2 15,2 0-4-15,3-13 1 16,-1-9 0-16,4-10-1 16,-2-17 1-16,0 0 1 15,28-29-1-15,-9-5 2 16,5-13-1-16,3-10 4 16,5-1 2-16,-2 3 0 15,4 8 3-15,-4 9-3 16,-1 17 3-16,-9 19-3 15,-1 27 0-15,-5 13-3 0,-5 11-3 16,-9 8 0-16,-2 1-1 16,-4-1 0-16,1-8-3 15,5-19 2-15,0-11 2 16,0-19-1-16,0 0 0 16,34-40 1-16,-12 1-2 15,11-14 3-15,-1-4 2 16,2 0-1-16,0 10 4 15,-2 8-2-15,-4 23 4 16,-1 13-5-16,-5 18 1 16,-9 21-1-16,1 9-3 15,-7 10-2-15,-3 0-9 0,0 5-8 16,-6-22-21-16,13 11-43 16,-7-27-50-16,13-5-3 15,-17-17 1-15,45-5-1 16</inkml:trace>
          <inkml:trace contextRef="#ctx0" brushRef="#br0" timeOffset="14166.6969">25339 208 316 0,'0'-26'131'16,"0"26"-2"-16,-34 3 1 15,17 14-116-15,-8 6-3 16,8 20 1-16,2 5-2 15,10-3-3-15,3 0 0 16,9-3 1-16,6-4-1 16,10-8-1-16,5-11-2 15,5-12-2-15,1-11-1 16,0-9 1-16,-4-9-1 16,-4-7 0-16,-7-7 0 15,-9-5 0-15,-10-1 0 0,-6 3-1 0,-4-3 2 16,-7 14 1-16,0 7-2 15,17 21-1-15,-26-13-1 16,26 13 1-16,-2 19-1 16,2-19 1-16,40 32-1 15,-1-25-4-15,11-7 2 16,10-15-1-16,6-7 0 16,4-12 3-16,2-8-3 15,-4-9 1-15,-8-8 0 0,-9-9 3 16,-15-5 1-16,-9 9 2 15,-10 7 1-15,-10 15-2 16,-11 18 3-16,4 24 1 16,-20 24 1-16,6 27 3 15,-1 29-3-15,6 16 0 16,-3 6 0-16,7 9 0 16,1-5-2-16,6-4-2 15,4-7-3-15,-1-16-9 16,8-9-17-16,-14-32-70 15,10 1-46-15,-9-39-6 16,0 0-4-16,-4-17-5 0</inkml:trace>
          <inkml:trace contextRef="#ctx0" brushRef="#br0" timeOffset="12379.1557">23146-200 291 0,'19'-32'117'0,"-19"32"4"16,-2-23-8-16,2 23-98 15,-40-13-3-15,8 9-6 16,-9 4-2-16,-7-4-3 15,-5 10 1-15,-3-2-1 16,1 0 0-16,6 3 0 16,6 5 0-16,5 5 1 15,8 0 1-15,11 7 1 0,5 1 0 16,11 3-1-16,5 4 2 16,3 2 0-16,5 0-1 15,5 8 1-15,-2-5-2 16,2-1-4-1,-2-7 3-15,4-1-2 0,-2-9 1 16,2-2-3-16,0-6 2 16,2-9-2-16,4-4 5 15,5 0 0-15,1-3 2 16,5 3 0-16,3 0 1 16,7 8 1-16,-1 1 0 15,1 10 1-15,-5 4 1 16,-1 13 0-16,-10 2-2 0,-5 7 2 15,-13 4-3-15,-9 4 1 16,-12-2-3 0,-12 4 1-16,-9-7-4 15,-9-5 0-15,-5-9-5 0,-6-11-3 16,2-10-8-16,-6-24-19 16,18 2-64-16,-5-33-38 15,14 3-3-15,5-18-2 16,18 6 0-16</inkml:trace>
        </inkml:traceGroup>
      </inkml:traceGroup>
      <inkml:traceGroup>
        <inkml:annotationXML>
          <emma:emma xmlns:emma="http://www.w3.org/2003/04/emma" version="1.0">
            <emma:interpretation id="{FD366D01-32D9-456E-BE46-60C00DEBAF88}" emma:medium="tactile" emma:mode="ink">
              <msink:context xmlns:msink="http://schemas.microsoft.com/ink/2010/main" type="line" rotatedBoundingBox="1150,2932 28634,2425 28660,3827 1176,4335"/>
            </emma:interpretation>
          </emma:emma>
        </inkml:annotationXML>
        <inkml:traceGroup>
          <inkml:annotationXML>
            <emma:emma xmlns:emma="http://www.w3.org/2003/04/emma" version="1.0">
              <emma:interpretation id="{9878DF47-2F4E-4779-BCC9-9E287FAC9210}" emma:medium="tactile" emma:mode="ink">
                <msink:context xmlns:msink="http://schemas.microsoft.com/ink/2010/main" type="inkWord" rotatedBoundingBox="1151,3013 2483,2988 2500,3882 1168,3906"/>
              </emma:interpretation>
              <emma:one-of disjunction-type="recognition" id="oneOf7">
                <emma:interpretation id="interp35" emma:lang="en-GB" emma:confidence="0">
                  <emma:literal>all</emma:literal>
                </emma:interpretation>
                <emma:interpretation id="interp36" emma:lang="en-GB" emma:confidence="0">
                  <emma:literal>al</emma:literal>
                </emma:interpretation>
                <emma:interpretation id="interp37" emma:lang="en-GB" emma:confidence="0">
                  <emma:literal>au</emma:literal>
                </emma:interpretation>
                <emma:interpretation id="interp38" emma:lang="en-GB" emma:confidence="0">
                  <emma:literal>our</emma:literal>
                </emma:interpretation>
                <emma:interpretation id="interp39" emma:lang="en-GB" emma:confidence="0">
                  <emma:literal>ail</emma:literal>
                </emma:interpretation>
              </emma:one-of>
            </emma:emma>
          </inkml:annotationXML>
          <inkml:trace contextRef="#ctx0" brushRef="#br0" timeOffset="19817.6586">420 2578 75 0,'0'0'92'15,"0"0"5"-15,0 0-20 16,0 0-38-1,-6-22 0-15,0 1-6 16,6 21-6-16,-7-40-4 0,3 20-3 16,-11-9-4-16,0 5-6 15,-10-7-3-15,-1 7-2 16,-5 1-2-16,-1 4-2 16,-4 8-1-16,4 5 0 15,-4 14-1-15,6 9 1 16,0 13-2-16,2 12 1 15,3 14-2-15,1 12 2 16,5 6-2-16,4 2 3 16,3-5-1-16,8-5 2 15,8-11-1-15,9-17 3 16,8-19 0-16,11-23 0 16,4-19 1-16,6-12-1 15,3-16 1-15,4-10-2 0,-2-5 2 16,-3-4-3-16,-8-2 1 15,-8 4-3-15,-5 2-1 16,-12 6 3-16,-7 11-4 16,-6 13 4-16,-7 17 1 15,9 19-1-15,-27 7 0 16,12 24 2-16,2 20 1 16,0 13-4-16,3 11 5 15,4 9-2-15,5-7-3 16,6-3 5-16,5-8-1 15,10-13 3-15,5-17-1 16,11-19 1-16,2-21-1 0,5-17-3 16,2-19 2-16,3-9-3 15,-3-13 0-15,-2-8-2 16,-5-7-3-16,-6-8 2 16,-7-2-3-16,-8 4 5 15,-8 9-5-15,-7 12 2 16,-4 12-3-16,-7 20 4 15,9 30-1-15,-28 10 4 16,12 31 2-16,3 23-4 16,2 18 2-16,3 14 0 15,5 6 1-15,6-2 1 16,7-5 3-16,9-14-5 16,7-17 2-16,12-21 0 0,3-24 2 15,10-24-2-15,0-24 2 16,4-12-4-16,-2-18 1 15,0-9-3-15,-8-7 1 16,-3-12-3-16,-10-6-4 16,-7-1 3-16,-8 5-2 15,-4 8 3-15,-6 15-4 16,-5 13 3-16,-4 21-4 16,2 32 7-16,-11 20 5 15,5 31-4-15,3 19 3 16,-3 15-2-16,0 10 3 0,2 7-1 15,3-4 1-15,2-2-4 16,7-13-11-16,-2-18-20 16,14-5-94-16,-10-22-4 15,5-8-4-15,-15-30-5 16</inkml:trace>
        </inkml:traceGroup>
        <inkml:traceGroup>
          <inkml:annotationXML>
            <emma:emma xmlns:emma="http://www.w3.org/2003/04/emma" version="1.0">
              <emma:interpretation id="{CE47ED58-CBAA-423B-B653-D919D50996B7}" emma:medium="tactile" emma:mode="ink">
                <msink:context xmlns:msink="http://schemas.microsoft.com/ink/2010/main" type="inkWord" rotatedBoundingBox="3545,2957 5900,2913 5919,3913 3564,3957"/>
              </emma:interpretation>
              <emma:one-of disjunction-type="recognition" id="oneOf8">
                <emma:interpretation id="interp40" emma:lang="en-GB" emma:confidence="0">
                  <emma:literal>base</emma:literal>
                </emma:interpretation>
                <emma:interpretation id="interp41" emma:lang="en-GB" emma:confidence="0">
                  <emma:literal>basi</emma:literal>
                </emma:interpretation>
                <emma:interpretation id="interp42" emma:lang="en-GB" emma:confidence="0">
                  <emma:literal>baa</emma:literal>
                </emma:interpretation>
                <emma:interpretation id="interp43" emma:lang="en-GB" emma:confidence="0">
                  <emma:literal>basl</emma:literal>
                </emma:interpretation>
                <emma:interpretation id="interp44" emma:lang="en-GB" emma:confidence="0">
                  <emma:literal>bau</emma:literal>
                </emma:interpretation>
              </emma:one-of>
            </emma:emma>
          </inkml:annotationXML>
          <inkml:trace contextRef="#ctx0" brushRef="#br0" timeOffset="21793.0605">2373 2048 21 0,'-14'-25'98'16,"14"25"3"-16,-7-24 4 15,-3 7-55-15,10 17-5 16,0 0-3-16,0 0-9 16,2 32-9-16,6 9-1 0,-6 10-5 15,5 15-9-15,-5 8 4 16,4 7-8-16,-4-1 3 15,0-3-6 1,1-7 5-16,-1-15-8 0,0-18 3 16,2-18 0-16,-4-19 0 15,19-13-1-15,-6-17 1 16,2-14-1-16,2-7 0 0,2-7 1 16,6-4-5-16,5 5 6 15,4 8-4-15,4 17 4 16,1 15 2-16,7 17-1 15,-5 15 3-15,-1 21-2 16,-10 17 5-16,-7 16-6 16,-14 11 3-16,-11 5-3 15,-17 0-5-15,-11-2 4 16,-8-11-4-16,-7-10 2 0,-4-15-3 16,-2-18 0-16,2-18-4 15,2-24-8-15,11-10-13 16,2-24-25-16,28 3-70 15,4-9-1-15,23 8-1 16,9-4-2-16</inkml:trace>
          <inkml:trace contextRef="#ctx0" brushRef="#br0" timeOffset="22219.5612">3476 2441 122 0,'2'-27'116'16,"-10"-7"-2"-16,-5 2 3 15,-14-10-50-15,1 10-41 16,-16 8-9-16,8 14-2 16,-9 8-4-16,1 21-1 15,-1 13 2-15,3 23-6 16,6 15 1-16,6 11-3 15,7-3 3-15,8-6-3 16,9-10-4-16,14-17 1 16,14-18-5-16,8-25 0 15,14-21-1-15,5-21-3 0,5-11 1 16,-1-11-1-16,0-6 2 16,-12-6-1-16,-7 2 0 15,-9 8 8-15,-12 13-4 16,-10 19 6-16,-5 32 3 15,0 0-1 1,0 0-2 0,-20 60 2-16,12 6-4 15,2 8-15-15,10 13-16 0,-4-21-46 16,15 0-46-16,4-17 0 16,11-13-3-16,4-24 0 15</inkml:trace>
          <inkml:trace contextRef="#ctx0" brushRef="#br0" timeOffset="22782.0703">4084 2170 199 0,'-19'-34'118'0,"-11"14"0"0,-14 6-3 16,1 28-90-1,-1 5-11-15,12 9-6 16,10 8 5-16,14 9-4 0,10 0 6 15,19 5-6-15,7-1 5 16,8-2-6-16,0-2-2 16,2 1 0-16,-10-1-2 15,-7 0 0-15,-10-3-3 16,-17-3 1-16,-9-5-2 16,-9-3-1-16,-6-9-1 15,-4-7 1-15,1-3-2 16,3-10 1-16,9-4 0 15,21 2 1-15,0 0 1 16,12-17 0-16,18 5 3 16,12 3-2-16,7-6 3 0,7-2-1 15,3-10 1-15,5-5 0 16,-2-7 1-16,-1-9-4 16,-4-3 2-16,-3-1 0 15,-8-5-6-15,-10-5 5 16,-14-1-6-16,-12 7 5 15,-12 6-6-15,-10 11 7 16,-10 14-8-16,-12 16 7 16,-6 20 6-16,-1 21-3 15,-1 21 5-15,8 15-2 16,4 11 4-16,15 8-3 16,11-4 4-16,17-5-5 0,17-14-3 15,12-11-1-15,15-17-12 16,3-27-24-16,17-5-103 15,-14-23-5-15,1-3-3 16,-13-22-3-16</inkml:trace>
        </inkml:traceGroup>
        <inkml:traceGroup>
          <inkml:annotationXML>
            <emma:emma xmlns:emma="http://www.w3.org/2003/04/emma" version="1.0">
              <emma:interpretation id="{7FEC1295-1598-4E30-BA6B-48D2BA11BA97}" emma:medium="tactile" emma:mode="ink">
                <msink:context xmlns:msink="http://schemas.microsoft.com/ink/2010/main" type="inkWord" rotatedBoundingBox="6796,2832 11007,2754 11032,4134 6821,4212"/>
              </emma:interpretation>
              <emma:one-of disjunction-type="recognition" id="oneOf9">
                <emma:interpretation id="interp45" emma:lang="en-GB" emma:confidence="0">
                  <emma:literal>reacts,</emma:literal>
                </emma:interpretation>
                <emma:interpretation id="interp46" emma:lang="en-GB" emma:confidence="0">
                  <emma:literal>reacts;</emma:literal>
                </emma:interpretation>
                <emma:interpretation id="interp47" emma:lang="en-GB" emma:confidence="0">
                  <emma:literal>reacts.</emma:literal>
                </emma:interpretation>
                <emma:interpretation id="interp48" emma:lang="en-GB" emma:confidence="0">
                  <emma:literal>reacts)</emma:literal>
                </emma:interpretation>
                <emma:interpretation id="interp49" emma:lang="en-GB" emma:confidence="0">
                  <emma:literal>reacts'</emma:literal>
                </emma:interpretation>
              </emma:one-of>
            </emma:emma>
          </inkml:annotationXML>
          <inkml:trace contextRef="#ctx0" brushRef="#br0" timeOffset="23438.3286">5644 2306 153 0,'-6'27'107'15,"3"5"-3"-15,-3 11 3 16,4 10-85-16,-7 0-6 15,5 6 2-15,-2-6-6 0,6-8 0 16,0-11 0-16,8-15-1 16,-8-19-1-16,24-13-3 15,-7-16 2-15,6-10-1 16,-2-14 3-16,7-4 0 16,-1-5-5-16,5-1 5 15,0 5-5-15,6 9 5 16,-3 13-7-16,3 15-1 15,0 12-7-15,-6 9-12 16,8 15-18-16,-16 2-46 16,6 17-43-16,-11-4-5 15,2 2 3-15,-10-4-2 16</inkml:trace>
          <inkml:trace contextRef="#ctx0" brushRef="#br0" timeOffset="23750.8324">6196 2650 172 0,'18'19'121'0,"3"-15"2"16,11-8-2-16,0-22-81 16,12-3-19-16,-3-10 1 15,9-3-12-15,-9-5-3 16,-1 0-5-16,-12-1-5 16,-9 3 4-16,-17 5-7 15,-15 5 8-15,-14 8-8 16,-7 14 7-16,-7 11-1 0,-7 13 4 15,1 14 6-15,6 18-2 16,7 10 7-16,13 11-5 16,10 3 8-1,16 1-6-15,10-12-1 0,17-3-1 16,10-11-7-16,9-16-10 16,15-3-24-16,-7-23-67 15,11-4-36-15,-10-17-4 16,2 4-2-16</inkml:trace>
          <inkml:trace contextRef="#ctx0" brushRef="#br0" timeOffset="24375.8962">7616 2225 129 0,'-23'-28'97'0,"-7"0"11"16,-8-5-20-16,-5 16-59 15,-10-3-5-15,0 14 0 16,-11 6-5-16,5 17-3 15,-3 9 4-15,9 18-11 16,4 9 5-16,11 9-8 16,10 0 5-16,13 1-6 15,11-8 8-15,12-12-7 16,12-15 0-16,14-16 0 16,6-16-1-16,9-15-2 15,0-13 0-15,4-6-1 0,-4-5-6 16,-3-1 3-16,-9 3-3 15,-10 9 3-15,-8 9 2 16,-19 23 0-16,0 0 0 16,0 0 0-16,9 53 4 15,-13-2-5-15,2 9 1 16,4 3-13-16,12 6-19 16,-3-19-24-16,23 1-67 15,-2-23-1-15,13-11-1 16,4-23 0-16</inkml:trace>
          <inkml:trace contextRef="#ctx0" brushRef="#br0" timeOffset="24782.0967">8086 2255 195 0,'-5'-30'118'16,"-12"4"-2"-16,-4 11 3 15,-13 11-101-15,4 15-3 16,-4 10 5-16,2 19-8 15,1 11 3-15,11 11-5 16,4 0 3-16,16 4-6 16,10-15 0-16,16-3 0 15,12-18-1-15,17-15-1 16,7-21-3-16,8-14-3 16,6-18 1-16,-3-9-2 0,3-10-5 15,-4-15 4-15,-6-5-3 16,-11-10 4-16,-12-4-3 15,-11-1 5-15,-11 7-5 16,-14 11 6-16,-7 17-1 16,-13 29 1-16,-4 24-3 15,-4 32 2-15,-1 35 3 16,5 26-5-16,2 14 6 16,5 9-5-16,6-1 4 15,6-7-7-15,8-9 0 16,-1-18-16-16,16-11-24 15,-14-32-78-15,12-9-3 0,-23-25-1 16,26-4-2-16</inkml:trace>
          <inkml:trace contextRef="#ctx0" brushRef="#br0" timeOffset="25188.4078">8298 2257 228 0,'9'-24'117'0,"18"12"6"16,11-6-10-16,14-1-103 16,13-4-6-16,12 2 5 15,4-3-4-15,1 5-1 0,-7 2-1 16,-11 0-1-16,-11 4-2 16,-17 3 0-16,-17 6-1 15,-19 4 1 1,0 0-1-16,-38 17 1 15,4-2-1-15,-2 6 1 0,2 6-1 16,10 5 1-16,9 2 9 16,17 2-5-16,15 1 7 15,17 3-4-15,7-2 11 16,12 3-6-16,-2-7 8 16,0 4-7-16,-9-2-2 15,-10 0-1-15,-13 0-2 0,-12-4-1 16,-16-4-5-16,-10 1-3 15,-13-7-6-15,-12-8-14 16,5 4-55 0,-14-21-60-16,11-3-3 0,2-15-4 15,16-7-5-15</inkml:trace>
          <inkml:trace contextRef="#ctx0" brushRef="#br0" timeOffset="48360.1887">9775 2750 100 0,'0'0'110'0,"0"0"4"15,0 0 2-15,4 19-72 16,13 2-5-16,-10-4-1 16,8 17-5-16,-13-6-10 0,2 16-7 15,-12 1-13-15,-9-1-22 16,-1 5-89 0,-11-4-17-16,-3-7-1 15,4-10-9-15</inkml:trace>
        </inkml:traceGroup>
        <inkml:traceGroup>
          <inkml:annotationXML>
            <emma:emma xmlns:emma="http://www.w3.org/2003/04/emma" version="1.0">
              <emma:interpretation id="{1F022812-62B1-4C4E-BEF3-C1D3E586815B}" emma:medium="tactile" emma:mode="ink">
                <msink:context xmlns:msink="http://schemas.microsoft.com/ink/2010/main" type="inkWord" rotatedBoundingBox="12334,2803 13658,2778 13673,3597 12349,3621"/>
              </emma:interpretation>
              <emma:one-of disjunction-type="recognition" id="oneOf10">
                <emma:interpretation id="interp50" emma:lang="en-GB" emma:confidence="0">
                  <emma:literal>1:1</emma:literal>
                </emma:interpretation>
                <emma:interpretation id="interp51" emma:lang="en-GB" emma:confidence="0">
                  <emma:literal>"I</emma:literal>
                </emma:interpretation>
                <emma:interpretation id="interp52" emma:lang="en-GB" emma:confidence="0">
                  <emma:literal>"1</emma:literal>
                </emma:interpretation>
                <emma:interpretation id="interp53" emma:lang="en-GB" emma:confidence="0">
                  <emma:literal>1:</emma:literal>
                </emma:interpretation>
                <emma:interpretation id="interp54" emma:lang="en-GB" emma:confidence="0">
                  <emma:literal>I:1</emma:literal>
                </emma:interpretation>
              </emma:one-of>
            </emma:emma>
          </inkml:annotationXML>
          <inkml:trace contextRef="#ctx0" brushRef="#br0" timeOffset="48985.2237">11233 1987 130 0,'0'0'117'0,"0"0"5"15,0-17-2-15,0 17-47 16,-6 29-43-16,8 5 1 15,-9 5-3-15,5 16-11 0,-8 0 0 16,3 11-9-16,-3 0 1 16,-1 0-9-16,2-2-1 15,-5-11-15-15,13-6-19 16,-13-22-52-16,18 0-44 16,-4-25 0-16,0 0-4 15,25-36 1-15</inkml:trace>
          <inkml:trace contextRef="#ctx0" brushRef="#br0" timeOffset="49172.678">11681 1940 274 0,'0'0'131'15,"-34"-9"-7"-15,15 9-4 16,-2 0-136-16,2-6-28 15,19 6-75-15,0 0-4 16,-4 19-1-16,4-19-4 16</inkml:trace>
          <inkml:trace contextRef="#ctx0" brushRef="#br0" timeOffset="49391.426">11692 2333 235 0,'0'0'132'0,"-30"11"-6"0,13-16-3 16,17 5-101-16,-19-16-64 15,19 16-81-15,-6-22-2 16,6 22-2-16,15-25-3 16</inkml:trace>
          <inkml:trace contextRef="#ctx0" brushRef="#br0" timeOffset="49657.0535">12448 1851 234 0,'7'-22'131'16,"-11"-3"-1"-16,4 25 0 15,0 0-95-15,-17 0-16 16,6 23 1-16,9 18-5 16,-11 10-5-16,5 17 3 15,-3 6-4-15,0 7-7 16,1 2 2-16,1 0-4 16,1-7 2-16,3-6-7 15,3-10-3-15,-2-16-20 0,13 1-43 16,-5-26-63-16,-4-19-6 15,19 2-2-15,-4-21-5 16</inkml:trace>
        </inkml:traceGroup>
        <inkml:traceGroup>
          <inkml:annotationXML>
            <emma:emma xmlns:emma="http://www.w3.org/2003/04/emma" version="1.0">
              <emma:interpretation id="{E30BE872-6655-4313-8F2E-0604C94830EB}" emma:medium="tactile" emma:mode="ink">
                <msink:context xmlns:msink="http://schemas.microsoft.com/ink/2010/main" type="inkWord" rotatedBoundingBox="15563,2666 28634,2425 28660,3827 15589,4069"/>
              </emma:interpretation>
              <emma:one-of disjunction-type="recognition" id="oneOf11">
                <emma:interpretation id="interp55" emma:lang="en-GB" emma:confidence="0">
                  <emma:literal>Natational</emma:literal>
                </emma:interpretation>
                <emma:interpretation id="interp56" emma:lang="en-GB" emma:confidence="0">
                  <emma:literal>vaporization</emma:literal>
                </emma:interpretation>
                <emma:interpretation id="interp57" emma:lang="en-GB" emma:confidence="0">
                  <emma:literal>natational</emma:literal>
                </emma:interpretation>
                <emma:interpretation id="interp58" emma:lang="en-GB" emma:confidence="0">
                  <emma:literal>vaporizations</emma:literal>
                </emma:interpretation>
                <emma:interpretation id="interp59" emma:lang="en-GB" emma:confidence="0">
                  <emma:literal>variegation</emma:literal>
                </emma:interpretation>
              </emma:one-of>
            </emma:emma>
          </inkml:annotationXML>
          <inkml:trace contextRef="#ctx0" brushRef="#br0" timeOffset="55162.7449">19502 1927 161 0,'0'0'118'0,"17"-34"-1"0,-9 11 4 16,-16-13-58-16,10 10-29 15,-17-14-4-15,4 10-9 16,-16-2-4-16,3 7-4 15,-14 3-3-15,0 12-2 16,-7 10-3-16,2 17-2 16,-1 17-2-16,4 13 0 15,3 16-2-15,5 12 2 16,7 8 5-16,8 6-3 16,9-2 3-16,10-6-3 15,12-7 2-15,12-16-6 16,12-8-1-16,9-24-17 0,21-3-29 15,-11-25-79-15,14-6-4 16,-6-20-4-16,3-4 1 16</inkml:trace>
          <inkml:trace contextRef="#ctx0" brushRef="#br0" timeOffset="55506.4973">19778 2102 262 0,'30'-13'137'15,"-5"13"-7"-15,15 12 3 16,-5-16-88-16,11 9-40 16,3 1-18-16,-4-13-35 15,8 1-74-15,-15-13-10 0,3 0 5 16,-12-15-6-16</inkml:trace>
          <inkml:trace contextRef="#ctx0" brushRef="#br0" timeOffset="55365.8494">19850 1757 307 0,'0'0'132'15,"0"0"2"-15,-6 55-6 16,1 1-107-16,-5 12-1 16,4 10-11-16,1-3-3 15,-1-7-15-15,6-2-9 0,-9-24-36 16,14-2-73-16,-10-20-7 16,5-20-2-16,0 0 0 15</inkml:trace>
          <inkml:trace contextRef="#ctx0" brushRef="#br0" timeOffset="55678.3551">20241 1619 301 0,'-13'23'133'0,"-8"14"-1"16,8 28 1-16,-18 1-106 15,18 11-9-15,-2 6-7 16,6 4-15-16,3-2-14 15,-5-19-55-15,11 2-57 16,-6-22-6-16,10-9 1 16,0-18-7-16</inkml:trace>
          <inkml:trace contextRef="#ctx0" brushRef="#br0" timeOffset="56147.116">20513 2278 275 0,'-17'-13'121'0,"17"13"0"16,7-27-3-16,29 18-113 0,0 5 4 15,13 6 4-15,-1 4 1 16,3 13 2-16,-16 1 3 15,-4 16-6-15,-18-2 3 16,-9 6-4-16,-18 0-5 16,-6 1 0-16,-12-9-6 15,-4-1-1-15,4-13-1 16,3-6-1-16,10-8 1 16,19-4 0-16,0 0 2 15,6-19 0-15,17 11 4 16,9 4 2-16,4 6 0 15,9 6 3-15,-3 5 0 16,-1 10 1-16,-9 5-1 0,-7 14-1 16,-18 1-3-16,-10 4-2 15,-14 0-1 1,-17 3-1-16,-19-7-2 16,-12-1-2-16,-8-10-5 0,-7-15-11 15,11-2-18-15,-11-30-47 16,24 3-59-16,8-22-3 15,31-2-1-15,19-18-3 16</inkml:trace>
          <inkml:trace contextRef="#ctx0" brushRef="#br0" timeOffset="56740.874">21688 1832 278 0,'-19'-22'125'0,"0"-1"1"15,-11-9-3-15,3 5-102 0,-7-3-2 16,4 13-5 0,-8 8-4-16,2 14 0 15,-1 9-2-15,3 18 0 16,0 9-3-16,3 14 1 0,1 9-1 15,8 10 7-15,6-2-2 16,9 0-4-16,11-4 2 16,11-6-5-16,9-9 3 15,16-12-10-15,15-7-5 16,1-22-30-16,20-1-58 16,-12-22-38-16,6-4-5 15,-9-21-3-15,3-4 1 16</inkml:trace>
          <inkml:trace contextRef="#ctx0" brushRef="#br0" timeOffset="57256.507">21984 2108 303 0,'4'-24'133'16,"19"12"6"-16,1-1-6 15,24 9-99-15,-5-5-18 16,8 1-11-16,6-1-11 16,-10-10-14-16,4 6-15 15,-15-18-20-15,13 11-56 16,-21-22-20-16,1-1 3 16,-16-18 69-16,2 5 37 15,-8-5 20-15,-7 4 23 16,6 18 23-16,-19-1 63 15,13 40 21-15,0 0 4 16,-11 38-63-16,-3 17-28 16,12 24-11-16,-5 6-10 0,1 17 0 15,-3-4-7-15,3-1-7 16,0-7-7-16,-1-14-18 16,14-4-36-16,-12-25-85 15,12-8 1-15,-7-39-9 16,23 19 1-16</inkml:trace>
          <inkml:trace contextRef="#ctx0" brushRef="#br0" timeOffset="56943.9964">22113 1617 355 0,'0'0'141'0,"-23"9"-2"16,0 22-4-16,6 20-122 15,0 13-4-15,8 11-5 16,-4 9-4-16,3-5-11 15,8 0-7-15,-7-18-26 16,18 1-50-16,-9-26-43 16,12-6 2-16,-12-30-1 15,0 0 1-15</inkml:trace>
          <inkml:trace contextRef="#ctx0" brushRef="#br0" timeOffset="57584.6292">22700 2367 368 0,'0'0'145'0,"-21"-8"0"16,21 8-5-1,23-15-127-15,5 6-3 0,6 1-4 16,6 3-1-16,-4 3-3 16,-4 2 0-16,-7 7-1 15,-25-7 0-15,18 36-1 16,-23-9 1-16,-12 7-1 16,-8 5 0-16,-5 7 2 15,-2-3-1-15,0 2 0 16,7 1 2-16,6-7-2 15,12-1 3-15,13-10-3 16,11-5-1-16,13-10-9 0,4-11-14 16,22 8-56-16,-10-25-65 15,10 1-4 1,-8-22-2-16,3 1-3 16</inkml:trace>
          <inkml:trace contextRef="#ctx0" brushRef="#br0" timeOffset="58148.6823">23782 1753 245 0,'-13'-28'129'0,"0"7"1"16,-12-6-1-16,3 20-74 15,-10-8-34-15,3 20-5 16,-5 9-3-16,-2 18-4 16,-5 11-1-16,5 18 0 0,-2 12-2 15,8 9 0-15,4 1 3 16,7 0-6-16,11-6 1 16,12-11-9-16,17-7-4 15,5-19-17-15,27-5-33 16,0-23-75-16,15-8-5 15,-4-20 3-15,14-2-4 16</inkml:trace>
          <inkml:trace contextRef="#ctx0" brushRef="#br0" timeOffset="58903.5145">24362 1813 269 0,'-7'-17'131'0,"-20"6"-1"0,1 19 2 15,-19 5-93-15,5 27-20 16,-4 9-5-16,9 17 2 16,1 0-2-1,13 6-5-15,13-4 2 0,14-2-5 16,15-11 4-16,13-10-7 16,11-13 5-16,12-17-9 15,5-11 2-15,2-14-1 16,-5-12-5-16,-4-12 4 15,-8-10-3-15,-8-9 4 16,-12-5-5-16,-14-6 4 16,-17-1-3-16,-9 7 5 0,-11 7-1 15,-7 11 1-15,-3 10-2 16,0 7-3-16,4 16-2 16,6 5-4-1,24 2-7-15,0 0-6 0,9 26-12 16,8-24-9-16,26 13-2 15,-5-15 2-15,25 8 8 16,-7-12 13-16,12-2 15 16,0-3 10-16,-5-8 15 15,1 4 12-15,-17-12 6 16,0 14 1-16,-20-8-4 16,-5 13-8-16,-22 6-6 15,0 0-1-15,-30 31-3 0,2 4-2 16,-10 9-1-1,-2 13 2-15,1 5 3 16,10 8-5-16,9-4 1 16,14-2-6-16,15-7 3 0,22-10-5 15,14-11 3-15,19-15-7 16,8-12 1-16,2-16 0 16,1-12-5-16,-1-15 5 0,-6-12-3 15,-12-12 3-15,-14-16-4 16,-17-5 3-16,-16-4-4 15,-15 7 1-15,-9 16-6 16,-15 5-13-16,0 25-26 16,-21-2-88-16,15 32-1 15,-6 1-5-15,16 18 0 16</inkml:trace>
          <inkml:trace contextRef="#ctx0" brushRef="#br0" timeOffset="51171.9796">14397 2335 82 0,'0'0'102'15,"0"0"8"-15,-19 4-7 0,19-4-43 16,-4-29-9-16,0-1-13 16,18 0-4-16,-9-17-13 15,10-1 0-15,-5-10-11 16,1 3 3-16,-3-2-7 15,-1 12 3-15,-3 7-3 16,-2 12-2-16,-2 26-1 16,0 0-1-16,9 19-1 15,3 20-1-15,5 20 3 0,2 9-6 16,9 6 6 0,4 3-3-16,2-3 4 15,4-6-4-15,3-14 6 0,7-14-6 16,3-21 1-16,3-17 2 15,-3-15-2-15,4-19-1 16,-2-12-4-16,-2-13 5 16,-11-9-5-16,-10-9 4 15,-17-6-4-15,-9-4 5 16,-10 1-5-16,-5 9 5 16,-8 11 1-16,-2 11-2 15,1 15 1-15,4 15-1 0,16 23-1 16,-20 10-6-16,20 18-21 15,-8-3-53 1,14 16-43-16,-1-3-3 16,7 7-3-16,1-5-4 0</inkml:trace>
          <inkml:trace contextRef="#ctx0" brushRef="#br0" timeOffset="51740.8018">15759 2106 205 0,'0'-17'119'0,"-4"-7"-6"15,-2 1 4-15,-13-5-103 16,2 3-1-16,-11 2 0 16,0 12-3-16,-10 5 0 15,-2 14-1-15,-5 11-2 16,0 13 0-16,-3 13 4 15,13 10-5-15,1 0 4 16,13 0-4-16,8-8 3 0,14-9-5 16,13-14 6-16,16-11-7 15,10-20-6 1,11-16 5-16,5-11-6 16,5-9 5-16,-3-8-3 0,-5-6 4 15,-8-1-4-15,-7 3 4 16,-8 9 2-16,-13 16-1 15,-17 30 0-15,0 0 1 16,0 0-2-16,-3 57 5 16,-7 0-1-16,1 7-7 15,1 6-6-15,1-6-23 16,16 6-57-16,-3-19-43 0,9-4 0 16,2-22-11-16,7-8-1 15</inkml:trace>
          <inkml:trace contextRef="#ctx0" brushRef="#br0" timeOffset="52272.0631">16658 1859 177 0,'-6'-23'114'16,"-13"-1"-2"-16,-2 3 2 15,-16 0-88-15,6 12-3 16,-8 3-3-16,3 19-4 16,-6 8-5-16,5 17 0 15,-3 11-3-15,8 21 2 0,5 3 3 16,10 7-4 0,8-5 4-16,13-3-4 15,9-12 3-15,15-10-5 16,10-16 4-16,9-19-7 0,6-13 0 15,4-14-2-15,-1-12-4 16,-1-12 4-16,-8-8-4 16,-9-5 4-16,-11-6-4 15,-14-5 4-15,-13 0-4 16,-11-1 2-16,-8 6 1 16,-6 10-4-16,-1 11-5 15,-3 6-12-15,10 22-19 16,-3 2-68-16,20 21-22 15,2-17-2-15,17 38-1 16</inkml:trace>
          <inkml:trace contextRef="#ctx0" brushRef="#br0" timeOffset="52490.818">17119 1815 287 0,'-21'21'127'0,"10"13"2"16,-8 2-6-16,2 21-113 16,5 1 1-16,7 8-9 15,1-1-2-15,2-7-14 16,10 1-17-16,-10-23-44 16,11-1-48-16,-9-35-5 15,13 21-3-15,-13-21 4 0</inkml:trace>
          <inkml:trace contextRef="#ctx0" brushRef="#br0" timeOffset="52662.7475">17039 2091 220 0,'0'0'126'16,"23"-2"5"-16,0 4-8 16,14 9-59-16,7-7-58 15,9-2-10-15,11 2-24 16,-7-17-34-16,7 5-59 15,-13-11-5-15,0-2 3 16,-13-13-3-16</inkml:trace>
          <inkml:trace contextRef="#ctx0" brushRef="#br0" timeOffset="52850.1913">17619 1657 266 0,'-11'-17'132'0,"11"17"3"15,-19 37 0-15,15 13-82 16,-9 2-28-16,11 18-4 15,-5 2-7-15,3 7 1 16,-2-3-6-16,2-4-9 16,1-6-3-16,-5-13-17 15,8 2-21-15,-15-23-97 16,17 2 0-16,-2-34-9 16,0 19 0-16</inkml:trace>
          <inkml:trace contextRef="#ctx0" brushRef="#br0" timeOffset="53240.8223">18260 1959 297 0,'0'0'135'16,"-17"0"-2"-16,17 0-2 15,0 0-111-15,0 0-11 16,0 0-19-16,0 0-29 0,0 0-88 16,0 0-5-16,0 0 0 15,0 0-5 1</inkml:trace>
          <inkml:trace contextRef="#ctx0" brushRef="#br0" timeOffset="53397.0823">18205 2161 318 0,'-19'21'138'0,"19"-21"-12"15,0 0-9-15,-17 9-158 16,17-9-91-16,0 0 3 15,11-24-9-15,-11 24 2 16</inkml:trace>
          <inkml:trace contextRef="#ctx0" brushRef="#br0" timeOffset="59497.2663">26002 2405 246 0,'0'0'125'16,"-11"-25"0"-16,12-5-3 15,13-8-94-15,-12-13-16 16,1-4 4-16,-10-13-5 16,-1-2 4-16,-5-1-7 15,-2 10 1-15,-4 10-2 16,4 19-2-16,15 32 0 15,0 0-1-15,-10 40-1 0,26 22 1 16,6 12 2-16,10 9-3 16,6-2 3-16,11-2-2 15,4-9 2-15,4-13-3 16,3-17 4-16,-1-20-7 16,1-18 2-16,-3-15-2 15,-4-15-1-15,-10-18 2 16,-7-12-3-16,-8-12 4 15,-11-13-4-15,-11-12 4 16,-6-1-3-16,-4 4 3 16,-5 8-1-16,-3 15-1 15,3 12-4-15,0 17-4 0,9 40-9 16,0 0-20-16,11 17-63 16,-9 19-35-16,13 15-2 15,-4 0-2-15</inkml:trace>
          <inkml:trace contextRef="#ctx0" brushRef="#br0" timeOffset="59919.1533">27286 2161 287 0,'10'-23'133'15,"-12"-7"-1"-15,2 11 0 16,-17-5-120-16,17 24-1 16,-40-21-1-1,10 23 2-15,-10 5 0 0,-5 16 0 16,-6 7 0-16,4 8-5 16,1 4 4-16,12-1-4 15,8 1 3-15,15-3-6 16,14-10 4-16,18-10-8 15,15-12-1-15,11-11 0 16,10-9-3-16,0-13 2 16,-1-8-2-16,-1-4 5 0,-10 0-3 15,-5 2 5-15,-10 10-3 16,-7 14 6-16,-23 12 0 16,21 23-3-1,-16 11 1-15,1 11-8 0,2 12-10 16,-8-4-43-16,11 15-82 15,-5-17-7-15,5-4-5 16,-5-20-2-16</inkml:trace>
        </inkml:traceGroup>
      </inkml:traceGroup>
    </inkml:traceGroup>
    <inkml:traceGroup>
      <inkml:annotationXML>
        <emma:emma xmlns:emma="http://www.w3.org/2003/04/emma" version="1.0">
          <emma:interpretation id="{F0099146-8D8E-4383-BED7-B4F8B2CE99C8}" emma:medium="tactile" emma:mode="ink">
            <msink:context xmlns:msink="http://schemas.microsoft.com/ink/2010/main" type="paragraph" rotatedBoundingBox="1758,4624 20524,4289 20553,5894 1786,62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FA0577-1E1D-4F3D-ABF0-E9E836637762}" emma:medium="tactile" emma:mode="ink">
              <msink:context xmlns:msink="http://schemas.microsoft.com/ink/2010/main" type="inkBullet" rotatedBoundingBox="1758,4672 2400,4660 2411,5267 1769,5279"/>
            </emma:interpretation>
            <emma:one-of disjunction-type="recognition" id="oneOf12">
              <emma:interpretation id="interp60" emma:lang="en-GB" emma:confidence="0">
                <emma:literal>:</emma:literal>
              </emma:interpretation>
              <emma:interpretation id="interp61" emma:lang="en-GB" emma:confidence="0">
                <emma:literal>f</emma:literal>
              </emma:interpretation>
              <emma:interpretation id="interp62" emma:lang="en-GB" emma:confidence="0">
                <emma:literal>|</emma:literal>
              </emma:interpretation>
              <emma:interpretation id="interp63" emma:lang="en-GB" emma:confidence="0">
                <emma:literal>/</emma:literal>
              </emma:interpretation>
              <emma:interpretation id="interp64" emma:lang="en-GB" emma:confidence="0">
                <emma:literal>1</emma:literal>
              </emma:interpretation>
            </emma:one-of>
          </emma:emma>
        </inkml:annotationXML>
        <inkml:trace contextRef="#ctx0" brushRef="#br0" timeOffset="61483.9748">612 4267 192 0,'0'0'139'0,"-17"11"-2"15,17-11 3-15,0 0-113 0,0 0-2 16,-21 4-5-16,21-4-7 15,0 0-7-15,0 0-11 16,0 0-16-16,-9-21-29 16,9 21-84-16,0 0-7 15,23-5 3-15,-23 5-7 16</inkml:trace>
        <inkml:trace contextRef="#ctx0" brushRef="#br0" timeOffset="61124.588">863 3782 198 0,'8'-19'143'0,"-6"2"0"16,-2 17-2-16,9-36-83 16,-9 36-37-16,0 0-3 15,14-19-5-15,-14 19-7 16,0 0-8-16,0 0-12 16,0 0-27-16,-17 21-97 15,17-21-3-15,-25 24-4 16,8-16-3-1</inkml:trace>
        <inkml:trace contextRef="#ctx0" brushRef="#br0" timeOffset="61671.4865">1152 4265 299 0,'0'0'147'0,"0"0"-6"16,23 28-34-16,-23-28-97 15,0 0-12-15,25 0-44 16,-25 0-92-16,0 0-3 16,7-30-7-16,-9 13-2 15</inkml:trace>
      </inkml:traceGroup>
      <inkml:traceGroup>
        <inkml:annotationXML>
          <emma:emma xmlns:emma="http://www.w3.org/2003/04/emma" version="1.0">
            <emma:interpretation id="{B2AA3439-CBC7-4E52-AE18-1DD1A41BD2D3}" emma:medium="tactile" emma:mode="ink">
              <msink:context xmlns:msink="http://schemas.microsoft.com/ink/2010/main" type="line" rotatedBoundingBox="3917,4585 20524,4289 20553,5894 3946,6190"/>
            </emma:interpretation>
          </emma:emma>
        </inkml:annotationXML>
        <inkml:traceGroup>
          <inkml:annotationXML>
            <emma:emma xmlns:emma="http://www.w3.org/2003/04/emma" version="1.0">
              <emma:interpretation id="{2664AB49-E58D-42A2-B79E-CCD11A03F2DF}" emma:medium="tactile" emma:mode="ink">
                <msink:context xmlns:msink="http://schemas.microsoft.com/ink/2010/main" type="inkWord" rotatedBoundingBox="3921,4808 4728,4794 4745,5740 3938,5754"/>
              </emma:interpretation>
              <emma:one-of disjunction-type="recognition" id="oneOf13">
                <emma:interpretation id="interp65" emma:lang="en-GB" emma:confidence="0">
                  <emma:literal>0.</emma:literal>
                </emma:interpretation>
                <emma:interpretation id="interp66" emma:lang="en-GB" emma:confidence="0">
                  <emma:literal>0</emma:literal>
                </emma:interpretation>
                <emma:interpretation id="interp67" emma:lang="en-GB" emma:confidence="0">
                  <emma:literal>O.</emma:literal>
                </emma:interpretation>
                <emma:interpretation id="interp68" emma:lang="en-GB" emma:confidence="0">
                  <emma:literal>O</emma:literal>
                </emma:interpretation>
                <emma:interpretation id="interp69" emma:lang="en-GB" emma:confidence="0">
                  <emma:literal>o.</emma:literal>
                </emma:interpretation>
              </emma:one-of>
            </emma:emma>
          </inkml:annotationXML>
          <inkml:trace contextRef="#ctx0" brushRef="#br0" timeOffset="63952.7589">3155 4110 55 0,'-12'-22'98'0,"12"22"4"16,2-21-32-16,-8-2-28 15,8 6 0-15,-9-11-4 16,7 7-5-16,-12-11-2 15,3 7-6-15,-10-5-5 16,-4 6-5-16,-7 1-3 16,-2 12-2-16,-4 7-4 15,0 13 0-15,-1 16-4 16,1 14 1-16,0 18-3 16,6 15 4-16,5 13 0 15,4 9 1-15,6 8 1 0,8 4 1 16,7-13 1-16,11-5-1 15,10-18 0-15,13-11-1 16,7-25 0 0,12-19-1-16,4-26-1 0,5-16-1 15,0-14 1-15,-1-16-2 16,-6-7-2-16,-12-6 1 16,-11-2-3-16,-15-3 2 15,-13 1-2-15,-13 4 1 16,-10 10 0-16,-10 9 0 15,-1 11 1-15,0 6-4 16,2 19-5-16,1 3-11 0,27 12-28 16,-26 31-83-16,29-3-2 15,1 0-4-15,11 8 1 16</inkml:trace>
          <inkml:trace contextRef="#ctx0" brushRef="#br0" timeOffset="64265.2718">3540 4660 255 0,'0'0'145'15,"-10"17"0"-15,10-17-5 16,0 0-122-16,0 0-2 16,-17 0-15-16,17 0-20 15,0 0-43-15,-18-15-77 16,18 15-4-16,-23-17-1 15,23 17-4-15</inkml:trace>
        </inkml:traceGroup>
        <inkml:traceGroup>
          <inkml:annotationXML>
            <emma:emma xmlns:emma="http://www.w3.org/2003/04/emma" version="1.0">
              <emma:interpretation id="{169B2FDC-7A89-4E6A-9696-AB9584270738}" emma:medium="tactile" emma:mode="ink">
                <msink:context xmlns:msink="http://schemas.microsoft.com/ink/2010/main" type="inkWord" rotatedBoundingBox="5514,4732 8185,4684 8201,5585 5530,5632"/>
              </emma:interpretation>
              <emma:one-of disjunction-type="recognition" id="oneOf14">
                <emma:interpretation id="interp70" emma:lang="en-GB" emma:confidence="0">
                  <emma:literal>0015</emma:literal>
                </emma:interpretation>
                <emma:interpretation id="interp71" emma:lang="en-GB" emma:confidence="0">
                  <emma:literal>owls</emma:literal>
                </emma:interpretation>
                <emma:interpretation id="interp72" emma:lang="en-GB" emma:confidence="0">
                  <emma:literal>oois</emma:literal>
                </emma:interpretation>
                <emma:interpretation id="interp73" emma:lang="en-GB" emma:confidence="0">
                  <emma:literal>00/5</emma:literal>
                </emma:interpretation>
                <emma:interpretation id="interp74" emma:lang="en-GB" emma:confidence="0">
                  <emma:literal>ores</emma:literal>
                </emma:interpretation>
              </emma:one-of>
            </emma:emma>
          </inkml:annotationXML>
          <inkml:trace contextRef="#ctx0" brushRef="#br0" timeOffset="65296.527">4785 4225 1 0,'0'-39'96'15,"0"12"12"-15,-4-5 7 16,-6-11-49-16,9 9-18 16,-16-13-2-16,5 7-7 15,-16-4-6-15,1 14-7 0,-10 6-7 16,-1 12-6-16,-7 14-4 16,1 15-2-16,-3 13-4 15,5 20 0-15,3 10-3 16,8 10 0-16,7 7 3 15,9 3 0-15,11-3 0 16,10-3-1-16,9-14 3 16,11-11-3-16,8-17 5 15,10-15-3-15,3-17-2 16,2-13-1-16,0-19-3 16,-4-8 3-16,-3-5-4 15,-6-8 4-15,-12-7-4 16,-10-4 3-16,-12-3-2 0,-12 3 2 15,-5 8 2-15,-6 6-3 16,0 7 2-16,-1 11-2 16,7 7 2-16,15 25-2 15,0 0 1-15,17-5-1 16,11 14 1-16,12-1 0 16,7-3 0-16,6-1-1 15,3-2 1-15,1-4-1 16,-4-4 2-16,-6 1-1 15,-7-1 0-15,-10 4 0 16,-9 0 0-16,-21 2 1 16,0 0-1-16,-8 34 1 0,-14-5-1 15,-7 8 1-15,-5 13-1 16,0 6 0-16,0 14 7 16,8 2-1-16,5 0 3 15,17 1-2-15,10-10 3 16,17-7-3-16,13-14 3 15,11-14-4-15,9-16-2 16,7-14-1-16,-1-13-1 16,2-12 0-16,-5-13-4 15,-8-5 3-15,-10-8-2 16,-10-2 2-16,-16-5-2 16,-10-2 0-16,-16-6-1 15,-12 2 0-15,-9 3 0 0,-5 3-8 16,-1 11-7-16,-4-2-17 15,16 28-33-15,-3-2-70 16,29 25-1 0,-24 2-1-16,24-2 1 0</inkml:trace>
          <inkml:trace contextRef="#ctx0" brushRef="#br0" timeOffset="65718.4059">5986 3753 111 0,'0'0'116'16,"11"23"0"-16,-11 15 0 0,10 15-77 15,-14 7-15-15,10 19 1 16,-6 10-7-1,3 6-5-15,-5-3 0 16,2 1-3-16,-3-14-2 0,1-13-4 16,-2-13-3-16,0-17-11 15,8-17-14-15,-4-19-20 16,15-19-71-16,-4-8-9 16,10-12-3-16,2-10 2 15</inkml:trace>
          <inkml:trace contextRef="#ctx0" brushRef="#br0" timeOffset="66202.7947">6870 3757 207 0,'13'-17'128'15,"-13"17"-1"-15,0-23-4 16,-17 20-111-16,-11 1 0 15,-6 6-7-15,-10-3-4 16,-7 5-2-16,-5 2 1 16,1 1 0-16,2 1-1 15,4 3 1-15,9 7 4 16,12 7 1-16,9 7 1 16,13 7 1-16,8 1-2 15,10 3 1-15,3-1 0 16,7-3 1-16,3-7-5 15,1-5 0-15,-1-10 0 0,1-6 0 16,-1-8 1-16,3-5 0 16,2-3-2-16,4-5 1 15,2 1-1-15,6 3 2 16,1 2 0-16,5 8 1 16,-5 7 0-16,-3 8 2 15,-10 11 1-15,-6 9-3 16,-12 5 6-16,-10 6-4 15,-14-1 1-15,-8 0-4 16,-14-1 2-16,-8-9-8 16,-3-5-4-16,-8-17-10 15,7 0-35-15,-12-21-87 0,14-13-4 16,1-19 1-16,13-4-3 16</inkml:trace>
        </inkml:traceGroup>
        <inkml:traceGroup>
          <inkml:annotationXML>
            <emma:emma xmlns:emma="http://www.w3.org/2003/04/emma" version="1.0">
              <emma:interpretation id="{E253DE57-18AA-4F3D-BE95-20BC7FEE5537}" emma:medium="tactile" emma:mode="ink">
                <msink:context xmlns:msink="http://schemas.microsoft.com/ink/2010/main" type="inkWord" rotatedBoundingBox="9318,4559 11132,4527 11150,5513 9336,5545"/>
              </emma:interpretation>
              <emma:one-of disjunction-type="recognition" id="oneOf15">
                <emma:interpretation id="interp75" emma:lang="en-GB" emma:confidence="0">
                  <emma:literal>mol</emma:literal>
                </emma:interpretation>
                <emma:interpretation id="interp76" emma:lang="en-GB" emma:confidence="0">
                  <emma:literal>mot</emma:literal>
                </emma:interpretation>
                <emma:interpretation id="interp77" emma:lang="en-GB" emma:confidence="0">
                  <emma:literal>mod</emma:literal>
                </emma:interpretation>
                <emma:interpretation id="interp78" emma:lang="en-GB" emma:confidence="0">
                  <emma:literal>mos</emma:literal>
                </emma:interpretation>
                <emma:interpretation id="interp79" emma:lang="en-GB" emma:confidence="0">
                  <emma:literal>mof</emma:literal>
                </emma:interpretation>
              </emma:one-of>
            </emma:emma>
          </inkml:annotationXML>
          <inkml:trace contextRef="#ctx0" brushRef="#br0" timeOffset="66944.2662">8149 4084 80 0,'2'28'102'15,"-6"2"5"-15,4 16 0 16,4 3-86-16,-14-2-1 16,6 8 0-16,-1-14 0 15,5-1-7-15,-2-15 3 16,2-25-7-16,0 0-2 15,19 0 4-15,-4-31-9 16,7-10 3-16,7-10-1 16,5-2 3-16,4 0-3 15,3 8 3-15,-5 14-3 16,4 18-1-16,-12 21 3 0,-3 20 0 16,-8 17 0-16,-6 14-3 0,-9 3 1 15,-4 6-1 1,-2-7 1-16,-2-12-2 15,6-19 2-15,0-30-4 16,0 0 1-16,33-15 4 0,-11-25-8 16,7-11 4-16,5-9-1 15,3-6 2-15,3 3-1 16,2 12 4-16,-5 10-2 16,-1 20-2-16,-7 19 5 15,-1 19 1-15,-7 13-2 16,-4 20-3-16,-8 6 2 15,-3 8-8-15,1 3-9 16,-5-20-20-16,17 6-41 16,-6-25-57-16,8-11 0 15,0-19 1-15,7-15 0 16</inkml:trace>
          <inkml:trace contextRef="#ctx0" brushRef="#br0" timeOffset="67537.9671">9242 4127 198 0,'-19'8'125'0,"1"9"4"16,-13 11-4-16,11 10-115 15,-7 5 5-15,12 6-1 16,4-1-1-16,11-1-3 16,5-11 1-16,12-4-4 15,12-13 1-15,7-12-1 16,3-12-5-16,5-14 2 15,-1-10-6-15,-1-6 1 0,-5-7-2 16,-5-5 3-16,-11-2-3 16,-11-2 2-16,-10 0-2 15,-10 7 0-15,-7 6 3 16,-5 8-1-16,-9 9 2 16,1 10-1-16,2 9 2 15,7 14-1-15,21-12 0 16,-11 34 2-16,20-16-3 15,10-2 4-15,13-3-3 16,8-6 0-16,7-9-2 16,2-7-1-16,2-8 0 15,0-9-1-15,0-7 2 16,-4-12-3-16,-1-8 3 0,-3-7-1 16,-7-6 4-16,-6-2 1 15,-9 4 2-15,-4 11-1 16,-9 5 0-16,-5 20 1 15,-3 28-1-15,0 0 1 16,-22 27 0-16,14 27 1 16,-1 18-2-16,3 15 3 15,0 9-1-15,6 8 2 16,0-2 0-16,8 0-1 16,3-6-2-16,1-14-3 15,3-18-4-15,-4-23-18 0,10-1-49 16,-21-40-73-16,22 13-7 15,-16-33 2-15,-2-16-3 16</inkml:trace>
        </inkml:traceGroup>
        <inkml:traceGroup>
          <inkml:annotationXML>
            <emma:emma xmlns:emma="http://www.w3.org/2003/04/emma" version="1.0">
              <emma:interpretation id="{86EC5A0B-EADE-4A59-B25B-4D2153F72760}" emma:medium="tactile" emma:mode="ink">
                <msink:context xmlns:msink="http://schemas.microsoft.com/ink/2010/main" type="inkWord" rotatedBoundingBox="12707,4460 14345,4430 14373,6004 12735,6033"/>
              </emma:interpretation>
              <emma:one-of disjunction-type="recognition" id="oneOf16">
                <emma:interpretation id="interp80" emma:lang="en-GB" emma:confidence="0">
                  <emma:literal>City</emma:literal>
                </emma:interpretation>
                <emma:interpretation id="interp81" emma:lang="en-GB" emma:confidence="0">
                  <emma:literal>Cts</emma:literal>
                </emma:interpretation>
                <emma:interpretation id="interp82" emma:lang="en-GB" emma:confidence="0">
                  <emma:literal>CHs</emma:literal>
                </emma:interpretation>
                <emma:interpretation id="interp83" emma:lang="en-GB" emma:confidence="0">
                  <emma:literal>City;</emma:literal>
                </emma:interpretation>
                <emma:interpretation id="interp84" emma:lang="en-GB" emma:confidence="0">
                  <emma:literal>CH,</emma:literal>
                </emma:interpretation>
              </emma:one-of>
            </emma:emma>
          </inkml:annotationXML>
          <inkml:trace contextRef="#ctx0" brushRef="#br0" timeOffset="69031.2343">11975 3838 158 0,'10'-36'124'16,"-1"-1"5"-16,-5-16-26 16,2 15-61-16,-21-13-4 15,9 13-8-15,-19-3-8 0,-1 10-5 16,-14 7-4-16,-3 14-5 15,-8 18-4-15,0 15-2 16,0 24-3-16,0 21 0 16,9 21-2-16,5 14 3 15,10 11-3-15,10 5 2 16,11-4 5-16,12-7-2 16,11-14 2-16,13-24-2 15,12-21 1-15,7-24-8 16,10-18-4-16,-3-29-14 15,18-1-34-15,-17-30-36 16,7 2-44-16,-13-17 1 16,-4 0-1-16</inkml:trace>
          <inkml:trace contextRef="#ctx0" brushRef="#br0" timeOffset="69234.357">12244 3695 133 0,'13'-27'123'0,"-13"27"4"16,19-7 2-16,-19 7-80 15,7 60-12-15,-9-9-11 16,6 19-6-16,-9 4-5 16,3 7-5-16,-6-2-13 15,-1-9-11-15,9 0-22 16,-15-28-45-16,13-8-50 16,2-34-6-16,2 18 4 0,-2-18 0 15</inkml:trace>
          <inkml:trace contextRef="#ctx0" brushRef="#br0" timeOffset="69376.5312">12232 4101 187 0,'8'-23'132'0,"13"21"4"15,3 0-6-15,18 2-91 16,3-5-26-16,8-3-13 16,4 1-18-16,-6-20-28 15,9 4-81-15,-15-9-4 16,-1-4 1-16,-12-9-3 15</inkml:trace>
          <inkml:trace contextRef="#ctx0" brushRef="#br0" timeOffset="69548.4062">12744 3472 238 0,'-15'19'133'0,"-6"17"3"16,8 26-3-16,-11 14-111 15,12 14-2-15,-5 8-10 16,8 2-6-16,1 2-11 15,-1-13-12-15,16 8-33 0,-12-24-84 16,12-14-2 0,-1-21-3-16,9-16 1 15</inkml:trace>
          <inkml:trace contextRef="#ctx0" brushRef="#br0" timeOffset="69939.0367">12874 4307 138 0,'0'0'131'16,"0"0"-4"-16,0 0 0 16,-15-31-58-16,15 31-70 15,17-7 3-15,2 11-1 16,2-1 0-16,2 9 2 16,-3 7 3-16,-3 3-2 15,-5 7 4-15,-1 1-4 16,-5 0 4-16,-1 6-4 15,-3-4 4-15,0 2-7 0,0-7 0 16,4-1-1-16,3-3-1 16,4-3 0-16,4-1 1 15,4-2 2-15,0 0 3 16,2 2 1-16,-6-2 3 16,0 8 2-16,-12 3 0 15,-5 8 0-15,-13-2 0 16,-6 9-1-16,-13-5-4 15,-6 2-1-15,-7-4-7 16,-6-10-7-16,2-3-18 16,-10-27-39-16,14-2-74 15,2-20-2-15,14-8-3 0,10-13-1 16</inkml:trace>
        </inkml:traceGroup>
        <inkml:traceGroup>
          <inkml:annotationXML>
            <emma:emma xmlns:emma="http://www.w3.org/2003/04/emma" version="1.0">
              <emma:interpretation id="{D9FA8A01-2247-4BEB-ACAE-E689FD12D84D}" emma:medium="tactile" emma:mode="ink">
                <msink:context xmlns:msink="http://schemas.microsoft.com/ink/2010/main" type="inkWord" rotatedBoundingBox="14811,4410 16407,4382 16434,5898 14838,5927"/>
              </emma:interpretation>
              <emma:one-of disjunction-type="recognition" id="oneOf17">
                <emma:interpretation id="interp85" emma:lang="en-GB" emma:confidence="0">
                  <emma:literal>(Hz</emma:literal>
                </emma:interpretation>
                <emma:interpretation id="interp86" emma:lang="en-GB" emma:confidence="0">
                  <emma:literal>(HZ</emma:literal>
                </emma:interpretation>
                <emma:interpretation id="interp87" emma:lang="en-GB" emma:confidence="0">
                  <emma:literal>EHz</emma:literal>
                </emma:interpretation>
                <emma:interpretation id="interp88" emma:lang="en-GB" emma:confidence="0">
                  <emma:literal>EHZ</emma:literal>
                </emma:interpretation>
                <emma:interpretation id="interp89" emma:lang="en-GB" emma:confidence="0">
                  <emma:literal>GHz</emma:literal>
                </emma:interpretation>
              </emma:one-of>
            </emma:emma>
          </inkml:annotationXML>
          <inkml:trace contextRef="#ctx0" brushRef="#br0" timeOffset="70454.7286">13906 3591 150 0,'-12'-30'116'0,"-5"-1"5"0,2 11-41 15,-15-9-36-15,9 20-4 16,-13 1-7-16,10 22-7 16,-10 8-7-16,7 22-4 15,-1 16-6-15,7 19 0 16,4 8-5-16,8 8 2 15,9-3-5-15,7-3 2 16,10-6-8-16,8-17-3 16,15-13-19-16,-6-32-36 15,17-6-67-15,-4-21-6 16,6-9 2-16,-2-15-3 16</inkml:trace>
          <inkml:trace contextRef="#ctx0" brushRef="#br0" timeOffset="70657.8358">14284 3576 233 0,'-27'24'129'0,"10"20"1"16,4 18-4-16,-4 6-120 16,7 9 0-16,7 8-8 15,-1-5-5-15,6-3-15 16,-6-18-17-16,13-3-33 15,-9-22-56-15,6-15 1 16,-6-19-2-16,0 0 26 0</inkml:trace>
          <inkml:trace contextRef="#ctx0" brushRef="#br0" timeOffset="70845.2997">14195 3982 179 0,'0'0'128'0,"43"-19"2"16,-9 15-3-16,13 4-91 15,-5-4-25-15,3-1-17 16,8 1-32-16,-15-19-60 16,5 1-26-16,-7-9-3 15,-4-3 0-15</inkml:trace>
          <inkml:trace contextRef="#ctx0" brushRef="#br0" timeOffset="71001.5539">14675 3425 225 0,'-27'-8'131'0,"14"36"-1"16,-4 16 1-16,9 26-105 0,-9 9-8 16,12 17-3-16,-5 6-9 15,8 2-2-15,-3 2-11 16,3-13-4-16,9 1-28 16,-12-32-59-16,18-7-36 15,-6-25-1-15,10-11-1 16</inkml:trace>
          <inkml:trace contextRef="#ctx0" brushRef="#br0" timeOffset="71393.2097">14854 4327 161 0,'0'0'132'16,"0"0"-4"-16,0 0 6 15,13-22-82-15,8 16-42 16,4-1 5-16,5 8-2 16,-4 5-2-16,-5 9-2 15,-10 8 1-15,-7 9-5 16,-11 4 3-16,-9 9-3 16,-8 8 3-16,-4 6-3 15,-5-1 5-15,5 3-3 16,0-7 0-16,9 1 3 15,8-9-2-15,11-5 1 0,11-14-1 16,13-10-1-16,12-8-5 16,8-11-3-16,7-4-11 15,-2-18-19-15,17 3-95 16,-19-9-20-16,4-2-3 16,-13-8-2-16</inkml:trace>
        </inkml:traceGroup>
        <inkml:traceGroup>
          <inkml:annotationXML>
            <emma:emma xmlns:emma="http://www.w3.org/2003/04/emma" version="1.0">
              <emma:interpretation id="{7B79FDED-1AD9-49E7-BB7D-F5BFB9915D35}" emma:medium="tactile" emma:mode="ink">
                <msink:context xmlns:msink="http://schemas.microsoft.com/ink/2010/main" type="inkWord" rotatedBoundingBox="16768,4356 18625,4323 18640,5193 16784,5227"/>
              </emma:interpretation>
              <emma:one-of disjunction-type="recognition" id="oneOf18">
                <emma:interpretation id="interp90" emma:lang="en-GB" emma:confidence="0">
                  <emma:literal>coo</emma:literal>
                </emma:interpretation>
                <emma:interpretation id="interp91" emma:lang="en-GB" emma:confidence="0">
                  <emma:literal>Coo</emma:literal>
                </emma:interpretation>
                <emma:interpretation id="interp92" emma:lang="en-GB" emma:confidence="0">
                  <emma:literal>000</emma:literal>
                </emma:interpretation>
                <emma:interpretation id="interp93" emma:lang="en-GB" emma:confidence="0">
                  <emma:literal>woo</emma:literal>
                </emma:interpretation>
                <emma:interpretation id="interp94" emma:lang="en-GB" emma:confidence="0">
                  <emma:literal>co</emma:literal>
                </emma:interpretation>
              </emma:one-of>
            </emma:emma>
          </inkml:annotationXML>
          <inkml:trace contextRef="#ctx0" brushRef="#br0" timeOffset="72001.5659">15925 3496 140 0,'-11'-34'120'16,"-6"6"0"-16,-8 0 2 16,4 13-80-16,-15 1-13 15,8 20-2-15,-10 7-8 16,6 23-4-16,-2 11-3 15,6 25 1-15,-2 11-5 16,9 12 1-16,2-1-4 16,10 1 1-16,9-7-5 0,11-8-2 15,12-12-13-15,3-27-17 16,25-5-47-16,-4-25-56 16,14-12 2-16,1-16-5 15,6-10 3-15</inkml:trace>
          <inkml:trace contextRef="#ctx0" brushRef="#br0" timeOffset="72517.1971">16454 3557 207 0,'-23'-13'124'16,"-9"11"0"-16,-4 19-1 15,-13 7-105-15,11 24-7 0,2 12-1 16,10 14-1-16,1 1-3 15,12 4 3-15,7-3-4 16,16-10 1 0,9-11-3-16,13-15 2 0,9-22-1 15,7-16-1-15,5-17 0 16,-1-11-3-16,-1-14 1 16,-7-7-2-16,-10-10 1 15,-11-5-4-15,-14-2 3 16,-11-2-2-16,-11 7 2 15,-8 6-2-15,-3 12 1 16,-1 7 0-16,4 11 1 0,21 23 2 16,-17-19-1-16,17 19 0 15,29-2-1-15,1-2 2 16,9-3 0 0,9-6 0-16,3-1 0 0,-2 3 0 15,-2 0-1-15,-7 1 2 16,-6 5 0-16,-8 5 2 15,-26 0-2-15,15 22 2 16,-22 1-1-16,-8 13 3 16,-10 7-2-16,-3 16 2 15,-3 9-1-15,5 7 4 16,7 5-1-16,13 1 2 16,12-7-2-16,15-8 0 0,15-15-1 15,22-15 1 1,8-19-2-16,14-14-3 15,1-18-1-15,0-11-1 16,-3-16 1-16,-8-3-1 0,-12-14 0 16,-13-1-2-16,-16-6-1 15,-22-4-2-15,-20 0 1 16,-15 6-3-16,-14 11-5 16,-13 4-10-16,3 22-12 15,-16-3-31-15,17 23-72 16,1 3 0-16,20 13-3 15,6-5 2-15</inkml:trace>
        </inkml:traceGroup>
        <inkml:traceGroup>
          <inkml:annotationXML>
            <emma:emma xmlns:emma="http://www.w3.org/2003/04/emma" version="1.0">
              <emma:interpretation id="{9EC13BDB-F604-4954-ABD1-FE4551184292}" emma:medium="tactile" emma:mode="ink">
                <msink:context xmlns:msink="http://schemas.microsoft.com/ink/2010/main" type="inkWord" rotatedBoundingBox="19011,4377 20525,4350 20544,5385 19029,5413"/>
              </emma:interpretation>
              <emma:one-of disjunction-type="recognition" id="oneOf19">
                <emma:interpretation id="interp95" emma:lang="en-GB" emma:confidence="0">
                  <emma:literal>Na</emma:literal>
                </emma:interpretation>
                <emma:interpretation id="interp96" emma:lang="en-GB" emma:confidence="0">
                  <emma:literal>Nah</emma:literal>
                </emma:interpretation>
                <emma:interpretation id="interp97" emma:lang="en-GB" emma:confidence="0">
                  <emma:literal>Nay</emma:literal>
                </emma:interpretation>
                <emma:interpretation id="interp98" emma:lang="en-GB" emma:confidence="0">
                  <emma:literal>Nab</emma:literal>
                </emma:interpretation>
                <emma:interpretation id="interp99" emma:lang="en-GB" emma:confidence="0">
                  <emma:literal>Nag</emma:literal>
                </emma:interpretation>
              </emma:one-of>
            </emma:emma>
          </inkml:annotationXML>
          <inkml:trace contextRef="#ctx0" brushRef="#br0" timeOffset="73173.4558">17895 4193 203 0,'-19'-7'128'0,"0"-12"-2"16,6-4 1-16,-4-16-102 15,13-3-1-15,-1-17-5 16,10-3-7-16,-1-10-1 15,5 1-4-15,1 3-2 16,3 7-4-16,-2 12 1 16,1 17-3-16,-12 32 1 15,21-4-1-15,-10 42-2 0,4 19 2 16,2 18 0-16,8 10 3 16,1 10-1-16,8-1 4 15,4-7-2-15,3-8 3 16,3-20-1-16,5-14 2 15,0-26-2-15,2-17-2 16,-2-21 0-16,0-15-1 16,-3-15 0-16,-3-15-1 15,-7-14 2-15,-12-12-3 16,-8-9 3-16,-13-1-3 16,-10 2 3-16,-5 7-4 15,-5 14 2-15,-1 17-5 16,-1 16-2-16,2 18-6 0,17 26-8 15,0 0-20-15,0 41-47 16,7-3-46-16,12 11-2 16,-2 0 2-16,8 12-1 15</inkml:trace>
          <inkml:trace contextRef="#ctx0" brushRef="#br0" timeOffset="73595.3369">19191 4003 220 0,'4'-44'127'0,"-3"-1"3"16,-14-6-2-16,2 11-104 16,-16 0-1-16,3 20-5 15,-16 3 0-15,1 22-5 16,-11 16-2-16,3 17-1 15,0 11-3-15,9 8 1 16,8-1-2-16,15-1 1 16,11-6-3-16,15-13 0 15,20-13-2-15,10-18-1 16,6-12-1-16,8-14-1 16,2-9 1-16,-8-8-3 15,-4-3 2-15,-7-1-2 0,-11 12 1 16,-10 11 1-16,-17 19 1 15,0 0 1-15,11 38-1 16,-13 5 3 0,4 14-2-16,2 7 1 0,5 2-5 15,4-4-8-15,12 3-27 16,-14-16-100-16,14-13-2 16,-12-17-3-16,-13-19-2 15</inkml:trace>
        </inkml:traceGroup>
      </inkml:traceGroup>
    </inkml:traceGroup>
    <inkml:traceGroup>
      <inkml:annotationXML>
        <emma:emma xmlns:emma="http://www.w3.org/2003/04/emma" version="1.0">
          <emma:interpretation id="{3F093826-C55E-4CB6-9FC9-75527ED75BBF}" emma:medium="tactile" emma:mode="ink">
            <msink:context xmlns:msink="http://schemas.microsoft.com/ink/2010/main" type="paragraph" rotatedBoundingBox="1567,6679 32326,6457 32338,8121 1579,83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182BA5-546A-4E45-9B21-E6E3CD8D3E1B}" emma:medium="tactile" emma:mode="ink">
              <msink:context xmlns:msink="http://schemas.microsoft.com/ink/2010/main" type="line" rotatedBoundingBox="1567,6679 32326,6457 32338,8121 1579,8343"/>
            </emma:interpretation>
          </emma:emma>
        </inkml:annotationXML>
        <inkml:traceGroup>
          <inkml:annotationXML>
            <emma:emma xmlns:emma="http://www.w3.org/2003/04/emma" version="1.0">
              <emma:interpretation id="{45465976-9AF8-4323-827C-DA0F4CB0BE09}" emma:medium="tactile" emma:mode="ink">
                <msink:context xmlns:msink="http://schemas.microsoft.com/ink/2010/main" type="inkWord" rotatedBoundingBox="1570,7105 2496,7098 2502,7942 1576,7949"/>
              </emma:interpretation>
              <emma:one-of disjunction-type="recognition" id="oneOf20">
                <emma:interpretation id="interp100" emma:lang="en-GB" emma:confidence="0">
                  <emma:literal>"I</emma:literal>
                </emma:interpretation>
                <emma:interpretation id="interp101" emma:lang="en-GB" emma:confidence="0">
                  <emma:literal>ill</emma:literal>
                </emma:interpretation>
                <emma:interpretation id="interp102" emma:lang="en-GB" emma:confidence="0">
                  <emma:literal>till</emma:literal>
                </emma:interpretation>
                <emma:interpretation id="interp103" emma:lang="en-GB" emma:confidence="0">
                  <emma:literal>Ill</emma:literal>
                </emma:interpretation>
                <emma:interpretation id="interp104" emma:lang="en-GB" emma:confidence="0">
                  <emma:literal>:11</emma:literal>
                </emma:interpretation>
              </emma:one-of>
            </emma:emma>
          </inkml:annotationXML>
          <inkml:trace contextRef="#ctx0" brushRef="#br0" timeOffset="81943.5617">1230 6188 69 0,'9'-25'119'0,"-1"3"3"16,-2 5-1-16,-6 17-46 15,0 0-42-15,0 0-2 0,0 41-9 16,0 3-3-16,-12 14-2 16,7 16-3-16,-5 3-1 15,4 7-2-15,1 1-1 16,3-4-4-16,4-8 1 15,3-6-7-15,7-15-6 16,-3-16-12-16,8 0-29 16,-17-36-86-16,23 19-4 15,-23-19 0-15,17-21-5 16</inkml:trace>
          <inkml:trace contextRef="#ctx0" brushRef="#br0" timeOffset="81631.0055">782 6619 189 0,'-32'13'128'15,"32"-13"-7"-15,-24-10 0 16,24 10-122-16,-8-18-19 16,8 18-30-16,4-25-69 15,-4 25 0-15,0 0-5 16,22-11 3-16</inkml:trace>
          <inkml:trace contextRef="#ctx0" brushRef="#br0" timeOffset="81443.5537">695 6318 123 0,'17'-22'128'15,"-17"22"-2"-15,2-17 1 16,-2 17-80-16,0 0-21 15,-9-19-11-15,9 19-19 16,0 0-31-16,0 0-86 16,-19 11-2-16,19-11-5 15,-8 25 0-15</inkml:trace>
          <inkml:trace contextRef="#ctx0" brushRef="#br0" timeOffset="81240.3979">367 6160 122 0,'0'0'109'0,"3"-25"3"16,-3 25-40-16,0 0-30 0,0 0-4 15,12 21-7-15,-12 7-5 16,7 19-4-16,-9 12 0 15,8 17-5-15,-6 1-1 16,4 10-3-16,-6 0-3 16,2-4-1-16,-4-4-5 15,2-11-7-15,4-9-12 16,-7-25-18-16,14 0-36 16,-9-34-62-16,17-6-1 15,-6-20-1-15,6-14 0 16</inkml:trace>
        </inkml:traceGroup>
        <inkml:traceGroup>
          <inkml:annotationXML>
            <emma:emma xmlns:emma="http://www.w3.org/2003/04/emma" version="1.0">
              <emma:interpretation id="{0BBE03E8-B935-4E42-BB22-D57ECF2A3740}" emma:medium="tactile" emma:mode="ink">
                <msink:context xmlns:msink="http://schemas.microsoft.com/ink/2010/main" type="inkWord" rotatedBoundingBox="3990,6874 7619,6848 7627,7869 3997,7896"/>
              </emma:interpretation>
              <emma:one-of disjunction-type="recognition" id="oneOf21">
                <emma:interpretation id="interp105" emma:lang="en-GB" emma:confidence="0">
                  <emma:literal>Na0H:</emma:literal>
                </emma:interpretation>
                <emma:interpretation id="interp106" emma:lang="en-GB" emma:confidence="0">
                  <emma:literal>Na0tl:</emma:literal>
                </emma:interpretation>
                <emma:interpretation id="interp107" emma:lang="en-GB" emma:confidence="0">
                  <emma:literal>Na0tt:</emma:literal>
                </emma:interpretation>
                <emma:interpretation id="interp108" emma:lang="en-GB" emma:confidence="0">
                  <emma:literal>Naoto:</emma:literal>
                </emma:interpretation>
                <emma:interpretation id="interp109" emma:lang="en-GB" emma:confidence="0">
                  <emma:literal>Na0tf:</emma:literal>
                </emma:interpretation>
              </emma:one-of>
            </emma:emma>
          </inkml:annotationXML>
          <inkml:trace contextRef="#ctx0" brushRef="#br0" timeOffset="84052.9071">2801 6904 88 0,'0'0'111'0,"-7"17"3"16,7-17-16-16,0 0-66 0,0 0 1 15,2-19-3-15,-4-4-5 16,9-1-3-16,-5-14-1 16,6-4-4-1,-8-12-5-15,4-7 0 16,-6-11-5-16,2-1-2 0,-4-5-3 15,-2 3-1-15,1 3-1 16,-1 10 0-16,4 14 1 16,2 13-3-16,2 18 2 15,-2 17-1-15,19 24 1 16,-2 18 0-16,7 18 2 16,5 14-1-16,3 9 3 15,6 4-1-15,1-4 2 0,5-4-1 16,1-13 1-1,0-13-1-15,-1-24-1 16,-1-14 0-16,1-17-2 16,-3-15 0-16,-7-15 1 0,-2-8-2 15,-9-13-1-15,-4-5 3 16,-12-7-4-16,-8-5 2 16,-13-3-1-16,-3 3 2 15,-5 0-3-15,-3 8 1 16,2 9-3-16,-3 9-5 15,9 20-8-15,-2 9-23 16,19 15-86-16,-6 26-5 0,12 6-1 16,0 6-3-1</inkml:trace>
          <inkml:trace contextRef="#ctx0" brushRef="#br0" timeOffset="84677.9141">4182 6437 128 0,'0'-28'109'15,"2"2"4"-15,-6 1-42 16,-9-9-42-16,5 9 2 15,-14-3-4-15,3 11-6 16,-15 4-4-16,2 13-5 16,-10 9-6-16,1 14-1 15,-3 13 0-15,5 15-3 16,3 9 2-16,7 6 0 0,10-1 3 16,12-5-2-16,9-9 2 15,13-11-3-15,13-21 1 16,10-16-1-16,7-16-2 15,6-15 1-15,2-14-4 16,0-7 3-16,-2-4-3 16,-7-1 1-16,-12 3-2 15,-8 3 2-15,-9 14-3 16,-9 14 2-16,-6 20 2 16,0 0-1-16,-13 24 3 15,5 14-2-15,1 15-1 16,1 5-6-16,10 5-9 15,-2-10-22-15,18 5-39 0,5-18-50 16,5-16-3-16,4-14 1 16,8-18 26-16</inkml:trace>
          <inkml:trace contextRef="#ctx0" brushRef="#br0" timeOffset="85006.0717">4773 6231 109 0,'12'-60'128'15,"-12"9"-2"-15,-6 9 4 16,-11 12-62-16,0 23-39 16,-11 12-2-16,3 29-8 15,-3 14-7-15,1 14-1 0,-1 12 1 16,11 7-3-16,4-2 0 16,13-3-2-16,11-8 0 15,14-14-1-15,11-18 0 16,9-13-3-16,8-23-2 15,0-13 0-15,0-16-3 16,-4-8 3-16,-4-12-1 16,-9-2-1-16,-13-4-1 15,-14-6-1-15,-11 1-1 16,-11 1 0-16,-6 10-2 16,-9 4-11-16,-1 17-10 15,-10-1-24-15,20 24-81 16,-6 6-4-16,25-1 0 0,-15 36-2 15</inkml:trace>
          <inkml:trace contextRef="#ctx0" brushRef="#br0" timeOffset="85256.0474">5342 6027 182 0,'0'0'130'15,"0"0"-1"-15,0 0 4 16,-10 40-101-16,7 15-4 16,-9 13-8-16,7 15-4 0,-5 0-5 15,3 4-3-15,-1-6-10 16,1-11-13-16,10-4-29 16,-12-28-51-1,15-15-44-15,-6-23 2 0,0 0-1 16</inkml:trace>
          <inkml:trace contextRef="#ctx0" brushRef="#br0" timeOffset="85584.1772">5300 6422 224 0,'25'-11'133'0,"-1"13"-3"16,12 2 0-16,8-6-114 15,11 0-6-15,3-6-15 0,-1-9-12 16,5 2-16-16,-15-15-14 15,10 5-12 1,-23-18-14-16,8 7 6 16,-27-23 20-16,2 3 27 0,-14-5 20 15,-6 1 25-15,1 15 16 16,-15-3 16-16,11 29 16 16,-18 6 0-16,16 40-13 15,-11 10-20-15,13 31-9 16,-9 6-11-16,6 17-5 15,-4 1-1-15,3 5-4 16,3-3-4-16,1-7-6 0,4-8-9 16,-2-18-20-1,16 1-45-15,-9-30-65 16,7-9-7-16,-10-23 1 16,23-4-2-16</inkml:trace>
          <inkml:trace contextRef="#ctx0" brushRef="#br0" timeOffset="85974.8067">6347 6490 233 0,'0'0'140'0,"-8"17"5"16,8-17-10-16,0 0-111 15,0 0-85-15,11-26-71 16,-11 26-6-16,10-17-6 0,-10 17 3 16</inkml:trace>
          <inkml:trace contextRef="#ctx0" brushRef="#br0" timeOffset="85818.556">6396 6175 239 0,'0'0'140'16,"0"0"2"-16,0-19-5 15,0 19-112-15,0 0-21 16,0 0-23-16,22 9-57 0,-22-9-61 16,-3 19-1-16,3-19-3 15,-17 27 0-15</inkml:trace>
        </inkml:traceGroup>
        <inkml:traceGroup>
          <inkml:annotationXML>
            <emma:emma xmlns:emma="http://www.w3.org/2003/04/emma" version="1.0">
              <emma:interpretation id="{2A82A0EF-B820-4FD7-B236-E6C1998210A2}" emma:medium="tactile" emma:mode="ink">
                <msink:context xmlns:msink="http://schemas.microsoft.com/ink/2010/main" type="inkWord" rotatedBoundingBox="8522,6796 15558,6745 15569,8242 8533,8293"/>
              </emma:interpretation>
              <emma:one-of disjunction-type="recognition" id="oneOf22">
                <emma:interpretation id="interp110" emma:lang="en-GB" emma:confidence="0">
                  <emma:literal>Citicorp</emma:literal>
                </emma:interpretation>
                <emma:interpretation id="interp111" emma:lang="en-GB" emma:confidence="0">
                  <emma:literal>CHz[H2cooit</emma:literal>
                </emma:interpretation>
                <emma:interpretation id="interp112" emma:lang="en-GB" emma:confidence="0">
                  <emma:literal>CHz[HzcooH</emma:literal>
                </emma:interpretation>
                <emma:interpretation id="interp113" emma:lang="en-GB" emma:confidence="0">
                  <emma:literal>CHz[H2cooH</emma:literal>
                </emma:interpretation>
                <emma:interpretation id="interp114" emma:lang="en-GB" emma:confidence="0">
                  <emma:literal>CHz[H2co0H</emma:literal>
                </emma:interpretation>
              </emma:one-of>
            </emma:emma>
          </inkml:annotationXML>
          <inkml:trace contextRef="#ctx0" brushRef="#br0" timeOffset="86521.6966">7676 6180 117 0,'10'-30'119'16,"1"-4"3"-16,-7-5 3 0,-12-11-88 16,7 11-3-16,-20-7-8 15,2 12-8-15,-17 4-3 16,2 21-3-16,-11 11-3 15,3 22 0-15,-1 14-2 16,5 21 2-16,4 12-1 16,9 18 3-16,6 4-1 15,8 1 1-15,9-3-4 16,12-10 0-16,7-9-4 16,9-19-4-16,16-12-10 15,1-26-18-15,19-5-47 16,-7-22-62-16,6-14 1 0,-7-12-4 15,3-9 3-15</inkml:trace>
          <inkml:trace contextRef="#ctx0" brushRef="#br0" timeOffset="86974.8209">8013 6345 170 0,'24'-17'139'0,"5"13"-4"16,12 4 2-16,6-8-77 15,8 5-51-15,4-3-10 16,-5-5-24-16,9 1-27 16,-22-11-67-16,1 1-13 15,-12-5-3-15,-3-7 1 0</inkml:trace>
          <inkml:trace contextRef="#ctx0" brushRef="#br0" timeOffset="86819.5961">8090 5924 158 0,'0'0'135'0,"6"30"3"16,-12 8-1-16,2 18-59 15,-9 3-63-15,7 13 1 16,1 1-11-16,-1-3-3 16,2-4-19-16,-7-17-30 0,13-5-89 15,-8-12 3-15,4-11-7 16,2-21 2-16</inkml:trace>
          <inkml:trace contextRef="#ctx0" brushRef="#br0" timeOffset="87084.2249">8511 5861 206 0,'0'0'140'15,"-24"27"2"-15,18 14 0 16,-7 6-101-16,9 23-11 16,-5 0-11-16,3 8-4 15,-2 5-11-15,-3-6-10 16,5 3-28-16,-14-18-60 15,12-2-52-15,-3-16 1 16,5-10-4-16</inkml:trace>
          <inkml:trace contextRef="#ctx0" brushRef="#br0" timeOffset="87615.5104">8710 6564 224 0,'0'0'124'0,"-6"-19"0"15,17 0-32-15,12 8-80 16,7 3-3-16,12 1-2 16,-1 7 0-16,3 7-2 15,-6 6 6-15,-8 14-6 16,-13 1 4-16,-12 10-4 15,-12 0 4-15,-10 7-3 16,-8-7-2-16,-3-4 0 16,2-8-2-16,3-9-1 15,23-17-1-15,0 0 1 16,0 0-1-16,26 0 2 0,8-7 1 16,8 3 3-16,-1 4 1 15,3 11 2-15,-12 3 2 16,-2 14 0-16,-17 4-1 15,-7 10 0-15,-15 1-2 16,-10 8-1-16,-11-4-3 16,-10 0-2-16,-9-3-6 15,-6-10-6-15,2-4-12 16,-5-24-26-16,22-3-93 16,-6-20-3-16,16-13-1 15,7-15 0-15</inkml:trace>
          <inkml:trace contextRef="#ctx0" brushRef="#br0" timeOffset="88111.5357">9747 6086 85 0,'1'-28'110'0,"-10"-12"3"15,1 2 3-15,-10 0-69 0,-7 1-27 16,2 14 0-16,-5 0-3 16,2 23-1-16,-8 10 3 15,11 22-1-15,-5 13-5 16,9 19 0-16,-2 6-3 15,6 13 2-15,0 2-2 16,9 0 0-16,2-7-5 16,10-10 1-16,5-10-6 15,6-16-5-15,15-10-19 16,-3-24-40-16,12-10-72 16,5-17 1-16,3-13 2 15,2-8-5-15</inkml:trace>
          <inkml:trace contextRef="#ctx0" brushRef="#br0" timeOffset="88314.6634">10119 5901 188 0,'-23'36'129'16,"10"9"1"-16,1 10-1 15,-3 5-113-15,10 10 3 16,-3 6-8-16,4-3-2 15,2-6-10-15,-1-11-13 16,6-3-29-16,-10-21-44 16,9-5-46-16,-2-27 2 0,0 0 3 15</inkml:trace>
          <inkml:trace contextRef="#ctx0" brushRef="#br0" timeOffset="88470.9157">10034 6330 186 0,'19'0'126'16,"7"0"2"-16,10 0-6 16,9-2-111-16,2-2-13 15,4-4-24-15,4 5-30 16,-11-9-67-16,-1-7 0 16,-5-3-2-16,-6-8 8 15</inkml:trace>
          <inkml:trace contextRef="#ctx0" brushRef="#br0" timeOffset="88658.4181">10517 5844 205 0,'-15'-21'132'16,"-4"16"6"-16,4 24-3 15,-9 11-96-15,16 30-7 16,-3 6-11-16,7 16-4 16,0-5-6-16,8 10-1 15,0-6-7-15,-1-3-6 16,7-7-16-16,-10-16-35 15,7-4-91-15,-3-15 3 16,4-9-6-16,-8-27-1 0</inkml:trace>
          <inkml:trace contextRef="#ctx0" brushRef="#br0" timeOffset="89236.5517">10770 6632 111 0,'-24'0'122'15,"24"0"7"-15,0 0-1 0,19-21-81 16,17 17-6-16,-1-3-11 16,13 9-6-16,-5-4-7 15,1 13-4 1,-10 2-6-16,-10 10-2 16,-14 7-2-16,-12 12-1 0,-15 3-2 15,-10 6 0-15,-7 8 0 16,-7 1 2-16,-1 4-1 15,2-1 4-15,3-7 1 16,12-3 1-16,8-9 0 16,15-7 1-16,15-10-3 15,18-16-2-15,14-7-7 16,6-14-14-16,15 5-34 0,-9-12-88 16,7-10-2-1,-5-7-2-15,-7-5-1 16</inkml:trace>
          <inkml:trace contextRef="#ctx0" brushRef="#br0" timeOffset="89752.182">11819 5946 165 0,'-19'-26'121'0,"-6"3"2"16,-1 12-27-16,-12-10-58 0,12 21-4 15,-12 4-11-15,9 17-3 16,-1 9-5-16,8 15-1 16,-1 6-3-16,8 13 0 15,3 1-5-15,5 3 1 16,5-4-9-16,2-8-5 16,11 1-15-16,-1-15-20 15,22-1-51-15,0-14-42 16,17-8-2-16,4-16 0 15</inkml:trace>
          <inkml:trace contextRef="#ctx0" brushRef="#br0" timeOffset="90486.5952">12406 6069 164 0,'-24'-34'119'0,"-7"8"0"15,-3 16-30-15,-7 1-63 16,9 16 1-16,-8 6-4 16,8 20-3-16,-6 4-3 15,8 18 0-15,-2 2-4 16,11 3 3-16,6 1-5 16,11 1 1-16,12-9-4 15,14-10 0-15,12-11-3 0,12-9 1 16,8-13-4-16,7-14 0 15,3-13-2-15,0-10 0 16,-7-9 0-16,-6 1 0 16,-9-5-1-16,-10-5-1 15,-13-1 4-15,-14 3-4 16,-10 1 3-16,-12 3-2 16,-6 5 1-16,-5 1-2 15,-1 7 1-15,5 7-1 16,3 6-1-16,21 13 0 15,0 0-1-15,0 0-2 16,32-8-1-16,0 10 0 0,12 0-1 16,1-4 1-16,8 2-1 15,-2-4 2-15,-2-1 2 16,-6-1 1-16,-5-1 4 16,-8-1 2-16,-9 4 3 15,-21 4-2-15,0 0 3 16,0 0 0-16,-11 34 1 15,-8-4 1-15,-8 8-3 16,3 9 3-16,1 4-2 16,8 6 5-16,9 2-4 15,10-1 1-15,15-11-1 16,13-3-1-16,13-14 0 16,14-11-1-16,5-15-4 0,4-10-1 15,0-15 0-15,-2-9-1 16,-9-8 1-16,-6-7-1 15,-13-8-1 1,-14-4 0-16,-14-1 2 0,-12-1-2 16,-13 3 1-16,-10 3-4 15,-5 11-6-15,-13 3-12 16,9 22-22-16,-17-6-55 16,18 23-42-16,1 2-2 15,13 5-1-15</inkml:trace>
          <inkml:trace contextRef="#ctx0" brushRef="#br0" timeOffset="91080.3265">13675 6222 203 0,'0'0'132'0,"27"6"-2"16,16 1 2-16,6-1-111 15,19 3-4-15,4-5-8 16,6-2-10-16,-3-4-14 16,-13-7-21-16,3 5-29 15,-24-9-64-15,-3-6 1 16,-12-8-2-16,-7-7 5 16</inkml:trace>
          <inkml:trace contextRef="#ctx0" brushRef="#br0" timeOffset="90908.4481">13673 5888 128 0,'0'-23'121'16,"0"23"1"-16,0 0 3 16,0 0-85-16,6 34-7 15,-6 11-5-15,10 20-6 16,-7 1-6-16,5 9-2 16,-6 3-6-16,3-5-6 15,1-8-12-15,-8-22-22 16,15-1-51-16,-5-24-48 0,-8-18 1 15,19 0-3 1,-10-18 3-16</inkml:trace>
          <inkml:trace contextRef="#ctx0" brushRef="#br0" timeOffset="91252.2027">14285 5771 220 0,'0'0'131'16,"-28"17"2"-16,21 34-8 16,-3 3-90-16,16 22-2 15,-6 3-12-15,11 10 0 16,-1-2-9-16,3-2-5 16,0-6-14-16,-4-18-22 15,12 1-78-15,-9-19-34 16,3-10-3-16,-4-15-2 15</inkml:trace>
        </inkml:traceGroup>
        <inkml:traceGroup>
          <inkml:annotationXML>
            <emma:emma xmlns:emma="http://www.w3.org/2003/04/emma" version="1.0">
              <emma:interpretation id="{2AA17C94-614C-4FD3-8DF8-74247A86B3A6}" emma:medium="tactile" emma:mode="ink">
                <msink:context xmlns:msink="http://schemas.microsoft.com/ink/2010/main" type="inkWord" rotatedBoundingBox="17172,7106 19395,7090 19401,7925 17178,7941"/>
              </emma:interpretation>
              <emma:one-of disjunction-type="recognition" id="oneOf23">
                <emma:interpretation id="interp115" emma:lang="en-GB" emma:confidence="0">
                  <emma:literal>so...</emma:literal>
                </emma:interpretation>
                <emma:interpretation id="interp116" emma:lang="en-GB" emma:confidence="0">
                  <emma:literal>50...</emma:literal>
                </emma:interpretation>
                <emma:interpretation id="interp117" emma:lang="en-GB" emma:confidence="0">
                  <emma:literal>So...</emma:literal>
                </emma:interpretation>
                <emma:interpretation id="interp118" emma:lang="en-GB" emma:confidence="0">
                  <emma:literal>so..,</emma:literal>
                </emma:interpretation>
                <emma:interpretation id="interp119" emma:lang="en-GB" emma:confidence="0">
                  <emma:literal>s0..,</emma:literal>
                </emma:interpretation>
              </emma:one-of>
            </emma:emma>
          </inkml:annotationXML>
          <inkml:trace contextRef="#ctx0" brushRef="#br0" timeOffset="93267.8627">16390 6275 94 0,'17'-15'67'0,"-17"15"2"15,13-21 2-15,-15 4-3 16,2 17-3-16,-4-28-12 15,4 28-11-15,-19-31-8 0,2 18-10 16,-15 0-8-16,-4 7-5 16,-13 4-2-16,-2 10-2 15,-6 5 0 1,3 10 0-16,1 5 0 0,11 4 2 16,16 2-3-16,18 2 2 15,20-6-3-15,22 1 1 16,15-7-2-16,11 5 0 15,8-3-1-15,2 0 1 16,-8 3 0-16,-7 3 1 16,-17 2 0-16,-15 4 0 15,-20 1 0-15,-12-3 0 16,-18 0-3-16,-12-4 1 0,-8-5-3 16,-10-10-6-1,2-6-9-15,-3-17-12 16,18 3-26-16,-4-18-63 15,31-6-22-15,10-5 1 0,23 0-2 16</inkml:trace>
          <inkml:trace contextRef="#ctx0" brushRef="#br0" timeOffset="93611.6366">16818 6315 202 0,'25'-19'130'0,"-19"0"-1"15,-6 19 3-15,-19-19-105 16,-2 26-1-16,-9 5-6 16,1 14-2-16,-5 10-2 15,4 13-2-15,2 6-1 0,9 7 0 16,6 3-2-16,22 1-1 16,10-6-1-16,15-5-1 15,11-19-2-15,14-12-2 16,5-14-2-16,4-14 0 15,-2-15-1-15,-7-11 0 16,-10-10 2-16,-11-3-2 16,-14-6-2-16,-12-2-1 15,-18 2-2-15,-17 3-7 16,-7 8-7-16,-10 3-12 16,6 16-26-16,-13-6-64 15,15 18-21-15,0 1-3 16,15 8 4-16</inkml:trace>
          <inkml:trace contextRef="#ctx0" brushRef="#br0" timeOffset="94948.586">17512 6864 163 0,'0'0'117'0,"-21"10"-1"0,21-10-4 15,0 0-96-15,0 0-22 16,0 0-16-16,0 0-36 16,24 15-51-16,-24-15-3 15,34-4-1-15,-15-2 10 16</inkml:trace>
          <inkml:trace contextRef="#ctx0" brushRef="#br0" timeOffset="95120.4576">17859 6862 96 0,'0'0'94'0,"0"0"-2"15,0 0-13-15,0 0-111 16,0 0-56-16,21-2-2 16,-21 2-3-1,28-11 36-15</inkml:trace>
          <inkml:trace contextRef="#ctx0" brushRef="#br0" timeOffset="95276.7125">18159 6934 154 0,'0'0'123'16,"0"0"-1"-16,19 17-1 16,-19-17-89-16,0 0-22 15,0 0-41-15,0-17-80 0,0 17-7 16,12-21-6-16,-5 4-4 15</inkml:trace>
        </inkml:traceGroup>
        <inkml:traceGroup>
          <inkml:annotationXML>
            <emma:emma xmlns:emma="http://www.w3.org/2003/04/emma" version="1.0">
              <emma:interpretation id="{40E2C98C-8308-4DC8-974A-B82A5169001E}" emma:medium="tactile" emma:mode="ink">
                <msink:context xmlns:msink="http://schemas.microsoft.com/ink/2010/main" type="inkWord" rotatedBoundingBox="20351,6755 24721,6723 24729,7754 20359,7785"/>
              </emma:interpretation>
              <emma:one-of disjunction-type="recognition" id="oneOf24">
                <emma:interpretation id="interp120" emma:lang="en-GB" emma:confidence="0">
                  <emma:literal>0.00 s</emma:literal>
                </emma:interpretation>
                <emma:interpretation id="interp121" emma:lang="en-GB" emma:confidence="0">
                  <emma:literal>0. 0015</emma:literal>
                </emma:interpretation>
                <emma:interpretation id="interp122" emma:lang="en-GB" emma:confidence="0">
                  <emma:literal>0. ours</emma:literal>
                </emma:interpretation>
                <emma:interpretation id="interp123" emma:lang="en-GB" emma:confidence="0">
                  <emma:literal>0.0015</emma:literal>
                </emma:interpretation>
                <emma:interpretation id="interp124" emma:lang="en-GB" emma:confidence="0">
                  <emma:literal>0. oois</emma:literal>
                </emma:interpretation>
              </emma:one-of>
            </emma:emma>
          </inkml:annotationXML>
          <inkml:trace contextRef="#ctx0" brushRef="#br0" timeOffset="96011.0941">19720 6281 86 0,'3'-19'97'0,"-5"-4"-12"0,-1-7-12 16,6 5-4-16,-12-11-9 15,9 12-11-15,-19-16-8 16,4 14-5-16,-17-8-8 16,0 13-7-16,-14 2-5 15,1 15-4-15,-8 8-3 16,0 13-2-16,-1 15-2 15,3 17 0-15,3 14-2 16,7 12-1-16,7 10 3 16,13 8 2-16,6-1-2 15,17 1 2-15,15-14-2 16,17-13 1-16,19-19-1 0,17-20 3 16,11-20-4-16,6-22-2 15,5-15 2-15,1-15-1 16,-4-12-1-16,-14-3 0 15,-18-1-1-15,-19 1 0 16,-23-4 0-16,-15 5 0 16,-21 2-1-16,-11 6-2 15,-10 12-1-15,-3 1-6 16,3 13-7-16,3 1-15 16,22 26-28-16,-6 0-77 15,27 15-1-15,1 1-3 16,14 7 4-16</inkml:trace>
          <inkml:trace contextRef="#ctx0" brushRef="#br0" timeOffset="96307.9737">20239 6694 249 0,'-9'19'139'0,"9"-19"-3"15,0 0-1 1,0 0-107-16,0 0-27 0,-17 2-23 15,17-2-67-15,0 0-41 16,11-26-6-16,-11 26 2 16</inkml:trace>
          <inkml:trace contextRef="#ctx0" brushRef="#br0" timeOffset="97057.0154">21242 6094 140 0,'-2'-29'123'0,"-7"3"2"16,-5-1 1-16,-6-1-41 15,-3 15-60-15,-11 3-1 16,6 18-8-16,-10 7-3 16,2 19-3-16,-4 11-3 0,6 16-1 15,2 12-1-15,10 5 0 16,6-1 1-16,16-1-1 16,12-10-1-1,14-7-1-15,12-18 0 0,9-13-1 16,6-18 1-16,4-14-2 15,-4-13-1-15,-6-11 1 16,-7-10-1-16,-10-5-1 16,-11-5-2-16,-14-6 1 15,-10-3-3-15,-12-2 2 16,-6 3 0-16,-2 7-2 16,1 5 2-16,5 6 0 15,11 10 1-15,14 5 0 0,19 10 1 16,12 9 0-16,16 1-1 15,6 1 1 1,9 0 1-16,0 0-1 16,-4 2 1-16,-7 0-1 0,-10 2 1 15,-11 2 1-15,-12 3 0 16,-24-7 0-16,12 38 0 16,-22-4 1-16,-10 7 0 15,-7 12 3-15,-3 8 1 16,2 7 1-16,3 0 1 15,12 0 0-15,9-12 0 16,17-6-1-16,16-16 0 16,16-14-2-1,12-18-1-15,11-13-1 16,1-16-2-16,1-8 0 16,-7-9-1-16,-7-5 1 15,-12-6-1-15,-14-1-1 16,-13-7-3-16,-21-1-1 15,-15 4-2-15,-15 1-10 16,-3 16-15-16,-18-8-32 16,6 26-71-16,-4 6-2 0,9 15 0 15,8 8-1-15</inkml:trace>
          <inkml:trace contextRef="#ctx0" brushRef="#br0" timeOffset="97463.2836">22577 5973 206 0,'0'0'123'0,"0"0"2"16,6 30-1-16,2 15-91 15,-16 8-4-15,12 21-5 16,-10 3-5-1,2 10-4-15,-3-4-4 0,1-3-3 16,1-12-7-16,-1-14-9 16,6-6-24-16,-8-28-60 15,8-20-43-15,17-2 1 16,-2-20-5-16</inkml:trace>
          <inkml:trace contextRef="#ctx0" brushRef="#br0" timeOffset="97963.2841">23403 5806 241 0,'5'-17'128'15,"-5"17"-1"-15,-11-26-1 16,11 26-108-16,-47-13-1 15,11 15-4-15,-13 0-6 16,-6 1-3-16,-2 5-3 16,3 1-2-16,3 6 0 15,7 1 0-15,10 6 2 0,12 7 0 16,12 5-1-16,8 5 2 16,6 3-2-1,5 3 2-15,5-5 0 16,1 1 1-16,2-5-2 0,4-6 1 15,1-7 0-15,3-6 1 16,1-9-1-16,8-6 1 16,2-4-2-16,6-4 0 15,3-2 1-15,2 5 0 16,2 3 3-16,0 7 2 16,-7 6 1-16,-4 12 2 15,-12 3 2-15,-5 16 1 16,-17-1-2-16,-8 8-2 0,-17-2-2 15,-9 4-3 1,-6-6-4-16,-9-7-9 16,-1-2-10-16,-3-21-20 15,17 4-51-15,-4-21-50 0,12-8-5 16,1-16 0-16,16-5 4 16</inkml:trace>
        </inkml:traceGroup>
        <inkml:traceGroup>
          <inkml:annotationXML>
            <emma:emma xmlns:emma="http://www.w3.org/2003/04/emma" version="1.0">
              <emma:interpretation id="{C67175F6-FF17-405D-903A-C308A47C97C5}" emma:medium="tactile" emma:mode="ink">
                <msink:context xmlns:msink="http://schemas.microsoft.com/ink/2010/main" type="inkWord" rotatedBoundingBox="25475,6596 27390,6582 27397,7528 25482,7542"/>
              </emma:interpretation>
              <emma:one-of disjunction-type="recognition" id="oneOf25">
                <emma:interpretation id="interp125" emma:lang="en-GB" emma:confidence="0">
                  <emma:literal>mol</emma:literal>
                </emma:interpretation>
                <emma:interpretation id="interp126" emma:lang="en-GB" emma:confidence="0">
                  <emma:literal>mod</emma:literal>
                </emma:interpretation>
                <emma:interpretation id="interp127" emma:lang="en-GB" emma:confidence="0">
                  <emma:literal>mot</emma:literal>
                </emma:interpretation>
                <emma:interpretation id="interp128" emma:lang="en-GB" emma:confidence="0">
                  <emma:literal>mid</emma:literal>
                </emma:interpretation>
                <emma:interpretation id="interp129" emma:lang="en-GB" emma:confidence="0">
                  <emma:literal>med</emma:literal>
                </emma:interpretation>
              </emma:one-of>
            </emma:emma>
          </inkml:annotationXML>
          <inkml:trace contextRef="#ctx0" brushRef="#br0" timeOffset="98650.794">24291 6162 210 0,'26'1'118'15,"-17"18"-1"-15,-3 10-1 16,-8 7-103-16,0 7 1 15,-7 2-3-15,3-1-2 16,-3-10-4-16,1-10-1 16,8-24-2-16,-17 17-1 0,17-17 0 15,-2-28-1-15,10-6 0 16,7-9 0-16,6-5 0 16,9 3 0-16,8 3 0 15,1 12 0-15,1 13 3 16,-4 19 1-16,-4 15 2 15,-4 19 4-15,-9 13-2 16,-5 12 0-16,-14-1 0 16,-2 0-1-16,-4-10 0 15,4-11-2-15,2-18-1 16,0-21-3-16,0 0 1 16,25-34 1-16,-3-8-1 0,5-9 0 15,5-5-1-15,6-1 0 16,3 6 1-16,3 11 0 15,-5 18 1-15,-1 14 1 16,-6 18 1-16,0 12 0 16,-7 14-2-16,-6 10 0 15,-8 5-10-15,-7-4-11 16,5 0-28-16,-14-15-62 16,12-5-28-16,-7-27-1 15,12 17 5-15</inkml:trace>
          <inkml:trace contextRef="#ctx0" brushRef="#br0" timeOffset="99166.4524">25384 6148 201 0,'10'-19'120'16,"-10"19"6"-16,0 0-2 16,-23 21-85-16,0 11-24 15,3 16 5-15,-3 3-1 16,10 7-2-16,3-7-2 15,10 0-5-15,12-11-1 16,10-10-3-16,8-19 0 16,12-14-4-16,7-16-1 15,0-10 0-15,4-8-5 16,-6-9 1-16,-5-5-4 0,-14-9 0 16,-11-1-1-16,-15 3 1 15,-9 11 1-15,-10 9 0 16,-10 15 4-16,-1 16 3 15,1 12 4-15,10 18 2 16,8 9-1-16,15 8 1 16,11-6-1-16,18-6 1 15,11-15-3-15,9-11-2 16,7-13-3-16,2-14-1 16,0-11 0-16,-1-15-1 15,-5-5 1-15,-7-14-1 16,-9-6 2-16,-10-3-1 15,-8 5 4-15,-7 12-3 0,-9 13 5 16,-10 26 0-16,2 23 1 16,-23 34 1-16,6 27 2 15,4 27 2 1,-4 12-2-16,4 10 3 0,4 1-5 16,7-3-1-16,2-12-3 15,5-16-9-15,7-12-21 16,-14-30-58-16,15-3-57 15,-5-18-1-15,-8-17-6 16,0 0 1-16</inkml:trace>
        </inkml:traceGroup>
        <inkml:traceGroup>
          <inkml:annotationXML>
            <emma:emma xmlns:emma="http://www.w3.org/2003/04/emma" version="1.0">
              <emma:interpretation id="{73E48841-8473-40D7-B96A-255EC9876AAF}" emma:medium="tactile" emma:mode="ink">
                <msink:context xmlns:msink="http://schemas.microsoft.com/ink/2010/main" type="inkWord" rotatedBoundingBox="28368,6485 32326,6457 32338,8033 28380,8062"/>
              </emma:interpretation>
              <emma:one-of disjunction-type="recognition" id="oneOf26">
                <emma:interpretation id="interp130" emma:lang="en-GB" emma:confidence="0">
                  <emma:literal>reacts</emma:literal>
                </emma:interpretation>
                <emma:interpretation id="interp131" emma:lang="en-GB" emma:confidence="0">
                  <emma:literal>rea,cts</emma:literal>
                </emma:interpretation>
                <emma:interpretation id="interp132" emma:lang="en-GB" emma:confidence="0">
                  <emma:literal>rea_cts</emma:literal>
                </emma:interpretation>
                <emma:interpretation id="interp133" emma:lang="en-GB" emma:confidence="0">
                  <emma:literal>rea.cts</emma:literal>
                </emma:interpretation>
                <emma:interpretation id="interp134" emma:lang="en-GB" emma:confidence="0">
                  <emma:literal>rea,ct5</emma:literal>
                </emma:interpretation>
              </emma:one-of>
            </emma:emma>
          </inkml:annotationXML>
          <inkml:trace contextRef="#ctx0" brushRef="#br0" timeOffset="99775.8086">27322 5952 153 0,'-6'19'107'15,"-3"17"5"-15,3 13-1 16,4 9-83-16,-7 5-4 16,7 8 3-16,-7-12-7 15,7 1-4-15,-8-16-2 0,8-8-2 16,-1-19-3-16,3-17-3 15,0 0-1-15,22-42-1 16,-8-1 1-16,4-10 0 16,1-11 2-16,6-4-2 15,-4-2 2-15,7 7-3 16,-2 7 2-16,8 7-3 16,4 11-4-16,2 11-8 15,7 24-16-15,-9-3-27 16,7 23-74-16,-9 4-2 15,0 7-1-15,-15 2-2 16</inkml:trace>
          <inkml:trace contextRef="#ctx0" brushRef="#br0" timeOffset="100088.3174">27751 6381 167 0,'6'17'121'0,"12"-8"-4"16,11-13 5-16,7-20-65 15,13-6-48-15,7-18 1 16,9 3-1-16,-3-17-2 16,-5 3-3-16,-14-5 0 15,-13 0-4-15,-16 5 3 16,-13 8-3-16,-14 15 3 16,-11 14 2-16,-10 20 0 0,-2 22 4 15,-10 22 0-15,9 20 4 16,1 8-2-16,7 11 2 15,9 1-4-15,10-3-4 16,10-9-11-16,12-19-14 16,22-6-36-16,0-22-77 15,22-8 3-15,5-17-6 16,7-9 4-16</inkml:trace>
          <inkml:trace contextRef="#ctx0" brushRef="#br0" timeOffset="100463.3434">28952 6137 247 0,'8'-40'124'16,"-16"3"4"-16,-22-3-1 15,-8 10-114-15,-15 9 0 16,0 19 1-16,-3 10 2 16,3 24 0-16,-4 15-2 15,8 17-2-15,9 10-3 16,12 1-1-16,13-5 0 15,17-7-2-15,13-18-1 16,17-17-2-16,15-20-2 16,10-14 0-16,9-18-2 15,4-10 0-15,0-14 0 16,-4-6 0-16,-11-9 0 0,-10 5-1 16,-11 7 1-16,-9 13 0 15,-16 13 1-15,-9 25 0 16,0 0 1-16,-26 32 0 15,7 12-3-15,-2 5-2 16,6 13-9-16,-4-11-14 16,19 12-35-16,-8-22-72 15,24 1-5-15,-3-16 1 16,13-7-3-16</inkml:trace>
          <inkml:trace contextRef="#ctx0" brushRef="#br0" timeOffset="100978.9567">29755 6020 187 0,'-11'-21'119'0,"-8"10"1"16,-4 7 2-16,-9 2-72 15,0 27-31-15,-6 9-2 16,6 19-2-16,-2 3-4 0,9 12 2 16,8-5-3-16,16-3 0 15,12-13-3 1,23-9-1-16,13-23-1 0,21-17-1 15,13-19-3-15,12-18-2 16,9-18 0-16,4-15-2 16,3-11 4-16,-11-13-1 15,-11-4 1-15,-17-8-1 16,-21-1 0-16,-19 10 1 16,-18 20 3-16,-20 20-5 15,-18 29 0-15,-12 32 1 16,-7 36 2-16,1 34 1 0,6 28 4 15,10 19-2 1,2 0-3-16,12 5 6 16,9-6-8-16,3-16-4 15,11-14-10-15,-7-31-21 0,15-10-45 16,-9-28-57-16,-8-19 3 16,0 0-5-16,9-43 6 15</inkml:trace>
          <inkml:trace contextRef="#ctx0" brushRef="#br0" timeOffset="101369.5863">29978 5956 205 0,'-19'-32'128'0,"19"11"4"15,15 0-1 1,21 10-65-16,15-12-47 16,28 10 3-16,12-8-3 15,15 4-4-15,3-2-4 0,3 4-3 16,-12 2-2-16,-13 3-2 15,-21 3-1 1,-27 1-4-16,-39 6 1 0,0 0 1 16,-45 17-1-16,-12-2 1 15,-5 4 0-15,0 8 0 16,7 5 1-16,13 5 2 16,24 9-1-16,25 3 2 15,23 2-1-15,21 4 4 16,12 1-2-16,7 1 3 15,-6-4-1-15,-8 2-1 16,-16-8 0-16,-17-2-1 16,-25-11-1-16,-17-5-3 0,-19-9-2 15,-13-10-5-15,-4-10-12 16,-7-21-19-16,19 8-51 16,-8-19-59-16,15 5 0 15,2-7-3-15,15 6 0 16</inkml:trace>
          <inkml:trace contextRef="#ctx0" brushRef="#br0" timeOffset="102135.215">27277 6972 104 0,'-32'0'101'0,"32"0"11"15,-34-2-26-15,15-13-50 16,19 15 3-16,-17-13 0 16,17 13 0-16,0 0-2 15,26-19-5-15,-7 11-9 16,17 6-4-16,4-5-2 0,18 3-3 16,12-2 0-16,15 4-2 15,13-1 0-15,14 5-3 16,14-4 1-16,22 4-3 15,20-4 0-15,23-2-3 16,18 0 2-16,18 0-1 16,17 2-1-16,12 1-2 15,7 1 2-15,-2 3 0 16,-18 7 0-16,-14 1-1 16,-25 2-2-16,-25 4 1 15,-31-3-1-15,-28 3 1 16,-35 0-4-16,-26 0 1 15,-21-2 0-15,-38-15 0 0,17 24 2 16,-17-24-1-16,-15 17 0 16,15-17 0-1,-29 8 1-15,29-8 0 16,-19-6-1-16,19 6 0 0,0 0-4 16,-20-26-9-16,20 26-29 15,-27-12-98-15,27 12-5 16,-28-22-4-16,9 8-5 15</inkml:trace>
        </inkml:traceGroup>
      </inkml:traceGroup>
    </inkml:traceGroup>
    <inkml:traceGroup>
      <inkml:annotationXML>
        <emma:emma xmlns:emma="http://www.w3.org/2003/04/emma" version="1.0">
          <emma:interpretation id="{50C7D856-B1A7-4DD4-9F75-B6AA7064BE94}" emma:medium="tactile" emma:mode="ink">
            <msink:context xmlns:msink="http://schemas.microsoft.com/ink/2010/main" type="paragraph" rotatedBoundingBox="1544,8760 33154,8816 33151,10661 1541,106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DE78B1-7627-405F-B3F3-44962C9C6CED}" emma:medium="tactile" emma:mode="ink">
              <msink:context xmlns:msink="http://schemas.microsoft.com/ink/2010/main" type="line" rotatedBoundingBox="1544,8760 33154,8816 33151,10661 1541,10605"/>
            </emma:interpretation>
          </emma:emma>
        </inkml:annotationXML>
        <inkml:traceGroup>
          <inkml:annotationXML>
            <emma:emma xmlns:emma="http://www.w3.org/2003/04/emma" version="1.0">
              <emma:interpretation id="{FD847BCA-B17E-441C-8579-149756F6C894}" emma:medium="tactile" emma:mode="ink">
                <msink:context xmlns:msink="http://schemas.microsoft.com/ink/2010/main" type="inkWord" rotatedBoundingBox="1544,8828 5733,8835 5730,10612 1541,10605"/>
              </emma:interpretation>
              <emma:one-of disjunction-type="recognition" id="oneOf27">
                <emma:interpretation id="interp135" emma:lang="en-GB" emma:confidence="0">
                  <emma:literal>leaving</emma:literal>
                </emma:interpretation>
                <emma:interpretation id="interp136" emma:lang="en-GB" emma:confidence="0">
                  <emma:literal>Leaving</emma:literal>
                </emma:interpretation>
                <emma:interpretation id="interp137" emma:lang="en-GB" emma:confidence="0">
                  <emma:literal>having</emma:literal>
                </emma:interpretation>
                <emma:interpretation id="interp138" emma:lang="en-GB" emma:confidence="0">
                  <emma:literal>heaving</emma:literal>
                </emma:interpretation>
                <emma:interpretation id="interp139" emma:lang="en-GB" emma:confidence="0">
                  <emma:literal>reaving</emma:literal>
                </emma:interpretation>
              </emma:one-of>
            </emma:emma>
          </inkml:annotationXML>
          <inkml:trace contextRef="#ctx0" brushRef="#br0" timeOffset="103934.2204">359 7997 50 0,'0'0'100'16,"8"-22"1"-16,-8 22 5 15,0 19-64-15,-10 7-19 16,6 23 2-16,-3 12-2 15,7 14-3-15,-6 14 1 16,10 11-2-16,-2-2-1 16,9 4-2-16,1-11-3 0,8-6-2 15,3-19-3-15,7-13 3 16,6-27-6-16,9-16-2 16,3-20-2-1,3-14-2-15,2-14 2 0,-1-13-2 16,-2-6 3-16,-7-3-1 15,-7 0 0-15,-12-1 0 16,-10 4 1-16,-14 12-1 16,-12 7-2-16,-7 16 3 15,-7 14-3-15,-2 18-3 16,-3 22 3-16,5 15 0 16,3 13 1-16,14 14 1 15,5 5 0-15,12 1 0 0,11-10 1 16,9-8 1-16,10-19-8 15,3-16-13-15,16-5-32 16,-6-25-76-16,7-14-2 16,-3-10-2-16,0-7-4 15</inkml:trace>
          <inkml:trace contextRef="#ctx0" brushRef="#br0" timeOffset="104668.6354">1749 8394 141 0,'-13'-26'121'0,"-15"-1"-1"15,-10 8-4-15,-9 14-96 16,-14 5 1-16,5 19 3 16,-12 11-4-16,7 21-4 15,1 11-1-15,11 14-2 16,9 1-2-16,17 2-2 15,12-11-2-15,19-13-2 16,14-21-4-16,18-21-2 16,11-20-3-16,9-20-2 15,6-12 0-15,1-18 2 16,-1-3-2-16,-10-8-1 16,-10 0 2-16,-12 5 4 0,-12 12 3 15,-10 15 2-15,-12 16 1 16,0 20 2-16,-21 20 0 15,10 22 1 1,-5 17 1-16,7 16 0 0,0 6-1 16,7 2-1-16,5-11-2 15,9-6-2-15,7-15 0 16,7-17-1-16,8-19-2 16,6-18 0-16,5-18-2 15,2-15-2-15,4-6-1 16,-2-12-3-16,2-9 2 15,-5 3 1-15,-8 11 0 0,-8 7-5 16,-9 21 6-16,-21 21 2 16,0 0 3-16,9 33 4 15,-20 14-1 1,-3 13 1-16,1 3 1 0,9-3 5 16,8-11-5-16,9-5 1 15,14-14-2-15,7-15-2 16,11-21 0-16,6-15-2 15,6-13 1-15,0-7-4 16,-3-10 1-16,-5-11-4 16,-9-5 3-16,-14-2 0 15,-10 4 0-15,-13 9 1 16,-12 10-2-16,-4 5 4 0,-2 7-1 16,1 15 2-16,14 19-1 15,-2-19 0 1,19 19-2-16,10-4 1 15,13-1 1-15,3-3-1 0,6-1 0 16,0 1 0-16,-5 8 0 16,-5 4 1-16,-7 9 2 15,-9 13-4-15,-13 18 4 16,-9 11 1-16,-6 7 1 16,-7 14-1-16,-5-1-1 15,2 1 0-15,-2-8-10 16,-2-15-11-16,18-8-53 0,-9-26-67 15,10-19-5 1,-2-19-1-16,8-17-1 16</inkml:trace>
          <inkml:trace contextRef="#ctx0" brushRef="#br0" timeOffset="104809.2324">2862 7858 228 0,'-42'3'51'16,"6"14"-48"-16,6 8-4 16,7 1-134-16</inkml:trace>
          <inkml:trace contextRef="#ctx0" brushRef="#br0" timeOffset="105653.0067">3179 8419 146 0,'0'26'110'0,"6"18"2"0,-4 3 3 16,-6 6-94-16,10 9-10 16,-3-5 3-16,11-6-2 15,-3-21 2-15,10-11-1 16,-1-19-4-16,11-10-3 15,3-16-2-15,5-14 2 16,5-7-4-16,1-2 0 16,2 0-2-16,-1 9 2 15,-9 10-1-15,-3 15-3 16,-7 20 5-16,-4 20-4 16,-5 11 6-16,-1 15-1 15,-3 4 2-15,5 3 0 0,3-5 0 16,8-9 3-16,10-22-5 15,5-12-3-15,5-16-3 16,1-17-3-16,1-11-3 16,-2-15-1-16,-1-6-5 15,-13-11 1-15,-8 2-1 16,-17-6 3-16,-7 4 2 16,-13 8 4-16,-5 12 2 15,-6 20 2-15,-5 16 8 16,4 24 3-16,4 23-1 15,12 24 3-15,5 14 2 16,15 20 5-16,0 5 0 0,13 13 1 16,-3-1-4-16,7 7-1 15,-6-14-1-15,-1 1-2 16,-8-6-3-16,-6-11-5 16,-9-11-3-16,-10-18-1 15,-7-15 0-15,-7-16-1 16,-7-18 1-16,-7-17 1 15,1-18-4-15,-5-20 1 16,12-12-1-16,7-16 2 16,13-9-1-16,14-6 1 15,15-2 1-15,15-2-3 16,15 4 5-16,13 8-3 16,2 9-1-16,-6 8-10 0,3 18-15 15,-26 5-50-15,1 20-61 16,-15 6 0-16,-23 13-6 15,19-8 3 1</inkml:trace>
        </inkml:traceGroup>
        <inkml:traceGroup>
          <inkml:annotationXML>
            <emma:emma xmlns:emma="http://www.w3.org/2003/04/emma" version="1.0">
              <emma:interpretation id="{09387DA9-56D9-45AA-B329-093E6EB89BEF}" emma:medium="tactile" emma:mode="ink">
                <msink:context xmlns:msink="http://schemas.microsoft.com/ink/2010/main" type="inkWord" rotatedBoundingBox="6772,8976 10279,8982 10277,10026 6770,10019"/>
              </emma:interpretation>
              <emma:one-of disjunction-type="recognition" id="oneOf28">
                <emma:interpretation id="interp140" emma:lang="en-GB" emma:confidence="0">
                  <emma:literal>0.018</emma:literal>
                </emma:interpretation>
                <emma:interpretation id="interp141" emma:lang="en-GB" emma:confidence="0">
                  <emma:literal>0018</emma:literal>
                </emma:interpretation>
                <emma:interpretation id="interp142" emma:lang="en-GB" emma:confidence="0">
                  <emma:literal>0.08</emma:literal>
                </emma:interpretation>
                <emma:interpretation id="interp143" emma:lang="en-GB" emma:confidence="0">
                  <emma:literal>00 18</emma:literal>
                </emma:interpretation>
                <emma:interpretation id="interp144" emma:lang="en-GB" emma:confidence="0">
                  <emma:literal>0.0818</emma:literal>
                </emma:interpretation>
              </emma:one-of>
            </emma:emma>
          </inkml:annotationXML>
          <inkml:trace contextRef="#ctx0" brushRef="#br0" timeOffset="106309.2589">5835 8147 123 0,'6'-32'116'0,"-10"-1"3"0,-6 11-1 16,10 22-87-16,-39-13 1 16,16 33-5-16,-13 12-8 15,4 25-2-15,-6 17-6 16,10 20-1-16,-2 10 1 16,11 8 3-16,4-1-3 15,17-5 2-15,7-14-4 16,19-14 0-16,12-29-2 15,11-23 0-15,9-24-4 16,8-23-3-16,4-22 0 16,-2-12-2-16,-6-18 2 15,-7-3 2-15,-14-7 0 0,-12-2-1 16,-18 0 2-16,-19 2-1 16,-15 2 0-16,-11 9-1 15,-4 15-2-15,-7 12-7 16,5 18-7-16,0 10-15 15,21 34-38-15,4 6-67 16,19 20-1-16,5 7-3 16,12 4-3-16</inkml:trace>
          <inkml:trace contextRef="#ctx0" brushRef="#br0" timeOffset="106496.7554">6553 8898 220 0,'0'0'137'0,"0"0"-2"15,-23 0-5-15,15-18-106 16,8 18-47-16,-11-21-42 16,11 21-67-16,-9-21-1 15,9 21-2-15,-10-19-2 16</inkml:trace>
          <inkml:trace contextRef="#ctx0" brushRef="#br0" timeOffset="226924.1883">7429 8347 107 0,'0'0'110'16,"17"-32"7"-16,-13 15-1 15,-4 17-82-15,-6-40-5 16,6 40 1-16,-24-36-3 0,5 21-6 15,-10 2-4-15,-3 11-6 16,-6 6-3-16,1 11-3 16,-5 9-1-16,4 12 0 15,2 12-3-15,6 12 0 16,6 8 1-16,10 4 2 16,7 0 0-16,11 3 2 15,7-9 0-15,14-3-1 16,5-16 3-16,9-13 1 15,7-17-2-15,7-13-1 16,3-14-1-16,9-13-1 16,-7-9-1-16,1-7-2 0,-6-12 1 15,-6-2 2-15,-11-2-1 16,-12 0 0-16,-12-1 0 16,-16 3 0-16,-11-4 0 15,-8 8-1-15,-7 7-2 16,-6 8-8-16,4 12-11 15,-4-1-21-15,15 25-64 16,-2 4-35-16,23-6 0 16,-15 35-3-16</inkml:trace>
          <inkml:trace contextRef="#ctx0" brushRef="#br0" timeOffset="227205.4415">8305 8030 186 0,'-15'34'123'0,"-2"11"5"15,4 15 0-15,2 12-112 16,1 15 0-16,7 9 1 15,-1-5-2-15,9 5 0 16,-3-9-5-16,10-6-5 0,-5-13-13 16,5-17-8-16,5-11-28 15,-17-40-54-15,26 15-37 16,-9-28 0-16,4-13-2 16</inkml:trace>
          <inkml:trace contextRef="#ctx0" brushRef="#br0" timeOffset="227658.5734">8959 8213 157 0,'17'-46'127'16,"-21"-1"2"-16,-13 6 0 16,-11 10-84-16,-17 3-23 0,-1 17-1 15,-7 9-6-15,4 17-4 16,6 11-1-16,14 16 1 15,11 7-2 1,14 10 1-16,13-1 2 0,18 1-3 16,7-4 0-16,13 3-2 15,2 1 0-15,8-3-3 16,-6-1 0-16,0 2-1 16,-10-2-3-16,-5 1 4 15,-15 3-2-15,-10-6 1 16,-13-2-4-16,-13-6 2 15,-13-7-2-15,-12-12 2 0,-13-13-2 16,-11-14-1-16,0-16 1 16,2-14-1-1,9-8 0-15,9-7 0 16,18-5 1-16,16 0-2 0,20 2 3 16,16-4-1-16,16 6 2 15,7-4-4-15,8 2-16 16,-10-11-42-16,8 10-78 15,-12-8-4-15,-5-4 0 16,-6-6-5-16</inkml:trace>
        </inkml:traceGroup>
        <inkml:traceGroup>
          <inkml:annotationXML>
            <emma:emma xmlns:emma="http://www.w3.org/2003/04/emma" version="1.0">
              <emma:interpretation id="{240687CF-D0B3-4555-AD7F-CA675FF6C3AC}" emma:medium="tactile" emma:mode="ink">
                <msink:context xmlns:msink="http://schemas.microsoft.com/ink/2010/main" type="inkWord" rotatedBoundingBox="11858,8778 17744,8789 17742,9778 11856,9768"/>
              </emma:interpretation>
              <emma:one-of disjunction-type="recognition" id="oneOf29">
                <emma:interpretation id="interp145" emma:lang="en-GB" emma:confidence="0">
                  <emma:literal>-0.0015</emma:literal>
                </emma:interpretation>
                <emma:interpretation id="interp146" emma:lang="en-GB" emma:confidence="0">
                  <emma:literal>-0.005</emma:literal>
                </emma:interpretation>
                <emma:interpretation id="interp147" emma:lang="en-GB" emma:confidence="0">
                  <emma:literal>-0.0055</emma:literal>
                </emma:interpretation>
                <emma:interpretation id="interp148" emma:lang="en-GB" emma:confidence="0">
                  <emma:literal>-0005</emma:literal>
                </emma:interpretation>
                <emma:interpretation id="interp149" emma:lang="en-GB" emma:confidence="0">
                  <emma:literal>-0.05</emma:literal>
                </emma:interpretation>
              </emma:one-of>
            </emma:emma>
          </inkml:annotationXML>
          <inkml:trace contextRef="#ctx0" brushRef="#br0" timeOffset="110506.0904">14208 8207 68 0,'6'-24'112'0,"-14"-10"1"15,1 1 2-15,-12 3-53 16,-12-8-30-16,3 6-4 16,-12-2-7-16,1 15-4 15,-10 2-4-15,3 17-1 16,-3 14-2-16,8 18 0 16,1 13-2-16,6 19 1 15,6 8-1-15,7 9-1 16,6 4-2-16,11 4 0 15,8-13-2-15,9-6 0 16,12-16 0-16,9-14-2 16,9-19 0-16,6-17 0 0,6-23 2 15,2-10 1-15,-3-12-1 16,-5-6 0-16,-7-10-2 16,-14-4 1-16,-11-3-2 15,-15 2 1-15,-13 1-2 16,-8 3-2-16,-6 9 2 15,-1 5-1-15,5 14 1 16,10 7-1-16,11 23 1 16,17-18 0-16,17 19 0 15,11 1-1-15,14 0 1 16,7-2-1-16,4-2 1 16,2-1 0-16,-10-3-1 15,-9 6 1-15,-12 2 0 0,-12 2 1 16,-12 9-1-16,-17 6 3 15,-14 9-1-15,-6 12 3 16,-7 7 0-16,-1 10 3 16,0 9-2-16,3 9 1 15,8 3 1-15,13-3 0 16,10-5 0-16,18-8-2 16,10-14 0-16,16-16-3 15,8-17 3-15,10-21-3 16,4-18 1-16,0-14 0 15,-4-7 0-15,-8-10-1 16,-9-6-1-16,-13 1 1 0,-17-8-2 16,-16-6 1-16,-16 4-1 15,-14 4-4-15,-10 8 0 16,-9 5-8-16,3 15-8 16,-9 2-17-16,20 29-36 15,-2 5-64-15,32 2 0 16,-19 32-2-16,29-11 2 15</inkml:trace>
          <inkml:trace contextRef="#ctx0" brushRef="#br0" timeOffset="110756.1174">15496 7909 147 0,'17'24'119'15,"-5"14"4"-15,-3 11 1 0,-5 6-90 16,7 22-2-16,-9-3-8 16,6 9-8-16,-12-4-6 15,2-3-4-15,-4-14-10 16,-3-14-12-16,7-9-22 16,2-39-34-16,0 0-52 15,0 0-1-15,19-28-1 16,7-10 0-16</inkml:trace>
          <inkml:trace contextRef="#ctx0" brushRef="#br0" timeOffset="111271.7209">16363 7860 198 0,'23'-19'131'0,"-23"19"1"16,7-23 1-16,-7 23-103 15,-28-4-5-15,-4 12-6 16,-10-6-8-16,-7 5-5 16,-6 1-2-16,-1 1-2 15,-3-1-2-15,6 3 0 16,6-1 0-16,8 3 0 16,5 2 0-16,11 8 0 15,6 5-1-15,7 6 2 16,7 4-2-16,1 3 2 0,4 1-1 15,0 1 1-15,5-3-1 16,1-4 1-16,3-10-1 16,6-5 0-1,4-6 0-15,5-9 0 0,8-6 0 16,4-2 0-16,5-4 0 16,8 1-1-16,6 1 1 15,2 6 1-15,-1 3 4 16,3 12 2-16,-7 6 1 15,-3 9 3-15,-11 2 1 16,-8 13-1-16,-15-1 1 16,-11 1-1-16,-16 0-4 15,-9-2-1-15,-15-5-3 0,-11-4-2 16,-6-8-2-16,-7-9-5 16,-3-4-11-1,-5-17-17-15,17 6-54 16,-4-19-57-16,13-4-2 0,8-13-1 15,17-2 4-15</inkml:trace>
          <inkml:trace contextRef="#ctx0" brushRef="#br0" timeOffset="108615.4342">10653 8609 181 0,'0'0'131'15,"0"0"0"-15,0 0-41 16,29 12-54-16,10-25-1 16,25 9-7-16,1-11-8 15,6 1-11-15,-1 3-17 16,-11-6-32-16,-2 10-96 16,-14 1 0-16,-13 2-4 15,-9 2 0-15</inkml:trace>
          <inkml:trace contextRef="#ctx0" brushRef="#br0" timeOffset="109382.0745">12463 8122 92 0,'-13'-30'110'0,"-8"-2"2"16,-2 7 3-16,-1 10-76 15,-12 2-5-15,5 20-3 16,-6 9-8-16,5 19-3 16,-4 13-5-16,4 18 1 15,-2 6-7-15,7 14 4 16,4 1-4-16,12 2 3 16,7-8-6-16,14-9 2 15,12-15-4-15,14-14 0 16,12-18 2-16,14-20-2 15,4-16-2-15,4-17 0 0,-2-12 4 16,-4-7-2-16,-7-8 1 16,-12 0 0-16,-17-3 0 15,-14-1-1-15,-14-3 1 16,-15 1-2-16,-12 5-3 16,-7 5-1-16,-4 9-2 15,-1 8-6-15,7 15-5 16,-2 10-13-16,34 9-24 15,-34 36-71-15,39 3-14 16,8 5-2-16,8 3 3 16</inkml:trace>
          <inkml:trace contextRef="#ctx0" brushRef="#br0" timeOffset="109537.322">12948 8727 155 0,'0'0'134'0,"0"0"-4"16,0 0 1-16,0 0-81 15,0 0-50-15,0 0-24 16,0 0-65-16,0-17-37 16,0 17-5-16,-13-29 0 15</inkml:trace>
        </inkml:traceGroup>
        <inkml:traceGroup>
          <inkml:annotationXML>
            <emma:emma xmlns:emma="http://www.w3.org/2003/04/emma" version="1.0">
              <emma:interpretation id="{EB23A947-600B-4811-94AE-8C5B44B7D0D8}" emma:medium="tactile" emma:mode="ink">
                <msink:context xmlns:msink="http://schemas.microsoft.com/ink/2010/main" type="inkWord" rotatedBoundingBox="18917,9270 19450,9271 19449,9520 18917,9519"/>
              </emma:interpretation>
              <emma:one-of disjunction-type="recognition" id="oneOf30">
                <emma:interpretation id="interp150" emma:lang="en-GB" emma:confidence="0">
                  <emma:literal>=</emma:literal>
                </emma:interpretation>
                <emma:interpretation id="interp151" emma:lang="en-GB" emma:confidence="0">
                  <emma:literal>#</emma:literal>
                </emma:interpretation>
                <emma:interpretation id="interp152" emma:lang="en-GB" emma:confidence="0">
                  <emma:literal>t</emma:literal>
                </emma:interpretation>
                <emma:interpretation id="interp153" emma:lang="en-GB" emma:confidence="0">
                  <emma:literal>E</emma:literal>
                </emma:interpretation>
                <emma:interpretation id="interp154" emma:lang="en-GB" emma:confidence="0">
                  <emma:literal>z</emma:literal>
                </emma:interpretation>
              </emma:one-of>
            </emma:emma>
          </inkml:annotationXML>
          <inkml:trace contextRef="#ctx0" brushRef="#br0" timeOffset="111771.7276">17714 8296 183 0,'0'0'132'0,"0"0"6"16,5 17-2-16,24-8-90 15,-3-11-14-15,19 8-6 16,-1-8-7-16,5 2-11 16,-2-4-11-16,-9-3-15 15,-2 9-32-15,-36-2-61 16,30-8-25-16,-30 8-3 15,0 0 2-15</inkml:trace>
          <inkml:trace contextRef="#ctx0" brushRef="#br0" timeOffset="111927.9796">17799 8517 268 0,'0'0'142'0,"15"23"-3"15,15-18 3-15,2-9-119 16,21 3-9-16,7 1-24 15,-5-12-58-15,8 8-67 16,-12 1-8-16,-2-3 1 16,-10 0-8-16</inkml:trace>
        </inkml:traceGroup>
        <inkml:traceGroup>
          <inkml:annotationXML>
            <emma:emma xmlns:emma="http://www.w3.org/2003/04/emma" version="1.0">
              <emma:interpretation id="{5B8950CE-0C81-4BA0-811F-C306B2E3BB7B}" emma:medium="tactile" emma:mode="ink">
                <msink:context xmlns:msink="http://schemas.microsoft.com/ink/2010/main" type="inkWord" rotatedBoundingBox="20540,9173 25321,9182 25320,10176 20539,10167"/>
              </emma:interpretation>
              <emma:one-of disjunction-type="recognition" id="oneOf31">
                <emma:interpretation id="interp155" emma:lang="en-GB" emma:confidence="0">
                  <emma:literal>0.0165</emma:literal>
                </emma:interpretation>
                <emma:interpretation id="interp156" emma:lang="en-GB" emma:confidence="0">
                  <emma:literal>00165</emma:literal>
                </emma:interpretation>
                <emma:interpretation id="interp157" emma:lang="en-GB" emma:confidence="0">
                  <emma:literal>06.0165</emma:literal>
                </emma:interpretation>
                <emma:interpretation id="interp158" emma:lang="en-GB" emma:confidence="0">
                  <emma:literal>01.0165</emma:literal>
                </emma:interpretation>
                <emma:interpretation id="interp159" emma:lang="en-GB" emma:confidence="0">
                  <emma:literal>00.0165</emma:literal>
                </emma:interpretation>
              </emma:one-of>
            </emma:emma>
          </inkml:annotationXML>
          <inkml:trace contextRef="#ctx0" brushRef="#br0" timeOffset="124966.6515">19857 8434 230 0,'-15'-21'128'0,"-9"2"-4"16,-3-5 5-1,-12-1-113-15,7 6-1 0,-6 6 0 0,0 11-1 16,-7 6-1-16,1 13-1 16,-3 7-3-16,4 22-2 15,3 7 2-15,6 13-2 16,4 4 0-16,11 9 1 15,13 0-3-15,16 1 0 16,16-7-2-16,16-9 1 16,10-14-2-16,13-15 1 0,10-16-1 15,5-17-1-15,-1-19 0 16,-5-11-1-16,-8-14 1 16,-10-9 0-16,-12-5 1 15,-10-10 0 1,-17-1-1-16,-13-2 0 0,-18 2-1 15,-10 3-1-15,-6 8-5 16,-8 3-10-16,4 15-16 16,-6 4-30-16,21 23-73 15,-2 11-8-15,21 0 4 16,-1 37-3-16</inkml:trace>
          <inkml:trace contextRef="#ctx0" brushRef="#br0" timeOffset="125154.098">20311 8929 312 0,'-17'-2'132'0,"-2"-6"-19"15,19 8-83-15,-23-19-163 16,23 19-5-16,0 0-2 15</inkml:trace>
          <inkml:trace contextRef="#ctx0" brushRef="#br0" timeOffset="125982.2331">21556 8541 110 0,'-16'-30'118'0,"5"15"4"16,-6-4 0-16,-6-5-45 16,-1 9-49-16,-12-4-2 15,0 9-7-15,-7-1-4 16,1 9-1-16,-7 2-2 16,6 11-1-16,-7 6-2 15,11 14-3-15,-1 8 3 16,2 14-4-16,6 8 0 0,8 12 0 15,9 1 1-15,11 9-1 16,11-4 1-16,14-7 1 16,15-8-2-16,19-13 2 15,7-19-2-15,16-13 0 16,3-21-1-16,2-15-2 16,0-15-1-16,-6-7 0 15,-10-10 0-15,-15-6-1 16,-12-4 1-16,-17-1-2 15,-21-6 1-15,-14 3 0 16,-10 7-5-16,-12-1-6 16,0 15-14-16,-10-1-21 15,16 22-53-15,-8 4-39 0,11 17 2 16,1 4-6-16</inkml:trace>
          <inkml:trace contextRef="#ctx0" brushRef="#br0" timeOffset="240276.502">22166 8345 69 0,'-15'-32'108'0,"7"5"3"15,2 5 6-15,6 22-50 16,0 0-30-16,0 0-3 16,15 41-1-16,-13 8-9 15,8 18-6-15,-5 4-5 16,1 7-4-16,-2 3-3 16,-2 2-3-16,-4-5-8 0,0-10-14 15,4-2-28 1,-8-13-77-16,2-10-2 15,3-9-3-15,-3-11-1 16</inkml:trace>
          <inkml:trace contextRef="#ctx0" brushRef="#br0" timeOffset="241137.5158">22872 8245 149 0,'-6'-17'115'0,"6"17"2"16,-17-23-1-16,17 23-88 16,-26 13 0-16,17 14-3 15,-12 9-8-15,4 19-6 16,-10 13 1-16,3 11-2 15,-5 4 2-15,5 10-1 16,3-1 0-16,8-1-1 16,9-8 0-16,15-13 1 15,10-17-5-15,19-12 1 16,9-16-3-16,15-16-1 16,6-13-1-16,4-11-1 0,-3-11 0 15,-3-6-2-15,-11-6 2 16,-8-2-2-16,-17 1 1 15,-17 1-1-15,-15 0-1 16,-17 4 0-16,-15 6 0 16,-9 11 0-16,-8 7-1 15,-6 14 2-15,-2 11 0 32,1 12 2-32,5 12-2 0,5 10 3 0,10 6-1 15,8 0-2-15,11 0-8 16,8-12-11-16,22 4-33 15,0-16-79-15,19-16-1 0,12-17-2 16,8-13-2-16</inkml:trace>
          <inkml:trace contextRef="#ctx0" brushRef="#br0" timeOffset="241620.8918">23968 8273 136 0,'17'-15'120'16,"-17"15"5"-16,17-23-2 15,-17 23-73-15,0 0-13 16,-21-3-6-16,-11 5-11 15,-6 5-7-15,-15 1-5 16,-4 3-3-16,-5 2-3 16,0 0 0-16,3-1-2 15,4 1 0-15,12 0 0 16,11 2 1-16,11 4-1 16,10 2 1-16,7 4 0 15,10-1 0-15,3 6 0 16,6 2-2-16,6-1 1 0,5-5-1 15,5-1 0-15,1-5-1 16,4-4 2-16,3-3-2 16,5-8 1-16,3 1 1 15,2-2-1-15,4 2 2 16,0-3 2-16,2 7 2 16,-8 1 3-16,-4 8 0 15,-11 0 1-15,-9 11 1 16,-19-2 0-16,-8 10 0 15,-22 0-5-15,-8 4 0 16,-16-3-8-16,-10-5-7 16,0 4-22-16,-14-23-59 15,12-5-46-15,-5-14-2 0,13-13-3 16,8-12-1-16</inkml:trace>
        </inkml:traceGroup>
        <inkml:traceGroup>
          <inkml:annotationXML>
            <emma:emma xmlns:emma="http://www.w3.org/2003/04/emma" version="1.0">
              <emma:interpretation id="{884F2783-D803-41AF-9714-A6269A74C7AB}" emma:medium="tactile" emma:mode="ink">
                <msink:context xmlns:msink="http://schemas.microsoft.com/ink/2010/main" type="inkWord" rotatedBoundingBox="26262,9045 27966,9048 27965,9866 26260,9862"/>
              </emma:interpretation>
              <emma:one-of disjunction-type="recognition" id="oneOf32">
                <emma:interpretation id="interp160" emma:lang="en-GB" emma:confidence="0">
                  <emma:literal>mol</emma:literal>
                </emma:interpretation>
                <emma:interpretation id="interp161" emma:lang="en-GB" emma:confidence="0">
                  <emma:literal>mot</emma:literal>
                </emma:interpretation>
                <emma:interpretation id="interp162" emma:lang="en-GB" emma:confidence="0">
                  <emma:literal>md</emma:literal>
                </emma:interpretation>
                <emma:interpretation id="interp163" emma:lang="en-GB" emma:confidence="0">
                  <emma:literal>med</emma:literal>
                </emma:interpretation>
                <emma:interpretation id="interp164" emma:lang="en-GB" emma:confidence="0">
                  <emma:literal>mod</emma:literal>
                </emma:interpretation>
              </emma:one-of>
            </emma:emma>
          </inkml:annotationXML>
          <inkml:trace contextRef="#ctx0" brushRef="#br0" timeOffset="242527.1676">25084 8407 98 0,'0'23'97'16,"-8"-2"2"-16,6 13-1 15,2 5-85-15,-3 3 3 16,3 7 2-16,-4-5 1 0,4 1-2 16,-6-15-3-16,4-3 0 15,2-27-3-15,-2 17-1 16,2-17-1-16,6-29-3 16,2-1 0-16,5-8 3 15,4-9-4-15,9 4 3 16,-1 3-1-16,5 10 1 15,-3 13-1-15,1 17 0 16,-4 15-2-16,-3 19-3 16,-8 9 3-16,-3 10-2 15,-6 0 2-15,-1 0-2 16,-1-10 1-16,4-14 0 16,-6-29-1-16,21 13 0 0,-2-30-1 15,1-11-1-15,3-16 1 16,2-7 0-16,3-2-2 15,-2 6 3-15,3 4-3 16,-3 14 4-16,-1 12-1 16,-3 17 0-16,-1 19 1 15,-4 11-2-15,-2 8 2 16,-3 7-2-16,-7 1-1 16,3-5-7-16,-1-1-8 15,-3-15-12-15,11-1-27 16,-15-24-48-16,25 4-28 15,-2-12 1-15,7-9 0 0</inkml:trace>
          <inkml:trace contextRef="#ctx0" brushRef="#br0" timeOffset="243089.6602">26151 8575 126 0,'11'-20'118'15,"-11"20"4"-15,-1-31 1 16,-18 20-75-16,19 11-16 15,-38 11-4-15,19 16-10 16,-6 1-2-16,8 14-2 16,4 1-2-16,11 4-4 15,6-3 0-15,13-3 1 0,6-12-4 16,13-10 1-16,5-12-3 16,1-9-3-16,1-9 1 15,-3-6-1-15,-6-8 0 16,-8-3-2-16,-11-4-1 15,-13-4-1-15,-9 6 1 16,-12 5 0-16,-4 6-1 16,-3 8 0-16,1 5 1 15,2 10 1-15,23-4 2 16,-18 23 0-16,18-23 0 16,20 23 0-16,5-20 0 15,5-8 1-15,6-10 0 16,2-8 1-16,1-9-2 0,1-8 2 15,-2-9-3-15,-6-10 3 16,-4-10-3-16,-1-3 3 16,-5 4-1-16,-3 5-2 15,-5 11 2-15,-1 14 0 16,-13 38 1-16,17-4 1 16,-8 40 2-16,1 22 2 15,-3 12 0-15,3 13 0 16,-3 4 2-16,6 2-4 15,-5-10 1-15,5-1-3 16,-3-8-3-16,-3-15-12 16,5-1-24-16,-12-22-82 0,7-5-22 15,-7-27 0-15,0 0-4 16</inkml:trace>
        </inkml:traceGroup>
        <inkml:traceGroup>
          <inkml:annotationXML>
            <emma:emma xmlns:emma="http://www.w3.org/2003/04/emma" version="1.0">
              <emma:interpretation id="{52D7E078-86BC-4E31-B6BE-7B51CF4671B0}" emma:medium="tactile" emma:mode="ink">
                <msink:context xmlns:msink="http://schemas.microsoft.com/ink/2010/main" type="inkWord" rotatedBoundingBox="28707,9026 33154,9034 33151,10371 28704,10363"/>
              </emma:interpretation>
              <emma:one-of disjunction-type="recognition" id="oneOf33">
                <emma:interpretation id="interp165" emma:lang="en-GB" emma:confidence="0">
                  <emma:literal>CHICHI</emma:literal>
                </emma:interpretation>
                <emma:interpretation id="interp166" emma:lang="en-GB" emma:confidence="0">
                  <emma:literal>CHURCH</emma:literal>
                </emma:interpretation>
                <emma:interpretation id="interp167" emma:lang="en-GB" emma:confidence="0">
                  <emma:literal>{Hectors</emma:literal>
                </emma:interpretation>
                <emma:interpretation id="interp168" emma:lang="en-GB" emma:confidence="0">
                  <emma:literal>[Hector</emma:literal>
                </emma:interpretation>
                <emma:interpretation id="interp169" emma:lang="en-GB" emma:confidence="0">
                  <emma:literal>{Hector</emma:literal>
                </emma:interpretation>
              </emma:one-of>
            </emma:emma>
          </inkml:annotationXML>
          <inkml:trace contextRef="#ctx0" brushRef="#br0" timeOffset="246861.1053">27936 8428 74 0,'8'-24'112'15,"-8"24"0"-15,3-34 8 16,-10 5-77-16,12 8-3 16,-12-14-2-16,5 6-5 0,-15-14-6 15,4 5-8-15,-14-2-5 16,3 6-5 0,-10 6-2-16,0 11-3 15,-6 13-1-15,0 14-1 0,1 18-3 16,3 17 2-16,4 14-2 15,2 15-1-15,5 9 1 16,6 7-1-16,4-1 0 16,7 0 0-16,7-4 0 15,2-11-5-15,11-10-3 16,3-19-10-16,15-9-22 16,-3-28-49-16,16-12-35 0,4-15 0 15,4-15-2 1</inkml:trace>
          <inkml:trace contextRef="#ctx0" brushRef="#br0" timeOffset="247064.258">28095 8241 200 0,'0'0'119'0,"-10"38"5"15,3 0-6-15,3 18-107 16,-6 7-1-16,5 5-3 15,-1 3-7-15,0-6-16 16,6 3-24-16,-9-15-46 16,7-10-36-16,-4-13 1 15,6-30-3-15</inkml:trace>
          <inkml:trace contextRef="#ctx0" brushRef="#br0" timeOffset="247251.7594">28055 8600 126 0,'32'-6'126'16,"6"-1"-4"-16,5 7 4 16,5 2-51-16,-1-2-69 15,2-2-12-15,0 4-34 16,-13-10-65-16,-2-5-16 16,-4-4 2-16,-11-11-1 15</inkml:trace>
          <inkml:trace contextRef="#ctx0" brushRef="#br0" timeOffset="247470.4968">28431 8075 190 0,'-23'4'122'15,"14"26"2"-15,1 15 1 16,-3 12-97-16,9 15-8 16,-4 7-3-16,3 8-8 15,1-4-9-15,-2-4-16 16,10 3-28-16,-12-20-54 15,12-9-31-15,-1-14 2 16,7-16-5-16</inkml:trace>
          <inkml:trace contextRef="#ctx0" brushRef="#br0" timeOffset="247892.3936">28595 8785 137 0,'0'0'126'15,"-11"-19"-2"-15,11 19 0 16,0 0-54-16,7-24-63 16,12 18 1-16,6 2-2 15,3 2-3-15,1 6-1 16,-3 6 0-16,-5 5 1 16,-6 5 0-16,-11 7 1 15,-8 3 0-15,-7 0 0 16,-5 2 0-16,-2-3-1 0,1-5-1 15,3-3-1-15,7-4-1 16,7-17-1-16,9 23 1 16,8-16 1-16,6 1 0 15,1 3 1-15,3 4 3 16,-3 2 0-16,1 8 2 16,-10 3 0-16,-5 4 0 15,-12 4 0-15,-6 4-1 16,-9 0-2-16,-6-5-6 15,-5 1-10-15,-10-17-17 16,10 6-48-16,-10-20-56 16,6-14 0-16,0-19-5 15,9-16 0-15</inkml:trace>
          <inkml:trace contextRef="#ctx0" brushRef="#br0" timeOffset="248173.6196">29373 8268 209 0,'-30'-27'124'15,"0"6"3"-15,-2 10-3 0,5 15-102 16,-7 11-4-16,12 23 4 15,-7 15-6-15,7 16-3 16,-3 5-2 0,10 7 0-16,0-1-3 0,9-1-1 15,6-13-1-15,12-7-3 16,8-18-4-16,9-16-10 16,12-6-18-16,-3-25-42 15,15-3-64-15,-6-16-1 16,6-5-3-16,-9-14 3 15</inkml:trace>
          <inkml:trace contextRef="#ctx0" brushRef="#br0" timeOffset="248392.3717">29602 8296 265 0,'0'0'134'0,"0"0"3"15,-23 21-4-15,16 18-117 0,-6 10-3 16,5 14-4-16,-3-3-7 15,1 3-9-15,6-1-12 16,-5-15-27-16,15 2-69 16,-8-19-19-16,2-30-3 15,0 0 2-15</inkml:trace>
          <inkml:trace contextRef="#ctx0" brushRef="#br0" timeOffset="248579.8743">29592 8555 238 0,'25'-17'137'16,"-6"20"-6"-16,2-8 1 0,7 7-115 16,4-2-26-16,-2-10-21 15,16 6-60-15,-10-9-38 16,-1-2-1-16,-4-11-1 16</inkml:trace>
          <inkml:trace contextRef="#ctx0" brushRef="#br0" timeOffset="248814.2529">29938 8109 168 0,'-13'-17'131'0,"13"17"4"16,-23 26-1-16,18 22-46 15,-11 1-63-15,13 21-4 16,-11 5-7-16,9 6-7 16,-3-1-10-16,-1-7-17 0,11 7-26 15,-17-20-91-15,13-7-3 16,-2-15 1-16,10-17-4 15</inkml:trace>
          <inkml:trace contextRef="#ctx0" brushRef="#br0" timeOffset="248970.5039">30044 8840 155 0,'-23'0'132'0,"23"0"1"0,-21-10-4 16,21 10-59-16,19-18-62 16,2 14 0-16,9 2-1 15,-3 4-3-15,1 3-2 16,-9 9-1-16,-8 5 2 16,-11 7 2-16,-7 8 1 15,-10 6 0-15,-4 9 1 16,-5 0 1-16,1 4 0 15,-1-6-1-15,9 2 0 16,3-11-3-16,11-8-3 16,8-9-10-16,-5-21-20 15,40 4-84-15,-17-19-25 16,9-8-1-16,-4-13-5 0</inkml:trace>
          <inkml:trace contextRef="#ctx0" brushRef="#br0" timeOffset="249939.2675">30745 8222 212 0,'0'0'131'16,"-36"0"-3"-16,13 13 2 15,-17 8-106-15,8 17-1 16,-9 9-6-16,-1 14-10 16,1 5-3-16,9 4-2 15,7 0 2-15,12-1-1 16,7-8 1-16,16-6-2 15,7-19 2-15,15-8 4 16,7-15-4-16,7-11 0 16,-1-10-5-16,4-9-1 15,4-11 0-15,-4-8 0 0,0-11-1 16,-9-8 4-16,-4 0-2 16,-10-1 2-16,-5 7-2 15,-12 3 2 1,-9 10-1-16,-7 14 3 0,7 22-3 15,-32-2-4-15,9 26 3 16,0 9-2-16,1 4 2 16,7 7-1-16,3-1 2 15,10 1-2-15,10-5 2 16,9-3 2-16,11-15-1 16,10-6 0-16,2-9-1 15,3-6 0-15,1-10 0 0,-3-5-1 16,-5-6 0-16,-8-11-2 15,-7-4 1-15,-13-5 3 16,-8 1-3 0,-8 1 2-16,-5 5-2 0,-10 5 2 15,3 5-1-15,-3 10 2 16,0 9-1-16,6 3-1 16,17 2 1-16,0 0-1 15,0 0 1-15,0 0 0 16,0 0-1-16,38 4 0 15,-12-12 0-15,3-1-2 16,-3-1 1-16,4-1 0 16,-3 0-1-16,-4 1 0 0,-5 3 1 15,-18 7 0-15,23-2 2 16,-23 2 0 0,2 17 1-16,-6 2 0 15,-9 5 0-15,0 12-1 0,-4 4 3 16,0 5-1-16,0-2 3 15,7 5-1-15,3-3 2 16,3-2-1-16,6-5 2 16,11-9 1-16,4-9-2 15,6-5 0-15,-1-9-2 16,5-8-1-16,-4-9 0 16,3-8-3-16,-3-9-1 0,-3-12-4 15,-4-5 0-15,-7-4 1 16,0 3-3-1,-5 1-3-15,0 7-10 16,-12 0-10-16,14 18-17 0,-19-3-61 16,13 23-23-16,-19-17-6 15,19 17 6-15</inkml:trace>
          <inkml:trace contextRef="#ctx0" brushRef="#br0" timeOffset="250704.9029">31359 8589 118 0,'0'0'141'16,"28"-21"-1"-16,-9 19 6 16,7 11-56-16,1-14-51 15,12 9-5-15,1-12-10 16,7 4-8-16,-3-5-13 0,3-3-4 15,2 1-17-15,-6-13-16 16,1 12-45-16,-6-9-60 16,-6-5 0-16,-13-4 0 15,0-6 2-15</inkml:trace>
          <inkml:trace contextRef="#ctx0" brushRef="#br0" timeOffset="250501.7757">31421 8290 227 0,'17'27'131'0,"-13"-5"6"16,-10 9-13-16,4 14-103 15,-9 0-14-15,5 8 4 16,-5-2-11-16,1 0-4 0,8-4-12 16,-11-11-24-16,21 2-24 15,-14-19-65-15,6-19-5 16,0 0 3-16,0 0 0 15</inkml:trace>
          <inkml:trace contextRef="#ctx0" brushRef="#br0" timeOffset="250970.5316">31950 8107 202 0,'0'0'140'15,"0"0"2"-15,-23 15 2 16,23-15-65-16,-28 61-47 16,3-12-6-16,8 24-7 15,-7 1-5-15,7 9-6 0,-2-2-3 16,7 4-2-16,-1-7-3 16,2-6-3-16,5-8-7 15,2-23-13-15,16 10-52 16,-8-28-72-16,-4-23-3 15,0 0-1-15,0 0-3 16</inkml:trace>
        </inkml:traceGroup>
      </inkml:traceGroup>
    </inkml:traceGroup>
    <inkml:traceGroup>
      <inkml:annotationXML>
        <emma:emma xmlns:emma="http://www.w3.org/2003/04/emma" version="1.0">
          <emma:interpretation id="{43F4C7DC-D6B1-4AC9-8C0D-D018CCD425A9}" emma:medium="tactile" emma:mode="ink">
            <msink:context xmlns:msink="http://schemas.microsoft.com/ink/2010/main" type="paragraph" rotatedBoundingBox="1129,11352 30251,10998 30270,12584 1148,129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4407AF-3B55-4011-B31A-C5E3A5780E6B}" emma:medium="tactile" emma:mode="ink">
              <msink:context xmlns:msink="http://schemas.microsoft.com/ink/2010/main" type="line" rotatedBoundingBox="1129,11352 30251,10998 30270,12584 1148,12938"/>
            </emma:interpretation>
          </emma:emma>
        </inkml:annotationXML>
        <inkml:traceGroup>
          <inkml:annotationXML>
            <emma:emma xmlns:emma="http://www.w3.org/2003/04/emma" version="1.0">
              <emma:interpretation id="{DBBB36E2-66B3-41D9-ABAD-0B90CDF13BA0}" emma:medium="tactile" emma:mode="ink">
                <msink:context xmlns:msink="http://schemas.microsoft.com/ink/2010/main" type="inkWord" rotatedBoundingBox="1129,11390 7546,11312 7559,12432 1143,12510"/>
              </emma:interpretation>
              <emma:one-of disjunction-type="recognition" id="oneOf34">
                <emma:interpretation id="interp170" emma:lang="en-GB" emma:confidence="0">
                  <emma:literal>volume-I</emma:literal>
                </emma:interpretation>
                <emma:interpretation id="interp171" emma:lang="en-GB" emma:confidence="0">
                  <emma:literal>volumes-I</emma:literal>
                </emma:interpretation>
                <emma:interpretation id="interp172" emma:lang="en-GB" emma:confidence="0">
                  <emma:literal>volume-a</emma:literal>
                </emma:interpretation>
                <emma:interpretation id="interp173" emma:lang="en-GB" emma:confidence="0">
                  <emma:literal>volume-M1</emma:literal>
                </emma:interpretation>
                <emma:interpretation id="interp174" emma:lang="en-GB" emma:confidence="0">
                  <emma:literal>volume-XI</emma:literal>
                </emma:interpretation>
              </emma:one-of>
            </emma:emma>
          </inkml:annotationXML>
          <inkml:trace contextRef="#ctx0" brushRef="#br1" timeOffset="269728.064">-70 10766 67 0,'0'0'99'15,"0"0"7"-15,0 0 0 0,0 0-83 16,8 42 3-16,5-12 1 16,12 19 2-1,-5 4-6-15,11 17-3 16,-3 0-5-16,6 6-3 0,-4-7-3 16,0-1 0-16,-1-9-5 15,-5-10 0-15,3-15-2 16,-3-11 1-16,-3-16-2 15,0-14 1-15,-4-14-2 16,-4-15 1-16,-2-11 0 16,-1-12 0-16,-6-7 4 15,1-4-1-15,-1-1 2 0,4 4 0 16,-1 5 2 0,10 13-2-16,6 6 1 15,9 12-3-15,4 11-1 16,7 8-1-16,3 7-1 0,3 5-2 15,4 1 0-15,0 5-1 16,-4 2 0-16,-2-3 0 16,-6 3-1-16,-5-6 0 15,-5 2-1-15,-9-3 2 16,-22-1-1-16,17 0 1 16,-17 0 0-16,0 0 1 15,-36 16 0-15,10 1 0 0,-2 9-1 16,-6 16 2-1,1 10 1-15,3 13 2 16,6 8-1-16,5 7 3 16,9-5 0-16,12-1 4 15,11-12-2-15,14-15 2 0,7-18-3 16,11-18 1-16,4-18-3 16,8-20 0-16,-2-14-1 15,-4-12-2-15,-10-10 0 16,-9-3-2-16,-15-4 3 15,-13-1-4-15,-13 4 4 16,-14 11-4-16,-5 9 1 16,-6 11-5-16,-2 11-7 0,-2 6-19 15,15 23-51 1,-3-2-48-16,26-2-4 16,-25 19 0-16,25-19-3 15</inkml:trace>
          <inkml:trace contextRef="#ctx0" brushRef="#br1" timeOffset="270634.2721">1492 10425 124 0,'0'0'106'15,"16"-29"8"-15,-16 29-20 16,17 10-66-16,-16 14-1 16,9 22-3-16,-8 16-7 15,2 23-1-15,-8 9-2 16,2 18-3-16,-6 5-2 16,3 0 1-16,-1-6-3 0,6-7 0 15,2-22-3-15,7-16 1 16,8-23-5-16,6-24-2 15,7-21-5-15,2-22-2 16,6-18 1-16,0-17-2 16,5-7 2-16,-3-9-1 15,-2-5 5-15,-2 7 2 16,-6 5 6-16,-2 15 2 16,-9 11 3-16,-2 20 0 15,-17 22 1-15,0 0 1 16,11 37-1-16,-11 11-1 15,-3 14-2-15,1 8 1 16,0 2-2-16,8-2 2 0,1-6-3 16,8-11 2-16,6-19-4 15,11-17 2-15,4-21-2 16,7-23-1-16,7-12-1 16,1-14-3-16,-2-9 1 15,-2-10-2-15,-7-2 2 16,-10 0-3-16,-8 12 2 15,-8 13-1-15,-11 15 2 16,-3 34-1-16,0 0 2 16,-24 26 2-16,11 24 1 15,5 16 4-15,1 5-1 16,7 5 2-16,3-6-3 0,7-8-3 16,7-5-16-16,-2-25-29 15,17-4-91-15,-9-16-6 16,1-9-1-16,-7-12-5 15</inkml:trace>
          <inkml:trace contextRef="#ctx0" brushRef="#br1" timeOffset="271399.9062">2845 10991 120 0,'-2'34'112'16,"-6"6"2"-16,3 15-2 15,-1 5-96-15,-3 1 1 0,7-3 0 16,0-11-2-16,6-7-2 16,-1-21-2-1,-3-19-4-15,31-17-1 16,-11-17-4-16,7-17 0 0,1-13-1 15,2-4 0-15,4-2 0 16,0 9 3-16,-2 18 1 16,-3 18 0-16,-1 25 1 15,-7 23 0-15,-4 26 2 16,-8 15-1-16,-5 12 1 16,-6 1-1-16,-2-3-1 15,-1-12 0-15,3-14 1 16,4-22-2-16,-2-26-3 15,24-15 0-15,-3-27-3 16,7-14 0-16,6-18-2 16,4-5 1-16,4-3-3 15,1 7 3-15,-3 13-2 0,-2 14 3 16,-8 24-1-16,-2 20 0 16,-9 23 2-16,-4 21-1 15,-9 14 2-15,-2 11-2 16,1 1 4-16,7 0-1 15,5-6 2-15,7-11 0 16,12-13 0-16,11-17-1 16,12-19 0-16,7-15 0 0,6-15-3 15,1-16 1 1,-1-6-1-16,-4-13 0 16,-9-5-2-16,-12-5 2 15,-21-3-2-15,-12 7 3 0,-14 8 1 16,-12 20-2-16,-12 15-1 15,-10 18 3-15,-10 23 1 16,-1 23 2-16,7 25 3 16,0 7 1-16,12 13-1 15,3-4 1-15,21 1 2 16,8-12-3-16,21-8-1 16,10-16-8-16,11-16-9 15,14-5-26-15,-11-28-61 16,13-1-43-16,-9-15-3 15,0-5-1-15</inkml:trace>
          <inkml:trace contextRef="#ctx0" brushRef="#br1" timeOffset="272087.4165">4875 11156 129 0,'-15'18'126'0,"15"-18"3"16,8 21 0-16,14-15-66 15,11-12-45-15,16 1-6 16,4-1-24-16,-4-9-53 15,4 3-60-15,-8 7-4 16,-7-3-4-16,-8 6-2 16</inkml:trace>
          <inkml:trace contextRef="#ctx0" brushRef="#br1" timeOffset="271899.9137">4900 10955 162 0,'0'0'131'16,"0"0"-1"-16,34 2-1 15,-8 2-90-15,5-8-28 16,6 4-3-16,1 0-12 16,-4-4-20-16,2 14-30 15,-17-8-52-15,-19-2-20 16,21 19-1-16,-21-19 0 15</inkml:trace>
          <inkml:trace contextRef="#ctx0" brushRef="#br1" timeOffset="275347.6776">6335 10630 83 0,'0'-28'124'0,"2"2"4"16,0 7 4-16,-4 2-55 15,2 17-43-15,0 0-1 16,8 43-6-16,-12 1-8 15,6 22-7-15,-8 11-1 0,2 21-2 16,-5 6-2-16,0 4-2 16,-3-6-4-1,1-11-6-15,5-10-11 16,-1-30-18-16,14-6-72 0,-7-45-31 16,25 8 1-16,-6-33-5 15</inkml:trace>
        </inkml:traceGroup>
        <inkml:traceGroup>
          <inkml:annotationXML>
            <emma:emma xmlns:emma="http://www.w3.org/2003/04/emma" version="1.0">
              <emma:interpretation id="{7279763C-28DA-46B6-B086-BE647522EE50}" emma:medium="tactile" emma:mode="ink">
                <msink:context xmlns:msink="http://schemas.microsoft.com/ink/2010/main" type="inkWord" rotatedBoundingBox="8031,11407 11199,11369 11212,12500 8044,12538"/>
              </emma:interpretation>
              <emma:one-of disjunction-type="recognition" id="oneOf35">
                <emma:interpretation id="interp175" emma:lang="en-GB" emma:confidence="0">
                  <emma:literal>Sans</emma:literal>
                </emma:interpretation>
                <emma:interpretation id="interp176" emma:lang="en-GB" emma:confidence="0">
                  <emma:literal>sans</emma:literal>
                </emma:interpretation>
                <emma:interpretation id="interp177" emma:lang="en-GB" emma:confidence="0">
                  <emma:literal>Sums</emma:literal>
                </emma:interpretation>
                <emma:interpretation id="interp178" emma:lang="en-GB" emma:confidence="0">
                  <emma:literal>gams</emma:literal>
                </emma:interpretation>
                <emma:interpretation id="interp179" emma:lang="en-GB" emma:confidence="0">
                  <emma:literal>Sims</emma:literal>
                </emma:interpretation>
              </emma:one-of>
            </emma:emma>
          </inkml:annotationXML>
          <inkml:trace contextRef="#ctx0" brushRef="#br1" timeOffset="275863.3642">7268 10600 174 0,'-15'-32'126'0,"-7"-2"4"15,-7 0-8-15,-1 8-107 0,-6 1 1 16,2 12-2-16,-4 7-1 16,4 14-6-16,2 5-2 15,0 10-2-15,2 7-1 16,4 4 2-16,3 6-1 16,4 1-2-16,4 1 2 15,4 1 0-15,3-1 1 16,6 1-2-16,2-3 2 15,4-2-3-15,2-8 2 16,3-4-1-16,4-7 0 16,4-6-1-16,4-7-1 15,5-4 2-15,3-8 0 0,7-3 1 16,5-3 1-16,5 3 0 16,3 0 2-16,4 7 1 15,-2 4 2-15,1 11 0 16,-6 8 1-16,-5 13-1 15,-14 9-3-15,-10 14 3 16,-13 7-4-16,-12 6 1 16,-11 0-6-16,-11-4-2 15,-10-4-12-15,-9-11-13 16,9-2-44-16,-12-22-71 16,6-12 2-16,1-21-7 15,5-11 3-15</inkml:trace>
          <inkml:trace contextRef="#ctx0" brushRef="#br1" timeOffset="276910.2256">8281 10925 80 0,'-21'-15'115'0,"-9"4"-1"16,0 9 3-16,-2 15-79 16,-6 10-8-16,15 14-1 15,-3 13-9-15,12 8-2 0,1-1-3 16,15 3 2-16,2-13-4 15,15-7 0-15,3-21-3 16,14-13-3-16,2-21-1 16,9-16-5-16,2-14 2 15,2-8-4-15,0-7 0 16,-3 3-2-16,-5 6 2 16,-11 15-1-16,-5 17 1 15,-8 17-1-15,-6 25 1 16,-9 19 2-16,-4 16-1 15,-6 12 3-15,-2 2 0 16,3-2 2-16,-1-14-1 0,8-12 2 16,4-22-2-16,-6-22 1 15,32-22-2-15,-6-16-1 16,4-17 0 0,6-9-3-16,4-6 2 0,1 4-3 15,1 11 2-15,-4 14-3 16,-4 22 4-16,-6 19-1 15,-5 21 1-15,-6 20 1 16,-12 16 1-16,-3 7 3 16,-5-2-2-16,1-1 3 15,-2-18-3-15,8-14 2 16,-4-29-3-16,26-8 0 16,-5-26-1-16,7-13-2 0,2-12 1 15,6-1-3 1,0 1 3-16,-2 12-3 15,0 17 3-15,-4 18-1 16,-3 18 1-16,-3 21-1 0,-8 16 1 16,-9 12 0-16,-3 5-7 15,-8-5-9-15,10 4-31 16,-18-22-89-16,18-12-3 16,-6-25-3-16,0 0-1 15</inkml:trace>
          <inkml:trace contextRef="#ctx0" brushRef="#br1" timeOffset="277144.5768">9595 10523 203 0,'2'-23'124'16,"12"2"-4"-16,8-1 1 15,7 1-115-15,8 8 0 16,1 5 1-16,2 8 0 16,-12 10-1-16,-7 10 0 15,-15 5-1-15,-12 9-1 16,-11-2 0-16,-6 2 0 16,-1-2 1-16,5-5-4 15,6-3 4-15,14-5-2 16,-1-19 4-16,34 28-2 15,0-16 3-15,10-1-3 0,-3-2 4 16,5 5 1-16,-14-3-2 16,-6 6 0-16,-14 0-2 15,-12 4-2-15,-17 1-5 16,-14-3-7-16,-4 4-19 16,-18-17-45-16,2 1-67 15,0-12 0-15,9-5-4 16,6-9 2-16</inkml:trace>
        </inkml:traceGroup>
        <inkml:traceGroup>
          <inkml:annotationXML>
            <emma:emma xmlns:emma="http://www.w3.org/2003/04/emma" version="1.0">
              <emma:interpretation id="{2C3782FE-F0FF-4184-8184-148D0BB71AC6}" emma:medium="tactile" emma:mode="ink">
                <msink:context xmlns:msink="http://schemas.microsoft.com/ink/2010/main" type="inkWord" rotatedBoundingBox="11909,11221 15207,11181 15220,12321 11923,12361"/>
              </emma:interpretation>
              <emma:one-of disjunction-type="recognition" id="oneOf36">
                <emma:interpretation id="interp180" emma:lang="en-GB" emma:confidence="0">
                  <emma:literal>Naorl</emma:literal>
                </emma:interpretation>
                <emma:interpretation id="interp181" emma:lang="en-GB" emma:confidence="0">
                  <emma:literal>Naore</emma:literal>
                </emma:interpretation>
                <emma:interpretation id="interp182" emma:lang="en-GB" emma:confidence="0">
                  <emma:literal>Naorf</emma:literal>
                </emma:interpretation>
                <emma:interpretation id="interp183" emma:lang="en-GB" emma:confidence="0">
                  <emma:literal>Naoto</emma:literal>
                </emma:interpretation>
                <emma:interpretation id="interp184" emma:lang="en-GB" emma:confidence="0">
                  <emma:literal>Noose</emma:literal>
                </emma:interpretation>
              </emma:one-of>
            </emma:emma>
          </inkml:annotationXML>
          <inkml:trace contextRef="#ctx0" brushRef="#br1" timeOffset="277769.5848">10770 11320 207 0,'-24'-30'132'16,"12"3"-2"-16,3-11-1 16,7-5-105-16,-5-16-11 15,8 1-4-15,3-8-1 16,2 2-6-16,1 3 1 15,3 8-3-15,3 14 1 16,0 16-2-16,-13 23 0 16,36 13 2-16,-9 27-2 0,1 18 2 15,8 16-2-15,4 11 5 16,5 0-3-16,2-2 4 16,8-9-3-16,2-16 2 15,-3-20-2-15,7-25 1 16,-3-24-1-16,-3-19-2 15,-6-21 1-15,-7-12-2 16,-8-14 2-16,-12-16-4 16,-14-9 2-16,-16-3 1 15,-9-1-1-15,-1 4 2 16,-5 9-3-16,0 12 3 16,1 15-5-16,5 17 0 15,7 26-10-15,10 23-20 0,0 0-54 16,13 29-43-16,1 7 1 15,1 5-3-15</inkml:trace>
          <inkml:trace contextRef="#ctx0" brushRef="#br1" timeOffset="278253.9723">12121 10989 184 0,'-4'-32'124'0,"2"-4"4"0,-2 2-1 15,-14-2-106-15,2 12-2 16,-10 3 0-16,1 14 0 15,-14 8-4-15,-3 20-3 16,-3 13-6-16,1 19-1 16,9 9-2-16,6 5 2 15,10-1-3-15,10-8 1 16,16-9-1-16,14-17 0 16,15-20 0-16,13-22-1 0,8-16 1 15,7-16-3 1,2-12 0-16,-2-7-2 15,-9-3 2-15,-8 3-2 16,-11 10 2-16,-11 14-2 0,-10 16 2 16,-15 21 0-16,0 0 2 15,-8 55 0-15,-1 3-2 16,-2 12 2-16,5 8-9 16,-2-9-7-16,18 7-25 15,-6-27-48-15,16-7-43 16,3-25-3-16,13-17 2 15</inkml:trace>
          <inkml:trace contextRef="#ctx0" brushRef="#br1" timeOffset="278613.3456">12837 10581 264 0,'-4'-41'136'0,"-4"14"-1"16,-12 20-5-16,20 7-116 15,-44 39-5-15,14 11-4 16,-2 8 1-16,4 16-2 16,5 1 2-16,10 3-3 15,11-5 1-15,13-6-2 16,16-18 1-16,10-15 0 16,12-19-1-16,8-17-2 15,5-17 0-15,-1-11-1 16,-6-14 1-16,-10-9-1 15,-13-9-1-15,-21-10 3 0,-13-1-1 16,-11 1 1-16,-11 6-2 16,-5 5 1-16,-3 14-7 15,0 6-3-15,9 20-17 16,-1 4-41-16,24 17-65 16,0 0-4-16,-10 23 1 15,10-23-2-15</inkml:trace>
          <inkml:trace contextRef="#ctx0" brushRef="#br1" timeOffset="279269.6053">13539 10393 174 0,'0'0'132'15,"0"0"-2"-15,-15 51 3 16,4-4-63-16,3 19-56 16,-5 7 3-16,7 9-7 15,-3-3-3-15,5-5-10 16,2-6-3-16,0-17-14 0,14-14-10 15,-12-37-14-15,21 21-13 16,-16-38-6-16,14 0-1 16,-17-21 8-16,9 3 23 15,-11-11 22-15,-7 3 22 16,5 7 24-16,-15 0 16 16,19 15 14-16,-8-5 5 15,23 18-5-15,-17 8-14 16,38-11-13-16,-8 7-15 15,12 8-10-15,3-6-8 16,2-2-13-16,0 2-12 16,-9-11-15-16,9 11-22 0,-18-20-24 15,9 6-31-15,-12-12-19 16,-1 0 33-16,-14-19 46 16,2-1 36-16,-9-6 29 15,-10-9 29-15,8 12 28 16,-19-2 37-16,6 16 25 15,-8 6-28-15,19 31-37 16,-34 19-27-16,23 27-11 16,-6 12-8-16,3 22-6 15,-1 6-4-15,2 11-4 16,0-3-4-16,3-3-5 16,7-6-5-16,-3-13-13 15,12-3-26-15,-14-25-78 0,19-6-20 16,-1-21-1-16,-10-17 0 15</inkml:trace>
        </inkml:traceGroup>
        <inkml:traceGroup>
          <inkml:annotationXML>
            <emma:emma xmlns:emma="http://www.w3.org/2003/04/emma" version="1.0">
              <emma:interpretation id="{7A12FF16-236F-4936-8288-2BF747115763}" emma:medium="tactile" emma:mode="ink">
                <msink:context xmlns:msink="http://schemas.microsoft.com/ink/2010/main" type="inkWord" rotatedBoundingBox="15755,11368 18870,11330 18882,12256 15766,12294"/>
              </emma:interpretation>
              <emma:one-of disjunction-type="recognition" id="oneOf37">
                <emma:interpretation id="interp185" emma:lang="en-GB" emma:confidence="0">
                  <emma:literal>+30</emma:literal>
                </emma:interpretation>
                <emma:interpretation id="interp186" emma:lang="en-GB" emma:confidence="0">
                  <emma:literal>+300</emma:literal>
                </emma:interpretation>
                <emma:interpretation id="interp187" emma:lang="en-GB" emma:confidence="0">
                  <emma:literal>+330</emma:literal>
                </emma:interpretation>
                <emma:interpretation id="interp188" emma:lang="en-GB" emma:confidence="0">
                  <emma:literal>+030</emma:literal>
                </emma:interpretation>
                <emma:interpretation id="interp189" emma:lang="en-GB" emma:confidence="0">
                  <emma:literal>+3</emma:literal>
                </emma:interpretation>
              </emma:one-of>
            </emma:emma>
          </inkml:annotationXML>
          <inkml:trace contextRef="#ctx0" brushRef="#br1" timeOffset="280800.8748">16267 10608 114 0,'-29'-13'122'0,"1"1"-2"16,5 1 5-16,3-8-55 16,20 19-39-16,-12-34-1 15,33 17-7-15,7-7-7 16,16 1-6-16,9 2-2 15,5 8-4-15,1 3-1 16,-2 10-1-16,-10 10-1 16,-13 9 0-16,-17 9-2 0,-15 6 1 15,-16 8-1-15,-14-3-3 16,-8 5 2-16,-5-5-2 16,-1-5 1-16,2-5-2 15,10-9 3-15,9-4-3 16,21-16 4-16,0 0 0 15,33 11 1-15,4-9 1 16,9 3 0-16,1 7 2 16,-2 5 2-16,-5 9 1 15,-12 6 0-15,-9 8 2 16,-17 5-4-16,-11 4 4 16,-18 2-4-16,-9 4 2 15,-13-2-3-15,-6-6-1 0,-5-5-6 16,-1-14-6-16,10-9-13 15,-1-25-25-15,25-9-69 16,4-17-16-16,25-9-1 16,15-12 0-16</inkml:trace>
          <inkml:trace contextRef="#ctx0" brushRef="#br1" timeOffset="281175.8807">17238 10464 234 0,'0'0'133'16,"-31"-22"-3"-16,1 24 3 15,-13 9-110-15,5 19 1 16,-9 13-4 0,7 20-5-16,-1 9-3 0,10 13-2 15,7 1 0-15,16 5-3 16,12-8 1-16,17-5-3 15,17-22 1-15,16-16-1 16,16-21-2-16,10-19-1 16,5-21-2-16,3-11 0 15,-5-15 1-15,-3-8-3 16,-16-7 2-16,-11-4 0 16,-21-4 0-16,-17-2 1 0,-21-2-1 15,-14 2 0-15,-14 6-3 16,-14 2-3-1,-6 11-10-15,-12 8-10 16,13 24-28-16,-10 0-45 0,20 25-40 16,7 6-3-16,11 9 1 15</inkml:trace>
          <inkml:trace contextRef="#ctx0" brushRef="#br1" timeOffset="279691.4851">14574 10872 187 0,'-17'4'125'16,"17"-4"9"-16,29 0-1 16,-8-6-97-16,30 10-4 0,7-8-5 15,18 4-6-15,-1-2-8 16,8 2-6-1,-5 0-12-15,-8-1-11 16,-6 4-19-16,-23-10-33 0,-1 5-68 16,-23-4 2-16,-17 6-4 15,2-21 6-15</inkml:trace>
          <inkml:trace contextRef="#ctx0" brushRef="#br1" timeOffset="279894.6126">14988 10425 212 0,'-26'-12'130'16,"26"12"4"-16,-15 31-2 15,13 3-75-15,-2 9-44 16,6 14-2-16,-6 5 0 0,2 4-7 16,-4 2-5-16,-1-8-15 15,5 5-25-15,-9-14-75 16,7-10-20-16,2-11 0 15,6-11-3-15</inkml:trace>
        </inkml:traceGroup>
        <inkml:traceGroup>
          <inkml:annotationXML>
            <emma:emma xmlns:emma="http://www.w3.org/2003/04/emma" version="1.0">
              <emma:interpretation id="{5B1A8D75-A1D7-4E2B-87A3-1A004ADD4270}" emma:medium="tactile" emma:mode="ink">
                <msink:context xmlns:msink="http://schemas.microsoft.com/ink/2010/main" type="inkWord" rotatedBoundingBox="19474,11662 20770,11646 20776,12194 19481,12210"/>
              </emma:interpretation>
              <emma:one-of disjunction-type="recognition" id="oneOf38">
                <emma:interpretation id="interp190" emma:lang="en-GB" emma:confidence="0">
                  <emma:literal>an</emma:literal>
                </emma:interpretation>
                <emma:interpretation id="interp191" emma:lang="en-GB" emma:confidence="0">
                  <emma:literal>am</emma:literal>
                </emma:interpretation>
                <emma:interpretation id="interp192" emma:lang="en-GB" emma:confidence="0">
                  <emma:literal>on</emma:literal>
                </emma:interpretation>
                <emma:interpretation id="interp193" emma:lang="en-GB" emma:confidence="0">
                  <emma:literal>cm</emma:literal>
                </emma:interpretation>
                <emma:interpretation id="interp194" emma:lang="en-GB" emma:confidence="0">
                  <emma:literal>em</emma:literal>
                </emma:interpretation>
              </emma:one-of>
            </emma:emma>
          </inkml:annotationXML>
          <inkml:trace contextRef="#ctx0" brushRef="#br1" timeOffset="282019.6411">18598 10780 167 0,'-10'-32'121'0,"-14"-1"1"15,-7 13 2-15,-1 10-96 16,-13 10-6-16,3 23-5 15,-3 11-6-15,9 23-1 0,6 9 1 16,15 11-1-16,2 1-1 16,16-5 2-16,11-12-3 15,14-16 2-15,14-22-3 16,9-21-1-16,7-19-3 16,6-19-3-16,10-17 1 15,0-10-1-15,-4-8 0 16,-8-3-2-16,-11 10 1 15,-11 9 0-15,-12 17 0 16,-11 21-2-16,-17 17 1 16,-6 23 1-16,-9 18 0 15,-9 14 1-15,-3 6 1 0,4-1-1 16,8-9 2-16,6-11 1 16,5-18-1-16,4-22 0 15,25-3-1-15,3-24 1 16,8-11-2-16,2-7 1 15,1-6-1-15,1 6-1 16,-2 7 1-16,-6 13 0 16,-6 14 0-16,-7 17 0 15,-6 18 1-15,-9 18 0 16,-8 11 0-16,-3 2 2 16,-3-1-1-16,3-3 1 15,3-15-1-15,6-9 1 16,-2-27-1-16,26-2-1 0,-3-25 0 15,9-9-1-15,8-9-1 16,5-4 0-16,4 6 0 16,-1 3 0-16,-3 15 0 15,-6 14 1-15,-3 17 0 16,-7 16 0-16,-12 16 0 16,-12 7-5-16,-7 16-11 15,-13-12-24-15,12 6-80 16,-9-16-15-16,5-10-1 15,7-29-2-15</inkml:trace>
        </inkml:traceGroup>
        <inkml:traceGroup>
          <inkml:annotationXML>
            <emma:emma xmlns:emma="http://www.w3.org/2003/04/emma" version="1.0">
              <emma:interpretation id="{E94722E6-7AFC-4334-A02A-982F9B2E6C4D}" emma:medium="tactile" emma:mode="ink">
                <msink:context xmlns:msink="http://schemas.microsoft.com/ink/2010/main" type="inkWord" rotatedBoundingBox="21155,11294 21593,11289 21599,11827 21161,11832"/>
              </emma:interpretation>
              <emma:one-of disjunction-type="recognition" id="oneOf39">
                <emma:interpretation id="interp195" emma:lang="en-GB" emma:confidence="0">
                  <emma:literal>3</emma:literal>
                </emma:interpretation>
                <emma:interpretation id="interp196" emma:lang="en-GB" emma:confidence="0">
                  <emma:literal>2</emma:literal>
                </emma:interpretation>
                <emma:interpretation id="interp197" emma:lang="en-GB" emma:confidence="0">
                  <emma:literal>z</emma:literal>
                </emma:interpretation>
                <emma:interpretation id="interp198" emma:lang="en-GB" emma:confidence="0">
                  <emma:literal>B</emma:literal>
                </emma:interpretation>
                <emma:interpretation id="interp199" emma:lang="en-GB" emma:confidence="0">
                  <emma:literal>Z</emma:literal>
                </emma:interpretation>
              </emma:one-of>
            </emma:emma>
          </inkml:annotationXML>
          <inkml:trace contextRef="#ctx0" brushRef="#br1" timeOffset="282472.7736">19954 10421 208 0,'0'0'127'0,"-2"-34"1"15,15 17-2-15,8 2-97 16,7-2-19-16,14 5 1 16,1 5-2-16,3 5-3 15,-7 10-2-15,-5 7 0 0,-11 9-3 16,-14 6 0-16,-12 6 0 15,-13 4 0-15,-6-6 0 16,-5-2 0-16,1-6 0 16,5-5 1-16,21-21 0 15,-15 19 2-15,15-19-1 16,34 0 2-16,0-2 0 16,6 4 2-16,-1 2 1 15,5 5 0-15,-10 6 0 16,-4 6-2-16,-17 4 2 15,-7 5-3-15,-16-2-1 16,-10 4-2-16,-12-3-3 0,-8-5-8 16,-2-3-9-16,-9-15-22 15,19 3-63-15,-7-14-35 16,8-7-5 0,7-3 2-16</inkml:trace>
        </inkml:traceGroup>
        <inkml:traceGroup>
          <inkml:annotationXML>
            <emma:emma xmlns:emma="http://www.w3.org/2003/04/emma" version="1.0">
              <emma:interpretation id="{3C0B47F4-40E4-47AA-9607-24C4EA3BFE76}" emma:medium="tactile" emma:mode="ink">
                <msink:context xmlns:msink="http://schemas.microsoft.com/ink/2010/main" type="inkWord" rotatedBoundingBox="22430,11199 26495,11150 26513,12630 22448,12679"/>
              </emma:interpretation>
              <emma:one-of disjunction-type="recognition" id="oneOf40">
                <emma:interpretation id="interp200" emma:lang="en-GB" emma:confidence="0">
                  <emma:literal>CHzCH2</emma:literal>
                </emma:interpretation>
                <emma:interpretation id="interp201" emma:lang="en-GB" emma:confidence="0">
                  <emma:literal>CHzCHz</emma:literal>
                </emma:interpretation>
                <emma:interpretation id="interp202" emma:lang="en-GB" emma:confidence="0">
                  <emma:literal>CHzcHz</emma:literal>
                </emma:interpretation>
                <emma:interpretation id="interp203" emma:lang="en-GB" emma:confidence="0">
                  <emma:literal>CHICHI</emma:literal>
                </emma:interpretation>
                <emma:interpretation id="interp204" emma:lang="en-GB" emma:confidence="0">
                  <emma:literal>CHECHEN</emma:literal>
                </emma:interpretation>
              </emma:one-of>
            </emma:emma>
          </inkml:annotationXML>
          <inkml:trace contextRef="#ctx0" brushRef="#br1" timeOffset="283050.9053">21629 10542 212 0,'-13'-38'116'0,"-10"-2"5"15,-3 3-31-15,-6 18-70 16,-6 11-1-16,2 23 1 16,-5 14-6-16,5 20-1 15,0 11-1-15,4 21 0 16,0 6 0-16,7 8 0 0,8-5-2 16,11-1-2-1,10-12-2-15,15-14-4 16,13-14-9-16,12-23-12 15,24-12-22-15,-6-31-31 0,13-6-60 16,-1-13-2-16,2-13 1 16,-8-8 3-16</inkml:trace>
          <inkml:trace contextRef="#ctx0" brushRef="#br1" timeOffset="283566.5432">21998 10851 200 0,'26'-7'136'15,"12"-1"3"-15,15 6-4 16,7-9-57-16,8 7-71 16,2-1-8-16,-4-7-20 15,8 9-45-15,-23-16-70 16,-2 0 4-16,-13-6-4 0,-8-9 1 15</inkml:trace>
          <inkml:trace contextRef="#ctx0" brushRef="#br1" timeOffset="283254.0335">22092 10455 238 0,'21'9'127'15,"-17"25"6"-15,-10 15-2 16,2 17-112-16,-7 6-1 16,3 13-2-16,-1-4-10 15,1-5-12-15,6-4-21 0,-11-23-41 16,13-6-65-16,-4-16 0 16,4-27-3-16,0 0 2 15</inkml:trace>
          <inkml:trace contextRef="#ctx0" brushRef="#br1" timeOffset="283567.5432">22583 10289 256 0,'-17'24'134'16,"4"27"4"-16,-6 13-2 15,4 23-111-15,-8 0-1 16,10 17-5-16,-6-2-10 15,2-8-10-15,8 1-18 16,-10-25-36-16,17-4-83 16,-4-19-1-16,10-15-3 0,-4-32 0 15</inkml:trace>
          <inkml:trace contextRef="#ctx0" brushRef="#br1" timeOffset="284255.0473">22798 11069 224 0,'-18'-10'129'0,"1"-3"0"15,5-4 0-15,12 17-94 16,13-28-26-16,16 14 0 16,7 1-1-16,13 8-3 15,-2 6-1-15,-2 9 1 0,-9 9-2 16,-11 7 2-16,-18 8 0 15,-9 6 0-15,-17 3 0 16,-11 3 0 0,-8-7-1-16,1-1-2 0,3-10-1 15,7-3 1-15,10-4-1 16,17-21 1-16,4 21-1 16,17-14 2-16,5 1 1 15,10 3 1-15,0 2 1 16,-4 6 0-16,-9 2-1 15,-8 5 0-15,-15 3 0 16,-8 3 0-16,-14 0-2 0,-14-2-3 16,-10 2-6-16,-10-9-8 15,3 1-19-15,-15-22-36 16,13 2-69-16,-1-17-6 16,14-6 3-16,8-15-2 15</inkml:trace>
          <inkml:trace contextRef="#ctx0" brushRef="#br1" timeOffset="284537.2448">23881 10478 212 0,'-32'-40'126'0,"-8"6"-3"15,-7 7 4-15,-8 9-98 0,2 18-15 16,-4 15 1-16,10 21 0 16,2 16 0-1,9 16 0-15,0 6 0 16,13 7-3-16,4-3-3 0,16-3-1 16,8-11-3-16,14-13-6 15,19-13-10-15,9-23-14 16,23-1-45-16,0-28-64 15,9-6-4-15,-3-16 2 16,-2-12 2-16</inkml:trace>
          <inkml:trace contextRef="#ctx0" brushRef="#br1" timeOffset="284771.5826">24206 10355 254 0,'0'0'132'0,"0"0"1"16,5 47 3-16,-20-2-115 15,9 20-2-15,-9 2-1 16,2 11-5-16,-6 1-8 16,0-3-7-16,2-3-15 15,-5-20-32-15,16-2-84 16,-5-22-2-16,7-10-4 16,4-19 4-16</inkml:trace>
          <inkml:trace contextRef="#ctx0" brushRef="#br1" timeOffset="284787.2084">24126 10755 298 0,'27'-6'139'0,"12"8"-4"15,5-2 0-15,12 6-124 16,3-4-7-16,5-2-16 16,0 2-23-16,-13-19-38 15,6 5-60-15,-15-8-3 16,-3-7 1-16,-14-9-1 15</inkml:trace>
          <inkml:trace contextRef="#ctx0" brushRef="#br1" timeOffset="285052.8639">24697 10198 263 0,'-17'-15'135'16,"17"15"5"-16,-31 47-3 16,24 12-109-16,-12 7-4 15,10 19-3-15,-7 5-5 16,5 3-8-16,0 1-12 15,-4-12-19-15,11 4-50 16,-9-18-67-16,5-7-1 16,1-20-4-16,3-8-1 15</inkml:trace>
          <inkml:trace contextRef="#ctx0" brushRef="#br1" timeOffset="286052.8492">24869 11074 256 0,'0'0'134'16,"3"-24"1"-16,18 20-1 16,2-7-109-16,16 11-4 0,1-2-1 15,7 7-6-15,-9 3-4 16,-6 9-4 0,-15 4-4-16,-13 9 0 15,-13 6-2-15,-14 9 1 0,-11 4-1 16,-8 4 2-16,-1 0 0 15,1 0 4-15,6 0-1 16,12-4 3-16,11-7-2 16,15-7 1-16,15-6-3 15,15-8-3-15,15-6-9 16,4-13-17-16,15 7-52 16,-7-18-68-16,1-3 2 0,-5-12-4 15,-2-8 1 1</inkml:trace>
        </inkml:traceGroup>
        <inkml:traceGroup>
          <inkml:annotationXML>
            <emma:emma xmlns:emma="http://www.w3.org/2003/04/emma" version="1.0">
              <emma:interpretation id="{C97BB99A-97FD-42A5-B17B-98466F5C5842}" emma:medium="tactile" emma:mode="ink">
                <msink:context xmlns:msink="http://schemas.microsoft.com/ink/2010/main" type="inkWord" rotatedBoundingBox="27086,11304 30254,11266 30265,12191 27097,12230"/>
              </emma:interpretation>
              <emma:one-of disjunction-type="recognition" id="oneOf41">
                <emma:interpretation id="interp205" emma:lang="en-GB" emma:confidence="0">
                  <emma:literal>coots</emma:literal>
                </emma:interpretation>
                <emma:interpretation id="interp206" emma:lang="en-GB" emma:confidence="0">
                  <emma:literal>Coote</emma:literal>
                </emma:interpretation>
                <emma:interpretation id="interp207" emma:lang="en-GB" emma:confidence="0">
                  <emma:literal>cools</emma:literal>
                </emma:interpretation>
                <emma:interpretation id="interp208" emma:lang="en-GB" emma:confidence="0">
                  <emma:literal>cool</emma:literal>
                </emma:interpretation>
                <emma:interpretation id="interp209" emma:lang="en-GB" emma:confidence="0">
                  <emma:literal>coon</emma:literal>
                </emma:interpretation>
              </emma:one-of>
            </emma:emma>
          </inkml:annotationXML>
          <inkml:trace contextRef="#ctx0" brushRef="#br1" timeOffset="286053.8492">26312 10478 236 0,'-6'-36'131'0,"-9"-2"-1"15,-2 4 2-15,-15 6-112 16,3 16 1-16,-8 8-3 16,-1 21-2-16,-9 14-4 15,3 20 0-15,-3 17 0 16,9 15 0-16,2 2-1 16,14 9-1-16,8-5-2 15,14-4-3-15,14-13-3 16,12-12-8-16,19-15-18 15,-1-28-36-15,18-1-79 0,1-24-3 16,6-7-1-16,-3-17-1 16</inkml:trace>
          <inkml:trace contextRef="#ctx0" brushRef="#br1" timeOffset="286474.7299">27069 10466 161 0,'-43'-13'123'0,"-8"5"5"15,-4 7-2-15,6 12-57 16,1 6-55-16,7 21 4 0,1 7 5 16,14 13-2-16,3 3 0 15,14 9-4-15,7-4-2 16,13-2-3-16,12-11-1 15,15-10-3-15,13-16-5 16,5-14-2-16,8-13-1 16,1-11-1-16,3-14 1 15,-6-9-3-15,-11-5-5 16,-13-12 1-16,-17-10-2 16,-18-5 1-16,-12 2 0 15,-12 1 0-15,-7 9 0 16,-4 5 1-16,1 7 6 0,5 14-1 15,26 28 1-15,-19-17-2 16,19 17-1-16,27 11-2 16,7 2-3-16,9-3-1 15,16 1-1-15,5-1 2 16,9-1-2-16,3-3 3 16,0-1 1-16,-8-1 4 15,-12 0 3-15,-16 2 5 16,-19-1 0-16,-21-5 2 15,-6 28 1-15,-19-3 2 16,-14 7 6-16,-5 10-1 16,-9 3 3-16,10 12-3 15,1-1 1-15,12 7-2 0,11-7 0 16,19 1-3-16,15-14-5 16,21-7-1-16,15-13-3 15,14-14 0-15,4-14-2 16,5-12 1-16,0-12-1 15,-6-8-1-15,-8-9 0 16,-14-12-4-16,-16-6-4 16,-15-6 0-16,-15 5-3 15,-19-1-7-15,-6 15-17 16,-22-5-35-16,6 20-68 16,-10 9 0-16,7 16 4 15,3 7-5-15</inkml:trace>
          <inkml:trace contextRef="#ctx0" brushRef="#br1" timeOffset="286849.7367">28421 10438 259 0,'0'0'130'0,"14"34"1"0,-12 4 3 16,-1 11-122-16,-2 11-1 15,-1 14-3-15,0-1 0 16,-2 5-7-16,4-6-5 16,-6-18-19-16,6-1-36 15,-7-21-66-15,9-15-7 16,-2-17 2-16,0 0-2 16</inkml:trace>
          <inkml:trace contextRef="#ctx0" brushRef="#br1" timeOffset="287162.2402">28433 10702 251 0,'24'-13'133'0,"20"11"-1"16,7 0-1-16,11 8-98 15,2-4-24-15,6 0-6 16,2-2-10-16,-8-10-11 16,-3 5-11-16,-24-18-11 15,3 10-10-15,-25-23-5 16,2 7 6-16,-21-22 13 15,-1 2 24-15,-10-2 14 16,-4 0 18-16,6 12 13 16,-14 1 16-16,27 38 5 15,-26-6 2-15,28 44-9 16,-8 9-15-16,17 27-6 16,-7 5-5-16,5 16-5 0,-5 1-7 15,0 0-9-15,2 1-17 16,-18-20-50-16,10 4-70 15,-9-18-8-15,7-12-4 16,-3-21-3-16</inkml:trace>
        </inkml:traceGroup>
      </inkml:traceGroup>
    </inkml:traceGroup>
    <inkml:traceGroup>
      <inkml:annotationXML>
        <emma:emma xmlns:emma="http://www.w3.org/2003/04/emma" version="1.0">
          <emma:interpretation id="{A46ED948-C0C1-4139-940F-C5DFE517C5BC}" emma:medium="tactile" emma:mode="ink">
            <msink:context xmlns:msink="http://schemas.microsoft.com/ink/2010/main" type="paragraph" rotatedBoundingBox="6611,13477 31078,13086 31100,14447 6633,148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4CC45FF-BAD2-4E85-826A-182F68CAEF63}" emma:medium="tactile" emma:mode="ink">
              <msink:context xmlns:msink="http://schemas.microsoft.com/ink/2010/main" type="line" rotatedBoundingBox="6611,13477 31078,13086 31100,14447 6633,14837"/>
            </emma:interpretation>
          </emma:emma>
        </inkml:annotationXML>
        <inkml:traceGroup>
          <inkml:annotationXML>
            <emma:emma xmlns:emma="http://www.w3.org/2003/04/emma" version="1.0">
              <emma:interpretation id="{4C0F2DCF-0AEC-467F-B3F2-8463F0875887}" emma:medium="tactile" emma:mode="ink">
                <msink:context xmlns:msink="http://schemas.microsoft.com/ink/2010/main" type="inkWord" rotatedBoundingBox="6613,13624 9665,13575 9683,14713 6632,14762"/>
              </emma:interpretation>
              <emma:one-of disjunction-type="recognition" id="oneOf42">
                <emma:interpretation id="interp210" emma:lang="en-GB" emma:confidence="0">
                  <emma:literal>=45</emma:literal>
                </emma:interpretation>
                <emma:interpretation id="interp211" emma:lang="en-GB" emma:confidence="0">
                  <emma:literal>£45</emma:literal>
                </emma:interpretation>
                <emma:interpretation id="interp212" emma:lang="en-GB" emma:confidence="0">
                  <emma:literal>-.45</emma:literal>
                </emma:interpretation>
                <emma:interpretation id="interp213" emma:lang="en-GB" emma:confidence="0">
                  <emma:literal>.45</emma:literal>
                </emma:interpretation>
                <emma:interpretation id="interp214" emma:lang="en-GB" emma:confidence="0">
                  <emma:literal>.=45</emma:literal>
                </emma:interpretation>
              </emma:one-of>
            </emma:emma>
          </inkml:annotationXML>
          <inkml:trace contextRef="#ctx0" brushRef="#br1" timeOffset="289912.6656">6777 12714 184 0,'2'-17'134'0,"-2"17"0"15,0 0-1-15,0 0-115 16,-21 9-2-16,14 23-4 0,-12 4 0 15,6 12-4-15,-8 1 1 16,4 9-3-16,2-5 2 16,5 4-4-16,7-12 3 15,6-1 0-15,13-10-4 16,10-8 0-16,14-9-3 16,9-11-4-16,11-6-7 15,1-14-12-15,12 5-22 16,-14-25-43-16,7 6-50 0,-13-10-1 15,-2 2 1 1,-13-9 27-16</inkml:trace>
          <inkml:trace contextRef="#ctx0" brushRef="#br1" timeOffset="290131.4143">7336 12636 147 0,'-11'-17'136'0,"11"17"4"15,-24 33-7-15,10 14-63 16,-6 6-50-16,3 22-2 15,-6 8-5-15,2 17-5 16,-5 6-4-16,1 6-4 16,2-3-14-16,-3-14-19 15,17 9-58-15,-3-29-53 16,14-9 1-16,2-24-1 16</inkml:trace>
          <inkml:trace contextRef="#ctx0" brushRef="#br1" timeOffset="290787.6786">8434 12659 154 0,'0'0'134'0,"28"-7"-2"15,-28 7 1-15,0 0-95 16,-26 3-21-16,-1 7-1 16,-14-5-6-16,-5 5-4 15,-12-4-2-15,-6-1-1 16,-4-1-4-16,-2-2 2 16,6 0-2-16,9 0 0 0,9 3 1 15,11 3 0-15,8 11 0 16,16 5-4-16,7 7 6 15,10 6-3-15,3 9 4 16,4 3-2-16,1 4 2 16,1 3-2-16,0-8 2 15,0-1 2-15,0-8-2 16,0-8 0-16,2-14-1 16,4-12 0-16,2-8-1 15,7-11 0-15,2-5 0 16,8-3-2-16,3 1 3 15,2 2-1-15,4 10 2 16,2 11 1-16,-5 11 1 0,-1 13 0 16,-11 10 2-16,-9 15 1 15,-10 6-2-15,-13 7 0 16,-16 4-3-16,-12 0 1 16,-14-2-3-16,-9-7 1 15,-6-8-8-15,-1-15-2 16,3-6-13-16,-4-25-20 15,23-1-80-15,-5-21-21 16,23-4 1-16,11-14-5 16</inkml:trace>
          <inkml:trace contextRef="#ctx0" brushRef="#br1" timeOffset="288162.6376">5433 12997 91 0,'0'0'124'16,"0"0"5"-16,9 19-3 16,10-28-68-16,13 11-37 15,4-4-1-15,7 0-11 0,3 2-12 16,-9-8-27-16,7 10-91 15,-18-4-5-15,-9 6-3 16,-17-4 0-16</inkml:trace>
          <inkml:trace contextRef="#ctx0" brushRef="#br1" timeOffset="288365.7655">5419 13214 235 0,'29'14'133'0,"3"-18"-9"16,11 6-41-16,18-4-176 16,-5-8-34-16,7 5-2 0,-5-5-6 15</inkml:trace>
        </inkml:traceGroup>
        <inkml:traceGroup>
          <inkml:annotationXML>
            <emma:emma xmlns:emma="http://www.w3.org/2003/04/emma" version="1.0">
              <emma:interpretation id="{B37FB469-DBD4-43DF-AD93-56D3C10DB937}" emma:medium="tactile" emma:mode="ink">
                <msink:context xmlns:msink="http://schemas.microsoft.com/ink/2010/main" type="inkWord" rotatedBoundingBox="10426,13416 12687,13380 12705,14504 10444,14540"/>
              </emma:interpretation>
              <emma:one-of disjunction-type="recognition" id="oneOf43">
                <emma:interpretation id="interp215" emma:lang="en-GB" emma:confidence="0">
                  <emma:literal>an3</emma:literal>
                </emma:interpretation>
                <emma:interpretation id="interp216" emma:lang="en-GB" emma:confidence="0">
                  <emma:literal>an'</emma:literal>
                </emma:interpretation>
                <emma:interpretation id="interp217" emma:lang="en-GB" emma:confidence="0">
                  <emma:literal>an,</emma:literal>
                </emma:interpretation>
                <emma:interpretation id="interp218" emma:lang="en-GB" emma:confidence="0">
                  <emma:literal>anis</emma:literal>
                </emma:interpretation>
                <emma:interpretation id="interp219" emma:lang="en-GB" emma:confidence="0">
                  <emma:literal>ans</emma:literal>
                </emma:interpretation>
              </emma:one-of>
            </emma:emma>
          </inkml:annotationXML>
          <inkml:trace contextRef="#ctx0" brushRef="#br1" timeOffset="291647.0647">9531 13143 84 0,'-2'-46'111'16,"-5"3"4"-16,-5 3 1 15,-12 1-84 1,5 16-3-16,-13 4 1 0,2 21-8 16,-8 13-3-16,6 23-2 15,-2 18-7-15,9 18 0 16,3 7-3-16,8 6 3 15,11-4-2-15,12-5 1 16,8-20-3-16,11-16 1 16,12-25-1-16,7-21-2 15,8-24-1-15,7-16-3 0,3-16 1 16,-1-12-2-16,-2-3 2 16,-5-1-3-1,-4 10 2-15,-12 13-2 16,-7 19 2-16,-11 17-1 0,-23 17 1 15,15 32 0-15,-19 13 0 16,-5 12 1-16,-4 4 0 16,1 1 1-16,1-7-3 15,5-8 3-15,4-13-1 16,8-15 1-16,-6-19-1 16,34-19 0-16,-8-11 0 15,7-12-1-15,4-11 1 16,7-3-1-16,-1 3 0 0,3 5-1 15,-3 13 1 1,-1 12-1-16,-7 15 1 16,-2 18-1-16,-9 14 1 15,-7 14 0-15,-9 11 0 0,-5 2 0 16,-4 0 0-16,-3-7 1 16,-2-7-1-16,2-12 1 15,4-25-1-15,0 0 1 16,23-13-1-16,-4-23-2 15,5-8 1-15,5-8-2 16,3-1 3-16,4 4-2 16,-2 9 3-16,-4 12-1 0,-2 14 2 15,-3 18 1 1,-6 15 2-16,-6 19 0 16,-7 7-2-16,-3 8-2 15,-3 7-11-15,-7-10-19 0,9 2-83 16,-8-16-21-16,6-9-2 15,0-27-4-15</inkml:trace>
          <inkml:trace contextRef="#ctx0" brushRef="#br1" timeOffset="292131.4411">11099 12470 201 0,'0'0'122'0,"2"-22"2"16,-2 22-2-16,40-27-110 15,-16 18-6-15,8 7 1 16,0 2 0-16,0 7 0 15,-7 7 1-15,-2 10-1 16,-14 3-2-16,-5 8 2 16,-14 1 0-16,-5 4 0 15,-9-4 1-15,3 0-1 16,0-8 1-16,6 2-1 16,8-13 1-16,8 0-3 0,-1-17 0 15,40 21 0-15,-6-13 2 16,6 5-4-16,1 2 5 15,-1 0-3-15,-6 8 2 16,-6 1-2-16,-13 7 2 16,-5 1-3-16,-20 2-1 15,-7 0 1-15,-11-4-3 16,-6-4-1-16,-4-5-5 16,-5-10-10-16,7 5-28 15,-11-24-96-15,22 2-5 16,-1-13-1-16,13 2-5 15</inkml:trace>
        </inkml:traceGroup>
        <inkml:traceGroup>
          <inkml:annotationXML>
            <emma:emma xmlns:emma="http://www.w3.org/2003/04/emma" version="1.0">
              <emma:interpretation id="{90257176-E038-499E-A96B-BDADC8705D06}" emma:medium="tactile" emma:mode="ink">
                <msink:context xmlns:msink="http://schemas.microsoft.com/ink/2010/main" type="inkWord" rotatedBoundingBox="13365,13493 14173,13481 14192,14717 13384,14730"/>
              </emma:interpretation>
              <emma:one-of disjunction-type="recognition" id="oneOf44">
                <emma:interpretation id="interp220" emma:lang="en-GB" emma:confidence="0">
                  <emma:literal>/</emma:literal>
                </emma:interpretation>
                <emma:interpretation id="interp221" emma:lang="en-GB" emma:confidence="0">
                  <emma:literal>|</emma:literal>
                </emma:interpretation>
                <emma:interpretation id="interp222" emma:lang="en-GB" emma:confidence="0">
                  <emma:literal>\</emma:literal>
                </emma:interpretation>
                <emma:interpretation id="interp223" emma:lang="en-GB" emma:confidence="0">
                  <emma:literal>,</emma:literal>
                </emma:interpretation>
                <emma:interpretation id="interp224" emma:lang="en-GB" emma:confidence="0">
                  <emma:literal>'</emma:literal>
                </emma:interpretation>
              </emma:one-of>
            </emma:emma>
          </inkml:annotationXML>
          <inkml:trace contextRef="#ctx0" brushRef="#br1" timeOffset="298195.7057">12944 12544 87 0,'14'-21'104'0,"-3"4"6"15,-11 17 1-15,0 0-60 0,0 0-26 16,0 0 3-16,-2 25-2 16,-11 12-6-16,-12 11-1 15,-5 20-7-15,-12 5 0 16,-5 16-4-16,-9 4 1 16,-7 12-2-16,-7-1 1 15,2 2-1-15,-1-6-3 16,6-7 2-16,3-12-7 15,9-9-1-15,9-12-10 16,4-18-7-16,18-4-22 16,-9-23-39-16,29-15-43 15,0 0-4-15,0 0 3 16,0 0 0-16</inkml:trace>
        </inkml:traceGroup>
        <inkml:traceGroup>
          <inkml:annotationXML>
            <emma:emma xmlns:emma="http://www.w3.org/2003/04/emma" version="1.0">
              <emma:interpretation id="{5F607037-44ED-49B1-90E5-EE75E3A6438C}" emma:medium="tactile" emma:mode="ink">
                <msink:context xmlns:msink="http://schemas.microsoft.com/ink/2010/main" type="inkWord" rotatedBoundingBox="14842,13648 18624,13588 18638,14430 14856,14491"/>
              </emma:interpretation>
              <emma:one-of disjunction-type="recognition" id="oneOf45">
                <emma:interpretation id="interp225" emma:lang="en-GB" emma:confidence="0">
                  <emma:literal>1000 t</emma:literal>
                </emma:interpretation>
                <emma:interpretation id="interp226" emma:lang="en-GB" emma:confidence="0">
                  <emma:literal>1000 =</emma:literal>
                </emma:interpretation>
                <emma:interpretation id="interp227" emma:lang="en-GB" emma:confidence="0">
                  <emma:literal>100 =</emma:literal>
                </emma:interpretation>
                <emma:interpretation id="interp228" emma:lang="en-GB" emma:confidence="0">
                  <emma:literal>1000 t.</emma:literal>
                </emma:interpretation>
                <emma:interpretation id="interp229" emma:lang="en-GB" emma:confidence="0">
                  <emma:literal>0000 =</emma:literal>
                </emma:interpretation>
              </emma:one-of>
            </emma:emma>
          </inkml:annotationXML>
          <inkml:trace contextRef="#ctx0" brushRef="#br1" timeOffset="300226.9774">17058 13052 179 0,'-21'25'129'0,"21"-25"0"16,27 15 1-16,16-8-96 15,-3-9-12-15,15 2-3 16,-2-3-10-16,1-3-8 16,-3 2-16-16,-17-9-22 15,0 17-36-15,-34-4-55 16,0 0-2-16,0 0 2 16,-30-2 0-16</inkml:trace>
          <inkml:trace contextRef="#ctx0" brushRef="#br1" timeOffset="300461.3545">17056 13224 211 0,'-7'26'127'0,"14"-7"-1"16,18-2-1-16,5-9-106 15,19-1-9-15,6 5-28 16,-6-10-70-16,4-1-36 16,-6-4-4-16,-9-3-3 15</inkml:trace>
          <inkml:trace contextRef="#ctx0" brushRef="#br1" timeOffset="298773.833">13883 12670 130 0,'0'0'114'0,"0"0"3"16,-6 33 1-16,3 6-79 16,-16 1-6-16,7 24-4 15,-12 8-5-15,1 13-9 16,-7 4-6-16,0-2-6 16,3-2-11-16,-1-17-13 15,15-2-22-15,-4-30-38 0,19-12-39 16,-2-24-4-16,34-7 3 15</inkml:trace>
          <inkml:trace contextRef="#ctx0" brushRef="#br1" timeOffset="299773.8516">14336 12916 171 0,'17'-32'115'0,"-15"7"1"16,-2 25-2-16,-34-15-98 15,8 32-1-15,-10 12 0 16,0 16-4-16,-2 12-1 16,4 11-1-16,4 3-1 0,9 5 0 15,12-10-1-15,15-7 1 16,9-18-2-16,15-14-1 16,10-20-3-1,7-16-2-15,2-16 0 0,-2-13-2 16,-2-7 0-16,-7-8-2 15,-9-2 0-15,-14-3-2 16,-8 1 1-16,-12 4-1 16,-5 6 2-16,-3 4 0 15,-2 9 1-15,5 3 1 16,7 7 1-16,8 7 1 16,12 2 0-16,10 3 1 0,12 1-2 15,7-2 3-15,5 1-4 16,2 3 5-1,-1 1-3-15,-4 3 4 16,-11 5-2-16,-3 4 1 0,-17 7 0 16,-9 8-2-16,-14 7 4 15,-11 12-6-15,-9 7 5 16,-10 14-3-16,-4 5 4 16,3 8 1-16,3-2 1 15,9 3-1-15,16-6 1 16,14-9 2-16,14-14-3 15,19-14 0-15,17-17-3 16,9-15-1-16,8-13-2 0,3-13 0 16,-3-14 0-1,-2-7-3-15,-10-4 0 16,-11-4-4-16,-16 1 1 16,-20-1-2-16,-17 4 3 0,-15 4-3 15,-11 11 3-15,-8 8 1 16,-3 9 1-16,1 8 2 15,6 7 0-15,15 8 2 16,19-2-2-16,0 0 2 16,19 17-1-16,15-15-1 15,11-4 2-15,8-3-1 16,8-5 0-16,1-1 3 0,2-6-3 16,0 0 5-1,-7 0-4-15,-8 2 1 16,-9 0 0-16,-12 7 2 15,-11 6 0-15,-17 2-2 0,2 27 2 16,-17 5-5-16,-13 9 5 16,-5 16 1-16,-4 9 2 15,1 10 1-15,6-1 0 16,9 5 1-16,13-7-1 16,20-5 2-16,14-13-4 15,19-13 1-15,16-20-5 16,9-10 0-16,5-20-3 15,1-15 1-15,-3-11 0 16,-6-9 0-16,-11-10 0 16,-16-6-3-16,-17-3 2 15,-20-2-2-15,-14 3 1 16,-14 7-1-16,-9 3 0 0,-9 5-2 16,-2 16-4-16,-1 2-5 15,10 16-14-15,-3-1-33 16,39 13-70-16,-25 2 0 15,25-2-5-15,17 11 3 16</inkml:trace>
        </inkml:traceGroup>
        <inkml:traceGroup>
          <inkml:annotationXML>
            <emma:emma xmlns:emma="http://www.w3.org/2003/04/emma" version="1.0">
              <emma:interpretation id="{37F1755A-C6EF-46E9-888A-76DF3A00E4D9}" emma:medium="tactile" emma:mode="ink">
                <msink:context xmlns:msink="http://schemas.microsoft.com/ink/2010/main" type="inkWord" rotatedBoundingBox="20035,13489 23804,13429 23819,14377 20050,14438"/>
              </emma:interpretation>
              <emma:one-of disjunction-type="recognition" id="oneOf46">
                <emma:interpretation id="interp230" emma:lang="en-GB" emma:confidence="0">
                  <emma:literal>0.045</emma:literal>
                </emma:interpretation>
                <emma:interpretation id="interp231" emma:lang="en-GB" emma:confidence="0">
                  <emma:literal>0. 045</emma:literal>
                </emma:interpretation>
                <emma:interpretation id="interp232" emma:lang="en-GB" emma:confidence="0">
                  <emma:literal>0.04</emma:literal>
                </emma:interpretation>
                <emma:interpretation id="interp233" emma:lang="en-GB" emma:confidence="0">
                  <emma:literal>0.095</emma:literal>
                </emma:interpretation>
                <emma:interpretation id="interp234" emma:lang="en-GB" emma:confidence="0">
                  <emma:literal>0,045</emma:literal>
                </emma:interpretation>
              </emma:one-of>
            </emma:emma>
          </inkml:annotationXML>
          <inkml:trace contextRef="#ctx0" brushRef="#br1" timeOffset="302961.3886">19274 12818 146 0,'-2'-21'114'15,"-6"-2"4"-15,-7-1-34 16,15 24-50-16,-41-30-3 0,14 28 2 16,-10 0-9-1,-1 15-3-15,-8 10-5 16,5 14-5-16,-6 11-1 16,5 18-4-16,2 4 3 0,12 13-2 15,11 0 1-15,15 4-1 16,10-14-1-16,18-6 1 15,16-18-2-15,13-19 0 16,11-15-2-16,4-21 0 16,-2-14-3-16,0-11 0 15,-6-12 1-15,-11-6-1 16,-13-8 1-16,-16-5-3 0,-18-2 2 16,-11-3-3-1,-14 5 4-15,-9 2-2 16,-4 9-3-16,-4 5-3 15,4 16-9-15,0 4-10 0,34 26-32 16,-34 5-70-16,34 12-5 16,5 4-2-16,11 11 0 15</inkml:trace>
          <inkml:trace contextRef="#ctx0" brushRef="#br1" timeOffset="302977.0134">19686 13349 266 0,'0'0'133'16,"-12"-27"-6"-16,12 27-6 15,-4-24-141-15,-3 5-45 16,7 19-61-16,0 0-4 15,2-17-3-15,-2 17-2 16</inkml:trace>
          <inkml:trace contextRef="#ctx0" brushRef="#br1" timeOffset="302992.6392">20736 12774 103 0,'-2'-32'119'16,"-2"13"1"-16,-3 2 2 15,-3-7-57-15,10 24-33 16,-36-30-5-16,17 20-6 16,-9 4-8-16,-2 14-1 15,-10 9-1-15,2 13-6 16,-3 8 2-16,1 13-5 16,4 9 5-16,6 10-2 0,7 4 4 15,14 3-2-15,9-7 0 16,17-4 2-16,11-13-1 15,18-11 0 1,10-18-2-16,10-14-2 0,6-18-1 16,4-12-1-16,-1-16 1 15,-7-6-4-15,-11-5 3 16,-12-2-3-16,-15-4 2 16,-14-4-2-16,-20-5-1 15,-15 3 3-15,-11 3-5 16,-6 3 2-16,-2 9-8 15,-4 3-2-15,8 16-16 16,-3-3-18-16,37 28-80 0,-21 4-10 16,21-4 0-1,13 26 3-15</inkml:trace>
          <inkml:trace contextRef="#ctx0" brushRef="#br1" timeOffset="302993.6392">21344 12629 217 0,'0'0'121'0,"0"0"3"0,0 0-2 16,0 0-108-1,-15 40-1-15,7-6-2 16,-7-2 4-16,2 7-1 15,-8-5 2-15,8 6-4 0,0-6 3 16,9 0-6-16,10-11 0 16,14-1 0-16,11-5-2 15,12-3-1-15,12-7-3 16,3-1-5-16,7-4-6 16,-7-8-10-16,5 4-13 15,-22-17-23-15,6 10-26 16,-22-16-52-16,1 1-2 15,-11-12 2-15,-5-8 7 16,-6-10 105-16,-4 1 20 16,-4 0 0-16,-7-6 20 15,3 10 94-15,-3 9 5 16,-3 16 6-16,14 24-1 0,-24 7-48 16,5 14-36-16,11 30-6 15,-5 12-10-15,4 12-6 16,-4 8-2-16,1 14-6 15,-3-7-4-15,2-1-11 16,5 0-15-16,-5-29-45 16,9-1-70-16,1-21-1 15,10-18-3-15,-7-20-2 16</inkml:trace>
          <inkml:trace contextRef="#ctx0" brushRef="#br1" timeOffset="303336.3939">22526 12576 132 0,'6'-21'117'16,"-10"-1"4"-16,-3-1-2 15,-8 6-52-15,-10-2-53 16,-1 10 0-16,-10 1-3 15,0 10-3-15,-8 7-1 16,1 10 0-16,3 6-2 16,8 11 2-16,8 1 3 15,9 5-1-15,5 3 2 0,12 1-4 16,7-7 4-16,8 1-5 16,2-8 4-16,4-4-7 15,2-7 1-15,1-4-3 16,2-11 2-16,3-2 2 15,-3-4 0-15,4 2 1 16,0-1 0-16,2 5 2 16,-2 2 1-16,2 9 1 15,-9 3 0-15,-3 11 1 16,-10 1-4-16,-8 7 1 16,-14 3-2-16,-11-2-1 15,-13-1-2-15,-9-5-2 0,-8-3-5 16,-4-11-6-16,2-5-11 15,-3-20-25-15,18 1-96 16,-4-21-3-16,20 3-2 16,5-14 0-16</inkml:trace>
        </inkml:traceGroup>
        <inkml:traceGroup>
          <inkml:annotationXML>
            <emma:emma xmlns:emma="http://www.w3.org/2003/04/emma" version="1.0">
              <emma:interpretation id="{BF43D25C-A709-4342-AB60-2C0E12320D1C}" emma:medium="tactile" emma:mode="ink">
                <msink:context xmlns:msink="http://schemas.microsoft.com/ink/2010/main" type="inkWord" rotatedBoundingBox="24577,13358 27198,13316 27213,14288 24593,14330"/>
              </emma:interpretation>
              <emma:one-of disjunction-type="recognition" id="oneOf47">
                <emma:interpretation id="interp235" emma:lang="en-GB" emma:confidence="0">
                  <emma:literal>din3</emma:literal>
                </emma:interpretation>
                <emma:interpretation id="interp236" emma:lang="en-GB" emma:confidence="0">
                  <emma:literal>drn3</emma:literal>
                </emma:interpretation>
                <emma:interpretation id="interp237" emma:lang="en-GB" emma:confidence="0">
                  <emma:literal>dm3</emma:literal>
                </emma:interpretation>
                <emma:interpretation id="interp238" emma:lang="en-GB" emma:confidence="0">
                  <emma:literal>dins</emma:literal>
                </emma:interpretation>
                <emma:interpretation id="interp239" emma:lang="en-GB" emma:confidence="0">
                  <emma:literal>Alms</emma:literal>
                </emma:interpretation>
              </emma:one-of>
            </emma:emma>
          </inkml:annotationXML>
          <inkml:trace contextRef="#ctx0" brushRef="#br1" timeOffset="304195.7802">23986 12980 162 0,'14'-22'124'15,"-7"-3"0"-15,-11-1 2 16,-9 3-68-16,-13-7-40 15,-4 9 2 1,-12 8-11-16,-7 7-5 0,-8 12-2 16,-5 13 1-16,-6 15-1 15,4 18 2-15,1 11 0 16,12 10 0-16,6-1 2 16,15 0 4-16,15-10-3 15,24-13 2-15,19-20-3 16,23-20 0-16,19-22-3 15,12-21-3-15,12-17 1 16,6-13-4-16,-2-16 1 0,-5-8 1 16,-14-11-5-1,-16-10 4-15,-20 1-2 16,-17 4 4-16,-14 17-4 16,-14 16 6-16,-15 25-4 0,-8 27 2 15,-7 35 3-15,0 33 2 16,2 30 2-16,0 21-4 15,1 13 4-15,7 5-5 16,5-3 0-16,5-11-10 16,12-6-6-16,2-28-27 15,21-8-47-15,-2-34-45 16,11-16-2-16,2-25 0 0,5-16 1 16</inkml:trace>
          <inkml:trace contextRef="#ctx0" brushRef="#br1" timeOffset="304508.3126">24404 12924 240 0,'11'45'127'0,"-22"-2"5"15,0 8-4-15,-8-3-113 16,9 3 2-16,-1-12-3 16,7-3 0-16,4-36-4 15,0 0-3-15,25-4-4 16,-1-28-3-16,8-11 1 15,4-8-2-15,6-2 2 16,3 2-2-16,2 9 3 16,-5 14-1-16,-8 13 0 15,-4 19 2-15,-13 16 0 16,-7 16 2-16,-12 13-2 0,-10 2 2 16,-5 0-2-16,-2-3 0 15,1-11 0-15,6-8-1 16,12-29-2-16,0 0-1 15,0 0-1-15,40-46-1 16,-4 7 1-16,3-8-1 16,7 5 1-16,-1 2 0 15,0 12 1-15,-5 15 1 16,-8 15 2-16,-3 17 0 16,-11 13 0-16,-6 11 0 15,-10 8-8-15,-6-2-10 16,4 12-41-16,-10-24-77 0,7-8-3 15,3-29-2-15,0 0-2 16</inkml:trace>
          <inkml:trace contextRef="#ctx0" brushRef="#br1" timeOffset="304789.5378">25584 12417 204 0,'0'0'127'16,"14"-32"-1"-16,6 15-1 15,13 8-69-15,8-3-52 0,6 11 1 16,1 4-2-16,-5 9 2 16,-15 5-1-16,-11 9 1 15,-17 6-3-15,-13 2-1 16,-10 2-1-16,1-2 1 15,-1-2 0-15,6-3 1 16,13-5 1-16,12 1 1 16,13-6 1-16,11-1 2 15,4-1 4-15,3 2-1 16,-5 2 1-16,-2 4-6 16,-13-3 4-16,-11 3-5 15,-18-2 2-15,-12-3-11 0,-14 1-6 16,-15-10-20-16,4 6-47 15,-14-17-56-15,8-3-4 16,0-12 1-16,16-2-7 16</inkml:trace>
        </inkml:traceGroup>
        <inkml:traceGroup>
          <inkml:annotationXML>
            <emma:emma xmlns:emma="http://www.w3.org/2003/04/emma" version="1.0">
              <emma:interpretation id="{7BDAA768-383D-4B1A-9A71-D13D83F57C8D}" emma:medium="tactile" emma:mode="ink">
                <msink:context xmlns:msink="http://schemas.microsoft.com/ink/2010/main" type="inkWord" rotatedBoundingBox="28295,13181 31079,13137 31095,14120 28311,14164"/>
              </emma:interpretation>
              <emma:one-of disjunction-type="recognition" id="oneOf48">
                <emma:interpretation id="interp240" emma:lang="en-GB" emma:confidence="0">
                  <emma:literal>total</emma:literal>
                </emma:interpretation>
                <emma:interpretation id="interp241" emma:lang="en-GB" emma:confidence="0">
                  <emma:literal>to tal</emma:literal>
                </emma:interpretation>
                <emma:interpretation id="interp242" emma:lang="en-GB" emma:confidence="0">
                  <emma:literal>to tat</emma:literal>
                </emma:interpretation>
                <emma:interpretation id="interp243" emma:lang="en-GB" emma:confidence="0">
                  <emma:literal>to fat</emma:literal>
                </emma:interpretation>
                <emma:interpretation id="interp244" emma:lang="en-GB" emma:confidence="0">
                  <emma:literal>to tar</emma:literal>
                </emma:interpretation>
              </emma:one-of>
            </emma:emma>
          </inkml:annotationXML>
          <inkml:trace contextRef="#ctx0" brushRef="#br1" timeOffset="305831.6066">27101 12788 266 0,'10'-21'126'0,"20"4"-2"16,21 5-2-16,19 3-125 0,17 0 2 15,15 1 1 1,5 0-2-16,-3 5 2 16,-8-3 1-16,-20 4 1 15,-19 4 1-15,-25 2 2 16,-32-4 2-16,-4 28 5 15,-19-1-3-15,-14 3 5 16,1 11-2-16,-2 3 2 0,10 7-3 16,9 0 2-16,13 4-6 15,15-12 1 1,16-5-1-16,13-10-2 16,11-13 0-16,6-9-3 0,1-14 0 15,-5-11 2-15,-2-9-1 16,-11-6 0-16,-13-6-1 15,-16-7 1-15,-16-2-1 16,-14 4-3-16,-7 3 1 16,-10 6-7-16,-6 6-3 15,7 11-10-15,-7 0-15 16,21 29-40-16,3-10-61 0,20 0-2 16,0 0-4-1,19 19 3-15</inkml:trace>
          <inkml:trace contextRef="#ctx0" brushRef="#br1" timeOffset="305550.3469">27400 12202 199 0,'-21'0'123'16,"8"34"-5"-16,-1 19 3 0,-1 11-84 15,6 25-26-15,3 9 0 16,6 12-3-16,0 1-5 15,4-9-9 1,2-4-14-16,-6-20-29 0,5-10-68 16,-5-21-6-16,-2-15-1 15,2-32 1-15</inkml:trace>
          <inkml:trace contextRef="#ctx0" brushRef="#br1" timeOffset="306591.8562">28444 12669 265 0,'36'-14'125'0,"17"3"-7"15,13 0 1-15,13 3-123 16,6-1 0-16,10 5 0 16,-6-4-1-16,-4 5 2 15,-14-1-1-15,-16 2 3 16,-15 4 0-16,-19-2 2 16,-21 0 1-16,0 0 1 15,-16 21 0-15,-12-8 0 16,-8 8 2-16,-5 5 4 15,-1 8-3-15,1 2 4 16,7 5-3-16,5 1 4 16,12 0-3-16,13-7 4 15,18-4-6-15,12-16 0 0,14-6-2 16,7-13-1-16,6-7-2 16,0-10 1-16,0-11-4 15,-8-2-3-15,-11-5 4 16,-9-3-6-16,-10 2 4 15,-12 8-3-15,-6 8 4 16,3 24-6-16,-25-17 8 16,6 32 3-16,2 11-2 15,2 8 5-15,6 10-1 0,5-1 4 0,8-1-3 16,7-6 4-16,14-6-2 16,3-17 0-16,12-7-2 15,3-12 1-15,8-11-3 16,6-15-4-16,1-8 2 15,4-13-3-15,-3-9 1 16,-6-14-3-16,-8-10 3 16,-7 2-1-16,-10 5 3 15,-9 15 2-15,-9 11 1 16,-14 21 0-16,4 32 1 16,-27 19 0-16,10 32 0 0,0 15-2 15,0 19 4-15,0 4 2 16,4 11-3-16,2-8 0 15,5-5-1-15,6-9-1 16,0-10-8-16,4-10-12 16,-10-29-51-16,10-3-78 15,-4-26-1-15,0 0-6 16,2-17 0-16</inkml:trace>
          <inkml:trace contextRef="#ctx0" brushRef="#br1" timeOffset="306144.1114">28569 12189 196 0,'0'0'118'15,"-10"45"1"-15,14 2 3 16,11 19-92-16,-9 12-6 0,7 18 0 16,-5 1-4-16,1 8-8 15,-5-8-5-15,-4-12-17 16,4-4-33-16,-14-23-81 15,5-16-6-15,-7-19 1 16,12-23-4-16</inkml:trace>
        </inkml:traceGroup>
      </inkml:traceGroup>
    </inkml:traceGroup>
    <inkml:traceGroup>
      <inkml:annotationXML>
        <emma:emma xmlns:emma="http://www.w3.org/2003/04/emma" version="1.0">
          <emma:interpretation id="{2B13E5B2-62B1-4A2E-A4FA-36321A0E987A}" emma:medium="tactile" emma:mode="ink">
            <msink:context xmlns:msink="http://schemas.microsoft.com/ink/2010/main" type="paragraph" rotatedBoundingBox="535,15768 19933,14682 20119,18013 722,190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39B89C-AF5E-460F-8936-F3F5DED7C122}" emma:medium="tactile" emma:mode="ink">
              <msink:context xmlns:msink="http://schemas.microsoft.com/ink/2010/main" type="line" rotatedBoundingBox="535,15768 16510,14873 16622,16877 647,17771">
                <msink:destinationLink direction="with" ref="{3EE56FF5-7752-49B0-B709-528C6B5C8C0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BBA6B09-06AD-42AA-A51F-AD8C91F043B7}" emma:medium="tactile" emma:mode="ink">
                <msink:context xmlns:msink="http://schemas.microsoft.com/ink/2010/main" type="inkWord" rotatedBoundingBox="535,15768 16510,14873 16622,16877 647,17771"/>
              </emma:interpretation>
              <emma:one-of disjunction-type="recognition" id="oneOf49">
                <emma:interpretation id="interp245" emma:lang="en-GB" emma:confidence="0">
                  <emma:literal>[(H,coonaJ..0.0015mol</emma:literal>
                </emma:interpretation>
                <emma:interpretation id="interp246" emma:lang="en-GB" emma:confidence="0">
                  <emma:literal>[(H,coonaJ..0.0015mo1</emma:literal>
                </emma:interpretation>
                <emma:interpretation id="interp247" emma:lang="en-GB" emma:confidence="0">
                  <emma:literal>[cH,coonaJ=0.0015mol</emma:literal>
                </emma:interpretation>
                <emma:interpretation id="interp248" emma:lang="en-GB" emma:confidence="0">
                  <emma:literal>[atonalism.</emma:literal>
                </emma:interpretation>
                <emma:interpretation id="interp249" emma:lang="en-GB" emma:confidence="0">
                  <emma:literal>[[H,coonaJ=0.0015mol</emma:literal>
                </emma:interpretation>
              </emma:one-of>
            </emma:emma>
          </inkml:annotationXML>
          <inkml:trace contextRef="#ctx0" brushRef="#br2" timeOffset="375261.999">11165 14722 135 0,'-9'-25'114'16,"-5"-3"-2"-16,-3 1 2 0,-11-1-87 15,4 9-9-15,-7 4 0 16,-1 13-8-16,-4 8-3 15,4 16-1-15,-2 12-2 16,4 14 0-16,0 14 2 16,5 12-1-16,4 3 4 15,10 6 0-15,9-7 4 16,10-3-3-16,7-12 3 16,15-10-4-16,10-23 0 0,9-13-1 15,4-18-3-15,5-14-1 16,-1-12-2-1,-2-7-2-15,-8-9 2 16,-9-6-1-16,-12-4-3 0,-13-1 2 16,-14-5-2-16,-11 3 3 15,-5 3-4-15,-7 4 2 16,1 11-9-16,-5 6-7 16,11 19-19-16,-8-4-50 15,25 19-38-15,0 0-5 16,0 30-1-16</inkml:trace>
          <inkml:trace contextRef="#ctx0" brushRef="#br2" timeOffset="375808.8823">11945 14718 155 0,'-9'-25'108'15,"-4"5"5"-15,-12 1-4 0,0 9-91 16,-9 5-2-16,6 12 1 16,-10 6-2-16,6 16-1 15,-4 5 0-15,8 15-5 16,2 6 3-16,10 9-4 16,7 0 5-16,11 2-5 15,7-9 4-15,14-2-4 16,7-16 0-16,10-10 0 15,7-16-1-15,6-13-2 16,2-12-1-16,-2-8-2 16,-4-12 1-16,-8-4-3 15,-7-8-1-15,-11-5 3 0,-14-4-4 16,-12-3 2-16,-14-1-3 16,-8 4 3-16,-3 6-8 15,-1 5-1-15,3 16-10 16,-2 3-17-16,28 23-30 15,-19 11-61-15,26 12 2 16,5 0-5-16,12 5 5 16</inkml:trace>
          <inkml:trace contextRef="#ctx0" brushRef="#br2" timeOffset="376058.8852">12436 14597 197 0,'0'0'119'16,"0"0"-2"-16,-11 30 5 15,0 10-102-15,11 22 0 16,-6 6 0-16,6 15-3 16,-4 0 0-16,8 1-5 15,-2-9-4-15,2-7-12 16,9-9-16-16,-13-27-40 15,9-2-68-15,-9-30 0 16,0 0-4-16,19-15-2 16</inkml:trace>
          <inkml:trace contextRef="#ctx0" brushRef="#br2" timeOffset="376668.2739">13326 14508 154 0,'0'0'115'16,"17"-17"0"-16,-17 17-2 0,0 0-79 15,-36 0-16-15,13 8-1 16,-13-3-10-16,-5 5-2 16,-10-1-2-16,2 3 0 15,-4 1-2-15,4-2 0 16,3 2 0-16,7 3 0 15,7 1 0-15,11 3 3 16,8 3-2-16,5 5 3 0,8-1-2 16,6 5 2-16,5-2-1 15,6 0 1-15,2-3-1 16,4-5 0 0,3-3-2-16,4-4-1 0,4-5 0 15,0-4 0-15,2-5 0 16,4-1-1-16,0-1 2 15,-1 1-1-15,-1 0 4 16,0 7-1-16,-8 3 6 16,0 7-3-16,-11 3 5 15,-6 9-4-15,-13 1 4 16,-7 8-5-16,-14 1 2 16,-9 1-4-16,-12 0-3 0,-7-4-4 15,-4-1-9 1,-9-14-17-16,11 8-50 15,-11-28-52-15,12-2-5 16,5-20 0-16,19-2-5 0</inkml:trace>
          <inkml:trace contextRef="#ctx0" brushRef="#br2" timeOffset="377468.1861">13832 14869 154 0,'0'0'109'0,"13"38"4"0,-13-6-1 16,-9 6-89-16,9 13-5 15,-8-2 4 1,8 6-6-16,-3-16-1 16,3-1 0-16,0-15-5 0,0-23-3 15,0 0-1-15,28-6-2 16,-13-22 0-16,4-8-2 15,2-11-3-15,3-3 4 16,-1 5-5-16,1 7 5 16,-1 16-2-16,0 12 1 15,-4 14 0-15,0 13 0 16,-4 17 3-16,-6 9-4 0,-1 3 6 16,1 1-3-1,-3-11 1-15,1-6 1 16,3-13-1-16,-10-17 0 15,34-4-1-15,-12-16-1 0,3-13-1 16,1-6-3-16,3-8-1 16,-1 1 3-16,-1 5-4 15,-1 9 2-15,-3 15 1 16,-1 17 0-16,-5 13-1 16,-2 13 2-16,-5 20 1 15,-6 8-3-15,-4 7 2 16,-4-3-7-16,2-3-17 15,-9-21-32-15,11 2-72 16,0-36-1-16,7 19-3 16,5-36 0-16</inkml:trace>
          <inkml:trace contextRef="#ctx0" brushRef="#br2" timeOffset="377780.6937">14862 14899 244 0,'0'0'121'16,"-21"36"3"-16,0 0-4 16,-5 7-112-16,5 7-2 15,2-3 6-15,9 4-5 16,9-15 1-16,10-2 2 16,6-14-3-16,10-8-1 15,5-14-2-15,2-9-1 16,-2-8 0-16,0-8 0 0,-9-5 1 15,-4-6-2-15,-9-7-1 16,-10 2 3-16,-9 3-4 16,-5 2 2-16,-4 10-4 15,-5 5 0-15,-1 17-6 16,-5 6-7-16,13 19-11 16,-5-5-35-16,21 12-65 15,0-9-4-15,15 0 0 16,4-9 0-16</inkml:trace>
          <inkml:trace contextRef="#ctx0" brushRef="#br2" timeOffset="378015.0666">15283 14569 235 0,'15'-21'128'15,"-9"2"-1"-15,-6 19 3 16,0 0-110-16,22 36 2 15,-20 4-4-15,8 20-3 16,-7 6 1-16,3 15-4 16,-2 4 0-16,0 6-6 15,-1-4-1-15,3-6-7 16,2-5-7-16,-8-22-26 16,15 1-101-16,-17-23-2 15,6-11-4-15,-4-21-4 16</inkml:trace>
          <inkml:trace contextRef="#ctx0" brushRef="#br2" timeOffset="350155.0936">6 14928 51 0,'7'-21'110'16,"-5"-2"4"-16,-4 0 2 15,2 23-72-15,-18-37-14 16,18 37-1-16,-46-29-5 15,12 20-9-15,-13-2-4 16,-2 7-4-16,-4 2-5 16,-2 8-2-16,0 5-1 15,6 6 2-15,10 9 4 16,10 8-6-16,14 4 6 0,8 7-5 16,10 6 4-1,7 8-4-15,3 5 4 16,0 8-4-16,-1 9-2 15,-9 6 4-15,-4 8-4 0,-9 1 3 16,-9 8 1-16,-3-4-1 16,-5 0 1-16,-1-6-1 15,3-10 2-15,6-5-1 16,10-9 3-16,11-8 0 16,11-13-2-16,13-7 2 15,12-10-2-15,9-13-3 16,12-4-11-16,1-19-23 0,14 4-91 15,-10-11-2 1,1-2-4-16,-9-10-2 16</inkml:trace>
          <inkml:trace contextRef="#ctx0" brushRef="#br2" timeOffset="355201.0201">533 15439 1 0,'0'0'24'0,"-4"-18"75"15,2 1 4-15,2-10-49 0,6 6 4 16,-12-11-11-16,6 8-9 15,-15-8-4 1,6 9-7-16,-16-2-5 0,2 14-5 16,-11 5-3-16,2 18-2 15,-5 8-2-15,3 20-2 16,1 17-3-16,5 11 1 16,4 11-3-16,5 6 2 15,4 4-4-15,5-4 0 16,8-4 1-16,2-11-5 15,8-11-4-15,3-18-15 16,21-7-23-16,-3-21-77 0,20-15 0 16,4-15-3-16,7-11-1 15</inkml:trace>
          <inkml:trace contextRef="#ctx0" brushRef="#br2" timeOffset="355435.3985">899 15230 145 0,'0'0'122'16,"0"0"-1"-16,0 0 1 15,-19 58-102-15,12-5-7 16,1 15 0-16,-3 8-4 0,1 5 0 16,-3-5-5-16,0-7-4 15,7-1-14 1,-9-18-24-16,16-5-42 15,-6-21-43-15,3-24 0 0,0 0-6 16</inkml:trace>
          <inkml:trace contextRef="#ctx0" brushRef="#br2" timeOffset="355763.5318">869 15674 111 0,'21'-14'124'15,"3"3"-2"-15,7 4 1 16,1-7-81-16,6 7-31 15,3-1-20-15,-3-13-34 0,7 4-73 16,-7-7-6 0,-6-3 1-16,-2-5 0 15</inkml:trace>
          <inkml:trace contextRef="#ctx0" brushRef="#br2" timeOffset="355764.5318">1294 15050 146 0,'0'0'122'0,"0"0"4"15,-21 12 0-15,1 27-96 16,8 26-10-16,-5 16-8 16,0 21 1-16,-5 5-7 15,3 11 0-15,-2-5-5 16,0-9-11-16,12-6-20 16,-8-26-50-16,15-14-49 15,6-22-2-15,7-15 0 16</inkml:trace>
          <inkml:trace contextRef="#ctx0" brushRef="#br2" timeOffset="356169.7827">1443 15827 156 0,'0'0'124'15,"0"0"-7"-15,0 0 3 16,-11-23-115-16,11 23 0 15,28-15-1-15,-1 9-1 16,1 4-3-16,6 6 2 16,-4 7 0-16,1 10 2 15,-9 11 3-15,-5 8-4 0,-9 2 6 16,-8 7-4-16,-8-2 5 16,-5-2-4-16,-6-5 3 15,-2-8-5 1,2-11 0-16,2-6-1 0,17-15 0 15,0 0 0-15,0 0-2 16,0 0 1-16,0 0 0 16,31 6 0-16,-11 3 0 15,3 10 3-15,-4 4-1 16,-4 9 2-16,-11 7-2 16,-6 3 1-16,-11 5-1 15,-10 2 0-15,-9-2-3 0,-11-7-3 16,-3-2-10-16,-10-19-24 15,14 0-97-15,-7-17-4 16,7-6-2-16,10-17-2 16</inkml:trace>
          <inkml:trace contextRef="#ctx0" brushRef="#br2" timeOffset="357201.0464">2575 15379 1 0,'-2'-26'108'0,"2"-5"6"15,-4-1 4-15,-5-13-53 16,-3 9-33-16,-12-9 3 15,7 13-4-15,-19-6-5 16,6 15-7-16,-12 8-5 16,1 17-5-16,-3 11-2 15,6 19 0-15,2 15-2 16,4 21 0-16,8 14 0 16,7 10 4-16,7 5-2 15,14-3 2-15,9-5-3 16,16-6 2-16,5-13-1 0,13-17-6 15,6-16-5-15,3-18-9 16,14-2-21-16,-15-22-55 16,9-1-42-16,-9-15-8 15,0 0 0-15</inkml:trace>
          <inkml:trace contextRef="#ctx0" brushRef="#br2" timeOffset="358091.6839">3306 15303 45 0,'-10'-30'116'16,"-7"-2"-1"-16,-2 2 5 16,-5 11-70-16,-6-7-27 15,1 18 0-15,-9 6-4 16,4 19-4-16,-5 10-4 16,7 22 0-16,-2 15-7 15,7 17 2-15,3 10-3 0,7 3 6 16,7 1 1-16,14-3-6 15,7-12 4 1,12-12-5-16,5-25 5 16,12-13-1-16,3-26-2 0,12-15-3 15,0-18-4-15,0-14 5 16,-2-10-5-16,-4-11 5 16,-6-8-4-16,-11-4-1 15,-11 1 4-15,-15 1-2 16,-12 6 2-16,-5 8-3 15,-12 9 3-15,-3 11-2 16,-1 12 0-16,3 7-1 16,5 12 0-16,19 9-1 0,0 0 0 15,0 0-1 1,0 0-1-16,36 9-2 16,3-7 0-16,9-2-1 15,10-2-1-15,3-6 1 0,5 1 0 16,-4-6 1-16,0-1 1 15,-5 1 2-15,-10-4 2 16,-9 4 0-16,-8 0 2 16,-9 1-1-16,-21 12 1 15,17-9 0-15,-17 9 0 16,-15 19 0-16,0 5 1 16,-6 14 0-16,-5 11-1 0,-3 16 3 15,-1 8-1 1,4 10 5-16,1-1 0 15,14 1 4-15,7-8-3 16,15-5 3-16,14-15-2 0,18-12 0 16,10-18-2-16,11-12-2 15,6-11-3-15,2-11-1 16,-2-14 0-16,-4-9-3 16,-7-10 3-16,-14-9-3 15,-13-5 3-15,-15-7-3 16,-17-1 2-16,-15-4-3 15,-13 0 3-15,-12 4-4 16,-4 5-1-16,-5 6-9 16,4 14-10-16,-8-3-35 15,15 23-76-15,-1 2-1 16,12 12-5-16,1 3 1 16</inkml:trace>
          <inkml:trace contextRef="#ctx0" brushRef="#br2" timeOffset="359060.5024">4683 15897 123 0,'-2'22'113'0,"2"-22"6"16,13-26-36-16,2 1-59 16,-2-22 1-16,14-4-2 15,-6-25-10-15,7-3-4 16,-9-8 4-16,-2 4-5 15,-8-2 4-15,-3 15-4 16,-8 8 0-16,-4 18-4 16,-3 24-1-16,9 20 0 15,-17 20-1-15,19 24-1 0,5 24-2 16,8 13 3 0,8 12 0-16,11 3 5 0,8 0-3 15,7-5 6 1,2-15 0-16,4-14-4 0,-1-22 1 15,3-22 1-15,-4-16-4 16,-2-17-2-16,-8-17 0 16,-5-13-4-16,-10-18 0 15,-5-14 4-15,-12-14 0 16,-12-7-6-16,-11-4 6 16,-5 0-3-16,-4 4 2 15,-3 9 3-15,3 17-6 0,-2 16 0 16,10 25-10-1,13 31-8-15,0 0-24 16,-4 31-82-16,23 22-8 16,-2 5-6-16,10 20 3 0</inkml:trace>
          <inkml:trace contextRef="#ctx0" brushRef="#br2" timeOffset="359529.2086">6033 15696 144 0,'-17'-30'117'15,"-4"0"1"-15,-7 0-4 16,-2 9-109 0,-2 10 0-16,3 12 0 15,-3 15 1-15,6 12 2 0,-1 13-1 16,10 9 3-16,2 2-3 15,12-2 6-15,3-13-4 16,13-6 2-16,4-20-4 16,13-11 0-16,2-19-3 15,8-7-2-15,-3-16 0 16,3 0-4-16,-6-3 3 16,-2 2-3-16,-3 9 3 0,-5 13 1 15,-7 13 3 1,-17 8 1-16,23 34 0 15,-14 6 1-15,-1 13 4 16,-1 7-6-16,-1 1 3 0,0-1-13 16,7-5-10-16,-9-19-53 15,9 0-64-15,0-19-5 16,8-10-4-16,-2-18 2 16</inkml:trace>
          <inkml:trace contextRef="#ctx0" brushRef="#br2" timeOffset="360358.3439">6426 15103 96 0,'-23'4'118'16,"23"-4"1"-16,-19 2 0 15,19-2-94-15,27-8 1 0,11 1-1 16,1-12-8-16,14-4-5 16,2-9-7-16,2 0 1 15,-4-2-6-15,-6 4 3 16,-8 7-5-16,-8 6 5 16,-12 17-2-16,-8 19 0 15,-9 19 2-15,-4 17-3 16,0 20 4-16,0 18 0 15,2 11 4-15,8 9-1 16,1-2 1-16,4 3 2 16,2-7 2-16,4-7-6 15,-4-13 5-15,1-7-8 16,-7-10 3-16,-3-8-7 0,-8-5 5 16,-2-6-6-16,-9-8 1 15,-6-3 1-15,-8-10 0 16,-8-4 0-16,-11-9-1 15,-3-7-1-15,-4-6-2 16,-3-8-4-16,5 0-11 16,-4-15-28-16,23 10-85 15,-2-12-1-15,34 21-4 16,-15-38-1-16</inkml:trace>
          <inkml:trace contextRef="#ctx0" brushRef="#br2" timeOffset="360701.0937">7627 15577 165 0,'19'12'130'0,"-19"-12"-4"16,38 3-1-16,-19-3-108 15,9 2-5-15,-3-2-8 16,-3-2-16-16,5 10-29 16,-27-8-66-16,0 0-15 15,0 0-4-15,-2 23 0 0</inkml:trace>
          <inkml:trace contextRef="#ctx0" brushRef="#br2" timeOffset="360702.0937">7573 15802 200 0,'15'28'135'16,"7"-26"-5"-16,18 2 1 16,0-8-124-16,13-1-10 15,9 8-46-15,-7-8-79 16,1 3-1-16,-8-4-9 15,-7 2-1-15</inkml:trace>
          <inkml:trace contextRef="#ctx0" brushRef="#br2" timeOffset="374414.739">9541 14871 30 0,'19'-23'99'0,"-10"6"2"16,0-4 6-16,-3-5-58 0,4 5-12 16,-12-11-1-16,5 8-7 15,-16-10-1-15,6 9-4 16,-16-1-4-16,2 9-5 15,-9 5-2-15,0 12-4 16,-2 12-3-16,-4 10-3 16,4 14-3-16,1 11 1 15,7 16 1-15,3 7-3 16,6 7 3-16,9 4 1 16,6 0 3-16,10-1-2 15,5-12 6-15,9-6-4 16,3-20 1-16,9-10 2 0,5-19 0 15,7-17-4-15,1-15 0 16,4-13-1-16,-2-9-1 16,-6-10-1-16,-5-8-4 15,-10-5 3-15,-11-4-4 16,-12 0 4-16,-11 2-5 16,-11 5 4-16,-5 8-6 15,-7 6 1-15,4 17-6 16,-3 5-10-16,9 27-30 15,-9 0-76-15,18 21-1 16,-1 0-6-16,10 12 1 16</inkml:trace>
          <inkml:trace contextRef="#ctx0" brushRef="#br2" timeOffset="374658.2133">10077 15239 202 0,'0'0'126'16,"-17"-4"-4"-16,17 4-3 16,-2-24-129-16,2 24-45 15,0 0-58-15,8-19-8 16,-8 19-2-16,-4-17-5 0</inkml:trace>
        </inkml:traceGroup>
      </inkml:traceGroup>
      <inkml:traceGroup>
        <inkml:annotationXML>
          <emma:emma xmlns:emma="http://www.w3.org/2003/04/emma" version="1.0">
            <emma:interpretation id="{BDBEAA26-9E30-4338-9FB7-122B7353C1BD}" emma:medium="tactile" emma:mode="ink">
              <msink:context xmlns:msink="http://schemas.microsoft.com/ink/2010/main" type="line" rotatedBoundingBox="11720,17206 20002,16437 20135,17867 11853,18637"/>
            </emma:interpretation>
          </emma:emma>
        </inkml:annotationXML>
        <inkml:traceGroup>
          <inkml:annotationXML>
            <emma:emma xmlns:emma="http://www.w3.org/2003/04/emma" version="1.0">
              <emma:interpretation id="{4C8684B7-0A5C-4DE8-95C3-3C2DD1C0490D}" emma:medium="tactile" emma:mode="ink">
                <msink:context xmlns:msink="http://schemas.microsoft.com/ink/2010/main" type="inkWord" rotatedBoundingBox="11732,17339 16654,16882 16775,18179 11853,18637"/>
              </emma:interpretation>
              <emma:one-of disjunction-type="recognition" id="oneOf50">
                <emma:interpretation id="interp250" emma:lang="en-GB" emma:confidence="0">
                  <emma:literal>0.045</emma:literal>
                </emma:interpretation>
                <emma:interpretation id="interp251" emma:lang="en-GB" emma:confidence="0">
                  <emma:literal>0.0 YS</emma:literal>
                </emma:interpretation>
                <emma:interpretation id="interp252" emma:lang="en-GB" emma:confidence="0">
                  <emma:literal>0.0 as</emma:literal>
                </emma:interpretation>
                <emma:interpretation id="interp253" emma:lang="en-GB" emma:confidence="0">
                  <emma:literal>0.095</emma:literal>
                </emma:interpretation>
                <emma:interpretation id="interp254" emma:lang="en-GB" emma:confidence="0">
                  <emma:literal>0.0 us</emma:literal>
                </emma:interpretation>
              </emma:one-of>
            </emma:emma>
          </inkml:annotationXML>
          <inkml:trace contextRef="#ctx0" brushRef="#br2" timeOffset="381718.2694">10955 16459 125 0,'-9'-22'114'15,"-2"1"1"-15,-6-5 2 16,9 9-82-16,-15-6-2 16,23 23-4-16,-41-15-9 0,18 26-4 15,-7 10-5-15,2 19-3 16,-4 14-5-16,-1 14 1 15,1 14-4-15,2 8 4 16,6 5 3-16,7-7-5 16,9-8 6-16,10-12-6 15,11-17 6-15,14-19 3 16,10-25-10-16,14-18 9 16,8-21-15-16,1-10 7 15,5-12-8-15,-5-11 8 16,-9-6-6-16,-11-5-6 15,-16 2 12-15,-18 5-11 16,-14 4 12-16,-11 9-4 0,-11 10 1 16,-4 12-4-16,-2 15-6 15,-1 8-13-15,14 24-31 16,-4-3-68-16,20 16-4 16,5-1-3-16,15 5-3 15</inkml:trace>
          <inkml:trace contextRef="#ctx0" brushRef="#br2" timeOffset="381983.8716">11335 16901 151 0,'0'0'123'0,"-21"14"3"16,21-14-9-16,0 0-65 15,-17-6-64-15,17 6-31 16,-5-17-70-16,5 17-7 16,0 0 1-16,13-26-7 15</inkml:trace>
          <inkml:trace contextRef="#ctx0" brushRef="#br2" timeOffset="382483.8771">11926 16442 34 0,'8'-18'104'15,"-2"1"5"-15,-8-8 4 16,2 25-47-16,-8-45-10 0,8 45-14 16,-21-32-12-16,21 32-6 15,-41-14-6-15,14 22-6 16,-1 9-4-16,-4 15 0 15,-2 11-5-15,4 16 2 16,1 9-3-16,7 8 4 16,5 1-2-16,9 2 3 15,4-5-3-15,12-6 10 16,7-17-9-16,11-9 9 16,8-20-10-16,8-12-2 15,3-16 1-15,4-11-2 16,1-11 0-16,-3-10-9 0,-8-7 10 15,-6-6-11-15,-15-4 10 16,-8-2-2-16,-14 0 1 16,-9 3-4-16,-6 5-1 15,-4 7-7-15,3 12-11 16,-7-2-25-16,27 32-76 16,-24-17-5-16,24 17-1 15,0 0 0-15</inkml:trace>
          <inkml:trace contextRef="#ctx0" brushRef="#br2" timeOffset="383265.1374">12306 16369 61 0,'0'0'106'15,"0"0"2"-15,-8-25 4 16,8 25-59-16,0 0-12 15,0 0-4-15,0 0-9 16,-18 4-2-16,1 7-8 0,1 14-4 16,-6 3-6-16,-1 6 1 15,0 2-2 1,6 4 1-16,2-2-2 16,12 1 1-16,4-5-1 15,13-2-1-15,8-7 0 0,10-4-2 16,8-8 0-16,7-4-2 15,2-3-3-15,1-12-5 16,-1 1-7-16,-8-14-11 16,5 7-14-16,-18-22-17 15,8 14-11-15,-23-26-5 16,8 12 8-16,-17-19 15 16,5 8 27-16,-7-4 20 15,-4-2 24-15,6 17 19 16,-12-8 16-16,12 25 6 15,-12-1 0-15,8 18-11 16,0 24-17-16,2 16-8 0,-7 7-10 16,1 17-2-16,-6 10-5 15,1 13 0-15,-4 0-6 16,-2 0 1-16,1-4-2 16,1-12-15-16,8-3-8 15,-12-24-35-15,18-8-71 16,-1-36 2-16,10 21-5 15,-10-21 0-15</inkml:trace>
          <inkml:trace contextRef="#ctx0" brushRef="#br2" timeOffset="383749.5186">13260 16335 226 0,'4'-21'124'0,"-4"21"-3"16,0-30-2-16,0 30-111 16,-21-19-3-16,0 19-1 15,-9 6-5-15,-6 5 2 16,-6 10-2-16,-1 1 2 15,-1 1 2-15,5 5 1 0,3 4 0 16,11-1 2-16,8-5-1 16,14 1 2-16,3-9 0 15,9 1-1-15,8-2-2 16,9-2 0-16,5-3-1 16,5-1 2-16,1-3 1 15,7 5 2-15,-3 0-1 16,1 6 2-16,-6 6 0 15,-2 5 1-15,-12 2-1 16,-5 8-2-16,-11-3-3 16,-10 3 0-16,-9-2-2 15,-10-2-1-15,-7-4-5 16,-11-8 2-16,1 1-22 0,-15-25-37 16,8 7-74-16,-6-14-7 15,12-3 2-15,1-12-8 16</inkml:trace>
          <inkml:trace contextRef="#ctx0" brushRef="#br2" timeOffset="384405.7774">14166 16680 114 0,'-18'-28'116'16,"-9"4"-3"-16,-1 7 0 16,-6 5-50-16,0 16-48 15,-6 11 0-15,6 19-3 16,-2 10-6-16,2 12 2 15,-2 5 7-15,8 9-7 16,2-8 8-16,9-2-9 16,3-12 8-16,16-11-10 15,8-18 4-15,14-17 7 16,12-19-17-16,8-13 7 16,7-15-11-16,7-10 8 15,4-15-9-15,-1-9 8 0,-4-8-1 16,-8-2-10-16,-10 0 11 15,-7 8-3 1,-7 7 2-16,-10 16-2 16,-9 18 1-16,-6 21-1 0,0 19 0 15,-10 32 1-15,3 19-2 16,-5 19 1-16,3 19-2 16,-6 9 3-16,2 6 5 15,1-4-9-15,5-4 1 16,-3-14-22-16,20-3-29 15,-6-34-71-15,13-13 3 16,3-24-1-16,9-14-12 0</inkml:trace>
          <inkml:trace contextRef="#ctx0" brushRef="#br2" timeOffset="384890.1864">14554 16807 223 0,'-8'40'124'16,"-7"3"2"-16,6 4-9 16,-7 1-106-16,11-1-9 15,1-9 10-15,6-8-11 16,-2-30 9-16,13 17 1 16,-13-17-15-16,25-32 8 0,-6 0-9 15,1-8 10 1,-1-7-8-16,6 3 9 15,-3 6-7-15,1 10-2 16,0 9 10-16,-2 15-2 0,-4 18 0 16,-4 10 1-16,-6 18 4 15,-3 9-8-15,-4 2 7 16,-2 1-8-16,-2-8 7 16,1-5-7-16,1-16 8 15,2-25-11-15,0 0-4 16,19-11 16-16,-6-22-17 15,6-8 7-15,2-3-7 16,3-3 8-16,3 6-7 16,-1 9 7-16,-1 11 0 15,-1 11-8-15,-3 18 10 16,-2 15 6-16,-6 12-1 0,-5 13-11 16,-5 5-1-16,-6-4-24 15,8 17-32-15,-9-27-70 16,4-5 0-16,0-34-13 15,0 0 2-15</inkml:trace>
          <inkml:trace contextRef="#ctx0" brushRef="#br2" timeOffset="385358.9147">15285 16552 180 0,'0'0'116'16,"13"-21"1"-16,-13 21 0 15,36-24-95-15,-15 14-7 16,5 8-3-16,-3 2-5 15,-1 14 1-15,-8 4-2 16,-7 13-1-16,-9 3-4 16,-3 5 3-16,-9-3-1 15,1 0 1-15,-2-8-1 0,2-3 0 16,5-8-1-16,8-17 2 16,0 0-1-16,17 17 1 15,0-15 1-15,6 2 0 16,0 1 1-16,1 3 1 15,-5-1 2-15,2 7 1 16,-10 3-1-16,-3 3 0 16,-10-1-3-16,-4 4 1 15,-11-6-2-15,-2 4-1 16,-7-4-7-16,-8-8-11 16,5 8-35-16,-10-17-79 15,10 0-5-15,1-11-9 16,28 11 1-16</inkml:trace>
        </inkml:traceGroup>
        <inkml:traceGroup>
          <inkml:annotationXML>
            <emma:emma xmlns:emma="http://www.w3.org/2003/04/emma" version="1.0">
              <emma:interpretation id="{D46A49E5-839D-4B85-A5F2-857F2EA4CCA7}" emma:medium="tactile" emma:mode="ink">
                <msink:context xmlns:msink="http://schemas.microsoft.com/ink/2010/main" type="inkWord" rotatedBoundingBox="18116,16865 18524,16827 18549,17090 18141,17128"/>
              </emma:interpretation>
              <emma:one-of disjunction-type="recognition" id="oneOf51">
                <emma:interpretation id="interp255" emma:lang="en-GB" emma:confidence="0">
                  <emma:literal>=</emma:literal>
                </emma:interpretation>
                <emma:interpretation id="interp256" emma:lang="en-GB" emma:confidence="0">
                  <emma:literal>#</emma:literal>
                </emma:interpretation>
                <emma:interpretation id="interp257" emma:lang="en-GB" emma:confidence="0">
                  <emma:literal>z</emma:literal>
                </emma:interpretation>
                <emma:interpretation id="interp258" emma:lang="en-GB" emma:confidence="0">
                  <emma:literal>E</emma:literal>
                </emma:interpretation>
                <emma:interpretation id="interp259" emma:lang="en-GB" emma:confidence="0">
                  <emma:literal>¥</emma:literal>
                </emma:interpretation>
              </emma:one-of>
            </emma:emma>
          </inkml:annotationXML>
          <inkml:trace contextRef="#ctx0" brushRef="#br2" timeOffset="386202.6765">16930 15889 216 0,'-17'2'130'0,"17"-2"5"0,0 0-3 15,0 0-100 1,34 6-9-16,0-5-3 15,2-6-4-15,11 3-4 16,-2-4-8-16,1 2-10 0,-3 4-16 16,-17-7-25-16,8 16-62 15,-34-9-27-15,17 12 2 16,-17-12-5-16</inkml:trace>
          <inkml:trace contextRef="#ctx0" brushRef="#br2" timeOffset="386452.6803">16968 16093 260 0,'7'26'132'0,"10"-24"3"15,17 4-7-15,2-8-116 16,11 0-10-16,10 8-45 16,-10-12-82-16,6 6-10 0,-11-4-1 15,-5-1-10-15</inkml:trace>
        </inkml:traceGroup>
        <inkml:traceGroup>
          <inkml:annotationXML>
            <emma:emma xmlns:emma="http://www.w3.org/2003/04/emma" version="1.0">
              <emma:interpretation id="{384F2583-9980-4109-B842-81C9076AFB6C}" emma:medium="tactile" emma:mode="ink">
                <msink:context xmlns:msink="http://schemas.microsoft.com/ink/2010/main" type="inkWord" rotatedBoundingBox="19274,16504 20002,16437 20080,17283 19352,17350"/>
              </emma:interpretation>
            </emma:emma>
          </inkml:annotationXML>
          <inkml:trace contextRef="#ctx0" brushRef="#br2" timeOffset="395827.8375">18583 15730 106 0,'-2'-22'110'15,"-2"-3"6"-15,0-7 0 16,0 6-74-16,-9-12-7 0,4 13-3 16,-14-7-5-16,2 13-5 15,-13 4-5 1,0 15-4-16,-7 11-4 16,-1 16-2-16,-1 14-4 0,1 14 0 15,1 15 1-15,7 11-3 16,5 6 6-16,10 8-2 15,4-5 2-15,13-3-3 16,10-9 2-16,9-12-2 16,11-21 0-16,10-17 0 15,9-20-2-15,6-21-2 16,4-16 1-16,-1-14 0 16,-5-12-2-16,-1-7 9 15,-16-6-8-15,-10-4 3 16,-13 0-2-16,-11 2 1 15,-11 4-3 1,-4 8 4-16,-4 11-6 0,-4 7-12 16,8 19-6-16,-5 2-25 15,20 19-85 1,-8 27-4-16,16 9-1 16,-3-2-5-16</inkml:trace>
          <inkml:trace contextRef="#ctx0" brushRef="#br2" timeOffset="396062.2142">18872 16255 278 0,'0'0'142'0,"-8"21"-5"16,8-21-2-16,0 0-134 15,0 0-16-15,-19-26-41 0,19 26-77 16,0 0-1-16,0 0-6 16,-6-23-2-16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5:10:49.12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EE56FF5-7752-49B0-B709-528C6B5C8C00}" emma:medium="tactile" emma:mode="ink">
          <msink:context xmlns:msink="http://schemas.microsoft.com/ink/2010/main" type="inkDrawing" rotatedBoundingBox="10599,16726 17209,16809 17206,17006 10596,16922" semanticType="underline" shapeName="Other">
            <msink:sourceLink direction="with" ref="{8439B89C-AF5E-460F-8936-F3F5DED7C122}"/>
          </msink:context>
        </emma:interpretation>
      </emma:emma>
    </inkml:annotationXML>
    <inkml:trace contextRef="#ctx0" brushRef="#br0">-6 162 1 0,'0'0'81'0,"0"0"1"15,0-21 4-15,0 21-55 16,15-17-9-16,-15 17-1 16,0 0-5-16,21-27 4 15,-21 27-4-15,23-15 2 16,-23 15-6-16,30-11 2 16,-5 7-3-16,3-2-2 15,8 3-3-15,9-1-2 16,12 0-1-16,9 0 0 0,11-1-1 15,10-1 1-15,13 2-1 16,12-1 0-16,11-3-1 16,11 2 0-16,11 1 1 15,8-1 0-15,10 0 1 16,9 3 1-16,7 1-1 16,10 2-1-16,4 3 2 15,7 1-1-15,2 2 1 16,2 0-2-16,0 1 0 15,2 1-1-15,-6 1 1 16,-2-1 1-16,-3 3 1 16,-8-3 1-16,2 1 1 15,-6-1 0-15,-2 1 0 0,-1-1 1 16,1-1 0-16,-3-1-2 16,-1-2-1-16,1-1-2 15,-10 1-1 1,-6-2 0-16,-9 2-1 0,-15-2 1 15,-11 1-1-15,-18-1 1 16,-16 2-1-16,-18 0 1 16,-12 0-1-16,-16-1-1 15,-13-1-8-15,-8 6-28 16,-26-8-72-16,0 0-3 16,0 0-7-16,-41-19 0 15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5:11:08.45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240 261 45 0,'13'-34'101'16,"-3"15"2"-16,-1-5 7 15,-5-7-52-15,9 11-16 16,-11-14-3-16,11 11-4 15,-16-7-3-15,4 13-4 0,-14-4-4 16,13 21-8 0,-38-10-3-16,14 20-5 15,-6 9-4-15,-4 15 0 16,0 11-3-16,0 12 1 0,4 11 3 16,5 9-2-16,4 6 4 15,8 2-3-15,7-3 5 16,12-3-5-16,7-15 6 15,14-11-6-15,9-21 1 16,11-15 0-16,9-21-1 16,5-13-2-16,-1-17 1 15,1-11-2-15,-7-4-3 16,-8-6 8-16,-14-2-10 16,-11 1 5-16,-16 1-5 15,-10 2 4-15,-12 8-6 16,-4 1 2-16,-2 10-8 0,-3 0-14 15,26 34-17-15,-44-32-69 16,44 32-19-16,-20-2-5 16,20 2 2-16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5:11:09.00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5 189 214 0,'0'0'125'0,"-11"-26"1"16,22 5-1-16,4-11-101 16,17 7-7-16,6-5-4 15,7 6-6-15,3 3 0 16,-3 11-2-16,-7 8-1 16,-10 18-1-16,-13 8-1 15,-11 12 2-15,-17 6-1 0,-8 7 1 16,-11 2-3-16,-4-2 1 15,-4-4-2-15,6-5 2 16,4-4-2-16,9-10 1 16,12-7-2-16,9-19 3 15,17 21 0-15,7-14 0 16,10-1 0-16,4 2 1 16,0 1 0-16,2 6 1 15,-6 6 3-15,-8 7-6 16,-9 4 5-16,-9 6-6 15,-14 2 6-15,-9 5-7 16,-10 0 5-16,-9-1-6 16,-4-8-2-16,-5-6-3 0,1-2-8 15,-3-20-14-15,13 3-39 16,-6-24-64-16,16-6-5 16,6-15 2-16,18-4-4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75" units="1/cm"/>
          <inkml:channelProperty channel="Y" name="resolution" value="310.22726" units="1/cm"/>
          <inkml:channelProperty channel="T" name="resolution" value="1" units="1/dev"/>
        </inkml:channelProperties>
      </inkml:inkSource>
      <inkml:timestamp xml:id="ts0" timeString="2015-07-01T07:25:56.40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50916D30-4BBA-458A-B8C0-B61CF0AAE2FD}" emma:medium="tactile" emma:mode="ink">
          <msink:context xmlns:msink="http://schemas.microsoft.com/ink/2010/main" type="writingRegion" rotatedBoundingBox="33846,5719 33861,5719 33861,5734 33846,5734"/>
        </emma:interpretation>
      </emma:emma>
    </inkml:annotationXML>
    <inkml:traceGroup>
      <inkml:annotationXML>
        <emma:emma xmlns:emma="http://www.w3.org/2003/04/emma" version="1.0">
          <emma:interpretation id="{386CA548-0853-4476-ABE0-1F6CEF75899C}" emma:medium="tactile" emma:mode="ink">
            <msink:context xmlns:msink="http://schemas.microsoft.com/ink/2010/main" type="paragraph" rotatedBoundingBox="33846,5719 33861,5719 33861,5734 33846,57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B94BF6-838C-45EC-ABE8-DF9DC661DBD9}" emma:medium="tactile" emma:mode="ink">
              <msink:context xmlns:msink="http://schemas.microsoft.com/ink/2010/main" type="line" rotatedBoundingBox="33846,5719 33861,5719 33861,5734 33846,5734"/>
            </emma:interpretation>
          </emma:emma>
        </inkml:annotationXML>
        <inkml:traceGroup>
          <inkml:annotationXML>
            <emma:emma xmlns:emma="http://www.w3.org/2003/04/emma" version="1.0">
              <emma:interpretation id="{316BE89D-B18B-4899-825D-72866B29A10B}" emma:medium="tactile" emma:mode="ink">
                <msink:context xmlns:msink="http://schemas.microsoft.com/ink/2010/main" type="inkWord" rotatedBoundingBox="33846,5719 33861,5719 33861,5734 33846,5734"/>
              </emma:interpretation>
              <emma:one-of disjunction-type="recognition" id="oneOf0">
                <emma:interpretation id="interp0" emma:lang="en-GB" emma:confidence="0">
                  <emma:literal>.</emma:literal>
                </emma:interpretation>
                <emma:interpretation id="interp1" emma:lang="en-GB" emma:confidence="0">
                  <emma:literal>`</emma:literal>
                </emma:interpretation>
                <emma:interpretation id="interp2" emma:lang="en-GB" emma:confidence="0">
                  <emma:literal>'</emma:literal>
                </emma:interpretation>
                <emma:interpretation id="interp3" emma:lang="en-GB" emma:confidence="0">
                  <emma:literal>l</emma:literal>
                </emma:interpretation>
                <emma:interpretation id="interp4" emma:lang="en-GB" emma:confidence="0">
                  <emma:literal>,</emma:literal>
                </emma:interpretation>
              </emma:one-of>
            </emma:emma>
          </inkml:annotationXML>
          <inkml:trace contextRef="#ctx0" brushRef="#br0">0 0 0,'0'0'0,"0"0"15,0 0-15,0 0 16,0 0-16,0 0 16,0 0-16,0 0 15,0 0-15,0 0 16,0 0-16,0 0 16,0 0-16,0 0 15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5:11:09.53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164 110 211 0,'-17'-14'122'0,"17"14"2"16,-4-32 0-16,25 17-99 16,5-6-5-16,14 10-2 15,2-2-5-15,5 11 0 16,-2 4-2-16,-5 11-3 16,-8 10-2-16,-7 9-1 15,-16 11-1-15,-9 6 0 16,-13 2-2-16,-10 2 0 15,-7-2-1-15,-4-7 1 16,2-6-3-16,2-8 2 0,5-11-1 16,8-4 0-16,17-15-1 15,0 0 1 1,0 0 0-16,40 2 1 16,-8-4-1-16,2 4 2 0,2 3 2 15,0 9 1-15,-6 6 1 16,-8 7-3-16,-10 3 4 15,-8 8-4-15,-12 1 3 16,-9 5-5-16,-11 1 3 16,-10 2-5-16,-7-7 2 15,-6-2-4-15,0-4-2 16,-2-11-8-16,4-3-13 0,-8-25-40 16,15 3-72-16,5-15-2 15,16-4-3 1,6-13 1-16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5:11:10.25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1 0 169 0,'0'0'113'16,"-3"32"5"-16,10 2-2 16,-1 17-77-16,-4-6-26 15,2 10-3-15,-4-2 1 16,0-4-6-16,-6-11 3 0,6-8-5 15,0-30 2-15,0 0 0 16,0 0 0-16,21-30 5 16,-1-12-6-16,7-7 4 15,3-6-4-15,4 4 3 16,0 6-3-16,0 11 5 16,-6 13-4-16,1 19-1 15,-8 19 1-15,-6 12-4 16,-8 10 3-16,-5 11-4 15,-6-1 2-15,-3-2-3 16,-1-7 3-16,1-8-4 16,-1-15 2-16,8-17 1 15,0 0-2-15,13-31 6 0,4-4-5 16,10-9 4-16,3-3-3 16,6 3 3-16,2 7-1 15,1 10 4-15,-3 10-2 16,2 17 0-16,-8 17 1 15,-5 13-3-15,-10 8 3 16,-4 8-8-16,-5 5-2 16,-6-6-10-16,4 0-14 15,-12-16-33-15,19-7-73 16,-11-22 1-16,21 8-3 16,-2-25 4-16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5:11:10.78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74 619 273 0,'0'0'128'15,"-15"19"-4"-15,2 17 1 16,-6 6-111-16,7 9-1 16,1-4 0-16,9 0-6 15,6-7 4-15,9-8-6 16,8-15 1-16,7-10-2 15,10-14-1-15,0-10-1 16,0-12-1-16,-2-6 2 16,-8-5-2-16,-5-5 1 0,-10-1-1 15,-6 5 1-15,-14 5-5 16,-5 9 4-16,-6 14-2 16,1 9 1-16,0 10-1 15,17-6 2-15,-23 38-2 16,27-16 3-16,11-5 0 15,11-3-1-15,8-11 2 16,6-10-4-16,7-10 2 16,2-10-4-16,2-8 3 15,-4-13-3-15,-1-6 1 16,-7-16-2-16,-10-10 2 16,-10-7-1-16,-10 6 4 0,-9 4-2 15,-7 13 2-15,-7 18-1 16,-5 22 4-16,-1 29 0 15,1 31 1-15,6 28 3 16,1 12-1-16,7 15 3 16,-3 3-2-16,4 6 2 15,2-7-2-15,2-4-3 16,-2-14-1-16,2-9-10 16,2-5-15-16,-11-24-44 15,11 1-76-15,-6-17-1 16,4-21-4-16,0 0 1 15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5:11:11.45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470 759 197 0,'-2'-23'120'16,"-2"-5"-1"-16,-5 0 2 15,-16-8-87-15,8 9-6 16,-15-1-9-16,2 13-6 16,-10 3-1-16,-3 16-2 15,-4 15-5-15,1 13 0 16,1 19-4-16,5 8 0 15,4 3 2-15,8 0 1 0,7-1 0 16,16-10-1 0,10-13 2-16,16-14-4 15,13-22 3-15,13-15 4 16,8-19-8-16,5-14 1 0,8-16-2 16,2-15 0-16,0-16 0 15,-7-15 0-15,-12-5 2 16,-10-2-8-16,-9 7 9 15,-9 10-4-15,-14 21 2 16,-9 20-2-16,-11 29 3 16,-6 33-1-16,-4 31 0 15,-1 32 2-15,-1 23 2 0,0 15 4 16,2 7-3 0,4 6 5-16,6-4-3 15,7-7-2-15,6-14-5 16,6-22-9-16,9-12-19 0,-8-26-40 15,14-5-66-15,-4-22-2 16,5-7-3-16,-3-15 6 16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5:11:11.94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68 27 261 0,'0'0'128'16,"4"30"-3"-16,-10 2 2 16,-9 10-112-16,4 9-4 15,-4-4 0-15,5-2-5 0,-1-9 2 16,7-7-5-16,4-29 2 16,0 0 0-16,19-4-8 15,0-25 3-15,6-14-2 16,3-8 1-16,2-6 1 15,6 3 3-15,-2 6 1 16,0 14-4-16,-6 14 8 16,1 18 1-16,-12 15 1 15,-2 19 2-15,-13 13-4 16,-4 10-1-16,-6-2 0 16,-3-2-1-16,-2-9 0 15,1-10-3-15,7-13-2 0,5-19 5 16,0 0-6-16,26-31 0 15,-5-1-3-15,5-7 2 16,8-3-2-16,2 2 1 16,0 8 1-16,0 6-5 15,-6 13 7-15,-1 11 0 16,-7 15 1-16,-3 15 0 16,-9 8 4-16,-5 9-5 15,-7 5 3-15,-1-1-6 16,-3 0-7-16,-7-11-26 15,13 1-101-15,-13-16-4 16,13-23-6-16,0 0 2 16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5:11:12.25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0 174 257 0,'0'0'135'0,"19"2"-1"0,7-6-2 16,2-15-100-16,12 2-29 15,5 2-20-15,-7-15-41 16,7 9-72-16,-7-6-1 16,-4 7-3-16,-9-3 0 15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5:11:12.69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0 96 256 0,'0'0'126'0,"32"-30"3"15,-10 17-4-15,-22 13-119 16,48-28 5-16,-18 16-12 15,6 5 5-15,-4 3-4 16,0 4 0-16,-6 6-1 16,-7 5-2-16,-9 8 7 15,-10 4-7-15,-8 5 8 16,-7 4-5-16,-6 2 2 0,-1-2 2 16,1 0-2-16,6-2 2 15,7-3 1 1,8-1 2-16,6-5-1 15,15 0 2-15,5-2-1 0,6 0 1 16,0-2 2-16,6 7 1 16,-10-3-2-16,-1 7 0 15,-14 1 0-15,-7 1-1 16,-16 2-1-16,-11 0-1 16,-9 0-1-16,-9-5-3 15,-7-5-5-15,-5-10-15 16,12 3-58-16,-11-19-66 15,16-5-3-15,2-16-4 0,13-7-4 16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5:11:24.72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6231B133-9073-4953-8A88-ED27B14A8DE9}" emma:medium="tactile" emma:mode="ink">
          <msink:context xmlns:msink="http://schemas.microsoft.com/ink/2010/main" type="writingRegion" rotatedBoundingBox="958,1174 32076,-1028 33044,12641 1926,14845"/>
        </emma:interpretation>
      </emma:emma>
    </inkml:annotationXML>
    <inkml:traceGroup>
      <inkml:annotationXML>
        <emma:emma xmlns:emma="http://www.w3.org/2003/04/emma" version="1.0">
          <emma:interpretation id="{D988FDF9-4B48-4E3C-9A04-D2B6A2749C80}" emma:medium="tactile" emma:mode="ink">
            <msink:context xmlns:msink="http://schemas.microsoft.com/ink/2010/main" type="paragraph" rotatedBoundingBox="958,1174 18852,-92 18987,1804 1092,30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1A4EB2-E6CA-4269-AE73-B1BF48CD195F}" emma:medium="tactile" emma:mode="ink">
              <msink:context xmlns:msink="http://schemas.microsoft.com/ink/2010/main" type="line" rotatedBoundingBox="958,1174 18852,-92 18987,1804 1092,3071">
                <msink:destinationLink direction="with" ref="{D46BF333-30BD-4CA5-860A-C143C43AC2E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8D8DF82-8343-47CB-993C-BB3D57A2A246}" emma:medium="tactile" emma:mode="ink">
                <msink:context xmlns:msink="http://schemas.microsoft.com/ink/2010/main" type="inkWord" rotatedBoundingBox="958,1174 18852,-92 18987,1804 1092,3071"/>
              </emma:interpretation>
              <emma:one-of disjunction-type="recognition" id="oneOf0">
                <emma:interpretation id="interp0" emma:lang="en-GB" emma:confidence="0">
                  <emma:literal>[[HsctlzcooH]=0.0165mol</emma:literal>
                </emma:interpretation>
                <emma:interpretation id="interp1" emma:lang="en-GB" emma:confidence="0">
                  <emma:literal>[CHs-Harcourt: 0.0165 mol</emma:literal>
                </emma:interpretation>
                <emma:interpretation id="interp2" emma:lang="en-GB" emma:confidence="0">
                  <emma:literal>[CHs-Harcourt]: 0.0165 mol</emma:literal>
                </emma:interpretation>
                <emma:interpretation id="interp3" emma:lang="en-GB" emma:confidence="0">
                  <emma:literal>[Croat-conformal</emma:literal>
                </emma:interpretation>
                <emma:interpretation id="interp4" emma:lang="en-GB" emma:confidence="0">
                  <emma:literal>[CHs-Harcourt]]. 0.0165 mol</emma:literal>
                </emma:interpretation>
              </emma:one-of>
            </emma:emma>
          </inkml:annotationXML>
          <inkml:trace contextRef="#ctx0" brushRef="#br0">357 49 44 0,'0'0'98'16,"20"-21"7"-16,-20 21 1 15,21-21-49-15,-4 21-9 16,-17 0-4-16,19-9-7 16,-19 9-6-16,0 0-6 15,0 0-6-15,0 0-5 16,-38 17-5-16,12 0-3 0,-10-10-4 15,-6 6-2-15,-3-5-1 16,-2-4 0-16,1-2 0 16,6 0-1-1,6-4 1-15,10 2-1 0,7 2 2 16,17-2 0-16,0 0 0 16,0 32 1-16,11-10 2 15,6 12 0-15,-4 14 1 16,1 12 1-16,-7 12-1 15,-3 11 1-15,-8 6-3 16,-5 5 2-16,-6 4-2 0,-2 0-2 16,-2-5-1-16,2-8 0 15,3-11 2-15,7-8-2 16,7-10 4-16,9-5-2 16,6-11 2-1,12-6 2-15,7-13 0 0,9-6-1 16,9-6-2-16,1-10-8 15,7 6-17-15,-13-20-51 16,14 13-59-16,-14-13-2 16,1 6-5-16,-14-8-1 15</inkml:trace>
          <inkml:trace contextRef="#ctx0" brushRef="#br0" timeOffset="545.2929">1132 557 98 0,'-13'-51'114'0,"-4"-2"4"16,-7-8 2-16,1 12-49 16,-7-11-37-16,7 26 0 15,-9-4-6-15,7 23-7 16,-5 9-6-16,9 23-4 16,-4 15-5-16,5 21-3 15,-3 21-2-15,2 15 2 16,0 9-2-16,6 8 3 15,2 1-2-15,7-5-1 16,8-11 1-16,8-15 0 0,9-18-2 16,9-18-8-16,14-14-5 15,1-20-24-15,16-2-40 16,-8-23-51-16,6-2-5 16,-10-19-1-16,4-3 4 15</inkml:trace>
          <inkml:trace contextRef="#ctx0" brushRef="#br0" timeOffset="748.365">1395 317 248 0,'0'0'124'16,"-7"24"3"-16,7 16-4 16,-6 5-111-16,6 16 1 15,-4 7-5-15,4 2-4 16,0 1-12-1,-3-6-11-15,10 1-37 0,-12-21-74 16,6-7 5-16,-4-19-4 16,3-19 2-16</inkml:trace>
          <inkml:trace contextRef="#ctx0" brushRef="#br0" timeOffset="920.2434">1378 746 243 0,'19'-2'133'15,"8"-4"-4"-15,13 2 0 0,-3-9-111 16,16 2-10 0,2-6-15-16,-4-14-25 15,8 11-29-15,-19-20-64 16,3 2 1-16,-14-11-2 0,-7 0 2 16</inkml:trace>
          <inkml:trace contextRef="#ctx0" brushRef="#br0" timeOffset="1092.1199">1850 156 209 0,'0'0'122'0,"-23"-22"5"16,15 42 0-16,-9 14-84 16,15 36-8-16,-9 13-14 15,5 17-3-15,-5 10-9 0,5 3 1 16,1 3-11 0,-1-11-11-16,10-5-16 15,-10-32-44-15,14-7-63 16,-3-27-4-16,12-10 1 0,-17-24-3 15</inkml:trace>
          <inkml:trace contextRef="#ctx0" brushRef="#br0" timeOffset="1482.757">2007 953 229 0,'0'0'121'0,"0"0"10"15,11-22-8-15,10 14-109 16,2 1-2-16,9 5 0 16,-4 0-2-16,2 11 1 0,-5 3 0 15,-10 8-6-15,-7 5 3 16,-8 7-5-16,-6 0 4 16,-5 2-7-16,-4-4 5 15,-1 1-8-15,7-9 3 16,1-3 0-16,8-19 0 15,8 23 0-15,-8-23 1 16,38 15 3-16,-10-6-1 16,4 5 2-16,-1 6 1 15,-3 5 0-15,-5 5 0 16,-6 6 1-16,-12 6-3 16,-7 3-1-16,-11 0 0 15,-9-3-3-15,-7-4-5 0,-7-8-5 16,0-4-16-16,-13-22-46 15,7-4-65-15,-3-19-5 16,17-2-1-16,-1-16-1 16</inkml:trace>
          <inkml:trace contextRef="#ctx0" brushRef="#br0" timeOffset="2718.7423">3089 551 132 0,'4'-21'108'0,"-4"21"5"16,4-30 0-16,-14 2-69 16,12 11-6-16,-8-15-7 15,8 9-5-15,-13-11-5 0,1 9-6 16,-9-1-5-16,1 7-3 16,-9 2-3-16,-3 9-2 15,-4 7 0-15,0 10-2 16,-2 10 0-16,4 15 0 15,1 15-2-15,5 13 2 16,7 12-1-16,6 7 3 16,7 8 1-16,10 2-3 15,7-6 5-15,8-8-2 16,8-13 3-16,7-13-3 16,5-17 2-16,7-13-7 15,3-11-7-15,-4-18-21 16,12-1-75-16,-13-12-25 0,-1-4 1 15,-9-9-3-15</inkml:trace>
          <inkml:trace contextRef="#ctx0" brushRef="#br0" timeOffset="3234.3691">3502 319 144 0,'1'-27'118'0,"-2"-1"1"16,1 28 1 0,-4-36-60-16,4 36-20 0,2 26-7 15,3 20-10-15,-7 12-11 16,1 20-2-16,-5 7-6 16,0 7 0-16,-3-1-7 15,-1-6-6-15,5-6-9 16,-9-24-27-16,16-6-54 15,-7-26-32-15,5-23 9 16,0 0-11-16</inkml:trace>
          <inkml:trace contextRef="#ctx0" brushRef="#br0" timeOffset="3406.2518">3432 727 258 0,'30'-15'130'16,"-9"7"-3"-16,16 6-2 15,5-7-108-15,9-1-3 16,2-3-12-16,-2-8-17 16,6 10-27-16,-17-19-45 15,1 11-36-15,-14-11-4 16,-4 1 3-16,-12-9-2 0</inkml:trace>
          <inkml:trace contextRef="#ctx0" brushRef="#br0" timeOffset="3609.375">3906 137 213 0,'-9'-18'127'0,"9"18"1"0,0 0 4 16,-17 47-66-16,8-2-38 15,9 25-6-15,-6 9-9 16,2 14-2-16,0 1-5 16,2 1-1-16,4-5-11 15,0-12-6-15,8-8-21 16,-10-29-61-16,15-3-43 15,-6-21-6-15,-9-17 5 0,23 11-11 16</inkml:trace>
          <inkml:trace contextRef="#ctx0" brushRef="#br0" timeOffset="4312.5147">4327 1014 159 0,'-20'0'122'15,"20"0"1"-15,0 0 8 16,-2-32-79-16,23 20-20 15,-3-5-10-15,13 4-4 16,-1-4-7-16,2 10 0 16,-2 1-5-16,-5 12-4 15,-8 7 0-15,-10 8-6 16,-10 9 4-16,-11 6-4 16,-10 7 3-16,-6 6-4 15,-8 4 4-15,-2 4-2 16,0-4 3-16,6-4 4 0,8-6 1 15,9-1 3-15,11-12-1 16,14-7 1-16,13-14 2 16,13-3-3-1,9-12-1-15,8-3-7 0,6-1-11 16,-8-14-26-16,17 10-94 16,-21-8-3-16,3 5-5 15,-14-8-1-15</inkml:trace>
          <inkml:trace contextRef="#ctx0" brushRef="#br0" timeOffset="5203.1451">5483 387 108 0,'0'-27'112'0,"0"27"3"0,-5-36 2 16,5 36-42-16,-17-45-37 15,9 28-5-15,-13-8-7 16,1 10-7-16,-12-2-6 16,-4 8-4-16,-6 7-4 15,1 10-2-15,-5 12-1 16,5 12 0-16,1 18 0 0,8 14 1 15,9 13-1 1,12 12 3-16,9 5 0 16,11 3 4-16,8-7-4 15,12-3-3-15,9-17 2 16,7-13-7-16,6-16-7 0,0-20-27 16,17-4-92-16,-15-17-5 15,7-4-3-15,-13-14-4 16</inkml:trace>
          <inkml:trace contextRef="#ctx0" brushRef="#br0" timeOffset="6390.6786">6290 394 149 0,'-21'-30'104'0,"2"13"4"16,2 6 1-16,-15-6-75 15,8 15-5-15,-12 0-7 16,4 13-3-16,-8 14-6 15,2 16-2-15,0 16-7 16,4 11 0-16,6 11-4 0,9 8 1 16,8 2-1-16,13-4-4 15,9-13 4-15,14-12-3 16,7-16 5-16,9-18-4 16,5-15 6-16,3-14-6 15,0-14 3-15,0-10 6 16,-8-9-5-16,-5-5 3 15,-9-8-5-15,-10-4 5 16,-10-2-6-16,-12-5 6 16,-10 1-3-16,-6 4-2 15,-2 2 1-15,0 6-1 16,5 4 2-16,4 9-2 16,14 3 1-16,15 9-2 0,10 3 2 15,13 2-1-15,9-2 1 16,6 2-1-16,7 2 0 15,1 4-1 1,-6 1 2-16,-6 8-1 16,-8 8-1-16,-11 3 0 0,-11 12 1 15,-13 7 0-15,-10 8-1 16,-9 10 2-16,-10 8-1 16,-3 9 4-16,-2 5 0 15,1 4 5-15,4-3 0 16,12 3 0-16,7-9 4 15,16-9-3-15,8-16 2 16,16-11-6-16,8-18 3 0,11-11-3 16,3-13-2-16,3-13 2 15,-3-10-6 1,-5-6 5-16,-8-8-4 16,-9-3 5-16,-13-9-5 0,-16-4-3 15,-14-4 1-15,-14 2-1 16,-11 8 0-16,-8 3-5 15,1 16-3-15,-9 3-9 16,13 25-19-16,-11 0-56 16,25 24-35-16,1-3-2 15,18 15-3-15</inkml:trace>
          <inkml:trace contextRef="#ctx0" brushRef="#br0" timeOffset="6843.8493">7506 194 192 0,'-13'-30'115'0,"13"30"1"16,0 0 1-16,-13 17-86 16,7 13-8-16,10 25 0 15,-6 9-12-15,2 17-2 16,-2 4-4-16,0 6 0 16,0-4-8-16,-3-10-3 15,5-9-20-15,-10-26-40 16,8-12-50-16,2-30-3 0,0 0-1 15,0 0-5-15</inkml:trace>
          <inkml:trace contextRef="#ctx0" brushRef="#br0" timeOffset="7039.8598">7453 560 287 0,'19'-1'133'16,"17"8"0"-16,6-14-4 15,13 1-114-15,5-5-4 16,8 1-7 0,2-1-11-16,-12-4-17 15,3 15-29-15,-25-17-62 16,0 9-12-16,-16-11-2 0,-3 2 2 16</inkml:trace>
          <inkml:trace contextRef="#ctx0" brushRef="#br0" timeOffset="7227.3625">7984 137 251 0,'-22'-20'127'16,"22"20"0"-16,-21 34 0 15,23 13-91-15,-12 9-16 16,5 24-5-16,-3 7-8 16,2 5-1-16,1 3-9 15,-1-7-5-15,8-3-14 16,-8-24-32-16,19-8-72 0,-9-27-11 15,13-13 8-15,-17-13-5 16</inkml:trace>
          <inkml:trace contextRef="#ctx0" brushRef="#br0" timeOffset="7711.7965">8332-23 280 0,'0'0'130'15,"-25"9"-1"-15,25-9-8 0,0 0-103 16,15 29-1-16,6-27-6 16,11 5-4-16,4-9-2 15,8-7-2-15,3-4-2 16,2-6 4-16,-4 2-4 15,-7-2 3-15,-8 2-4 16,-5 4 5-16,-8 13-5 16,-17 0-1-16,13 34 1 15,-17-4-5-15,-1 13 4 16,-1 8-4-16,2 15 5 16,2 14-2-16,4 6 6 15,2 3-3-15,5 4 4 0,6 1 4 16,-1-1-3-16,-1-1 4 15,-2-10-4-15,1-5-5 16,-9-7 1-16,-1-4-3 16,-6-6 2-16,-7-5-4 15,-4-8 3-15,-6-7-4 16,-3-10 2-16,-8-9 3 16,-4-11-6-16,-6-14-5 15,4-2-13-15,-11-18-45 16,17 8-69-16,-6-10-2 15,18 5-5-15,3-7 1 16</inkml:trace>
          <inkml:trace contextRef="#ctx0" brushRef="#br0" timeOffset="11901.0355">9531 585 190 0,'0'0'123'16,"0"0"4"-16,-17-2-2 15,17 2-60-15,25-13-39 16,7 5-3-16,-4-12-5 15,14 8-4-15,-6-3-4 16,3 0-8-16,-3 2-7 0,-8-4-16 16,5 22-40-16,-33-5-66 15,28-3-2 1,-28 3-4-16,0 0 1 0</inkml:trace>
          <inkml:trace contextRef="#ctx0" brushRef="#br0" timeOffset="12088.5294">9544 770 314 0,'4'28'137'16,"-4"-28"-3"-16,40-3-2 0,-10-9-118 16,13 3-4-1,3-4-14-15,-5-6-25 16,12 9-99-16,-19-7-6 15,2 8-3-15,-15-6-6 0</inkml:trace>
          <inkml:trace contextRef="#ctx0" brushRef="#br0" timeOffset="24297.274">11590-337 74 0,'4'-20'106'0,"-4"-1"-2"15,-6 4 7-15,-5-13-41 16,11 30-17-16,-23-36-9 16,23 36-13-16,-40-27-8 15,12 22-7-15,-10 6-5 16,2 16-3-16,-7 10-3 15,0 16 6-15,-3 12-5 16,7 26 5-16,-1 4-3 16,12 12-1-16,7-7 1 15,15-1-1-15,10-11 1 16,15-12-6-16,11-19 4 16,15-25-6-16,12-20 5 0,9-15-2 15,4-15 0-15,0-14 0 16,-4-16-1-16,-7-6 4 15,-8-4-5-15,-14 0 1 16,-14-2-1-16,-17 2 0 16,-14 2 0-16,-9 5-1 15,-4 14-5-15,-11 9-11 16,6 17-10-16,-10-1-37 16,17 31-62-16,-2 1-9 15,19 25-3-15,2-1 7 16</inkml:trace>
          <inkml:trace contextRef="#ctx0" brushRef="#br0" timeOffset="24484.7754">12081 73 285 0,'0'0'138'16,"-24"10"-5"-16,24-10-9 15,-25-6-106-15,25 6-108 16,0 0-35-16,0 0-6 16,0 0-4-16</inkml:trace>
          <inkml:trace contextRef="#ctx0" brushRef="#br0" timeOffset="25096.0866">13137-365 224 0,'-13'-30'116'0,"-4"7"6"15,-12-3-5-15,1 12-82 16,-14-3-13-16,5 17-3 16,-11 8-4-1,3 18-5-15,-2 14 1 0,5 17 0 16,1 15-4-16,7 11 0 16,7 2 2-16,12 3 0 15,8-8 0-15,14-8-1 16,10-16-1-16,15-14-4 15,16-27 5-15,12-15-4 16,2-15 0-16,6-10-2 16,0-16 1-16,-2-8 3 0,-7-4-4 15,-10-2 0-15,-15 0-4 16,-13-5 3-16,-14 3-4 16,-10-2 2-1,-14 12-6-15,-6-2-6 0,-2 15-4 16,-9-6-10-16,14 27-24 15,-18-4-79-15,21 23 2 16,-4-2-7-16,14 15 5 16</inkml:trace>
          <inkml:trace contextRef="#ctx0" brushRef="#br0" timeOffset="25689.8491">13779-522 269 0,'0'0'120'16,"0"0"4"-16,-24 25-7 0,22 11-96 16,-6 9-3-16,6 14-3 15,-3 12-7-15,1 3-4 16,-2 0-4-16,-5-6-7 16,5-4-11-16,-7-17-26 15,15 0-77-15,-6-18-5 16,4-29 0-16,0 0 2 15</inkml:trace>
          <inkml:trace contextRef="#ctx0" brushRef="#br0" timeOffset="26142.9766">14304-743 263 0,'-11'-21'118'16,"11"21"1"-16,-32 23-5 16,17 21-97-16,-8 12-2 15,8 24 0-15,-6 6-5 16,4 20 4-16,2-2-6 16,7-6-2-16,5-11 2 15,8-11-4-15,10-20 3 16,12-10-4-16,9-22 1 0,13-16-7 15,2-12 5-15,6-19 0 16,-3-7 0-16,-1-4 5 16,-9-5-6-16,-8-3 1 15,-14 0-4-15,-12-1 4 16,-14 1-4-16,-15 16 3 16,-7 9-3-16,-8 11 2 15,-8 14-1-15,-5 18 4 16,0 16-2-16,-1 15-1 15,9 7 0-15,5 6-1 16,7 1-5-16,8-8-12 16,19 3-15-16,-2-36-46 15,25 0-49-15,4-22-1 0,14-6-3 16,1-23 0-16</inkml:trace>
          <inkml:trace contextRef="#ctx0" brushRef="#br0" timeOffset="26643.0104">15370-733 269 0,'15'-25'127'0,"-13"-7"-2"15,-1 13 0-15,-18-9-103 16,17 28-7-16,-41-29 1 0,7 26-4 15,-8 3-6-15,-3 5-2 16,-6 10-4-16,0 10 2 16,4 11-3-16,3 9 4 15,10 4-2-15,10 6 3 16,5-2-2-16,8 2 3 16,7-4-3-16,6-4 2 15,3-9-2-15,7-8 0 16,5-13 0-16,3-4-2 15,7-11 0-15,5-2 0 16,6-11 1-16,5 1 0 16,6-1 0-16,2 3 1 0,2 8 0 15,-2 4 2-15,-4 13 3 16,-5 6-1-16,-10 9 2 16,-5 10 4-1,-22 10-4-15,-5 5-2 0,-17 0-1 16,-11 3-2-16,-12-3-1 15,-7 0-3-15,-6-6-7 16,-7-14-13-16,12-3-15 16,-12-28-59-16,20 3-44 15,-1-24 1-15,16 0-6 16,3-17 1-16</inkml:trace>
          <inkml:trace contextRef="#ctx0" brushRef="#br0" timeOffset="27301.8342">16053-148 204 0,'10'21'108'0,"-6"11"4"16,-3 6 0-16,-8-6-97 15,5 10 2-15,-7-12 3 16,3 4-3-16,6-34 4 16,-15 30-3-16,15-30-5 15,4-21-4-15,1-7-1 16,10-8 4-16,4-9-10 16,10-8 1-16,5 4-3 15,3 3 2-15,1 12-4 16,-4 19 9-16,0 15-6 15,-8 12 0-15,-9 22 1 0,-5 13-2 16,-10 4 1-16,-4 2-1 16,-4-8 2-16,0-5-6 15,1-12 5-15,5-7-4 16,0-21 4-16,22-25 1 16,-1-9 0-16,4-11 1 15,9-4-3-15,5 0 3 16,5 0-2-16,-1 7 2 15,-1 12-2-15,-4 20 7 0,-6 12-4 16,-4 15 5-16,-9 15-4 16,-8 10-5-16,-3 5-3 15,-8-2-12-15,6 5-19 16,-12-20-44-16,15 4-50 16,-9-34-6-16,36 21 3 15,-9-40 2-15</inkml:trace>
          <inkml:trace contextRef="#ctx0" brushRef="#br0" timeOffset="27615.3391">17204-301 261 0,'11'-19'124'16,"-11"19"4"-16,0 0-7 0,-10 31-87 16,-14 1-16-16,3 26 4 15,-5 1-3-15,9 7-5 16,2-8 1-16,11 3-4 15,9-16-1-15,16-9-7 16,11-15 3-16,10-21-6 16,5-21 3-16,4-7 3 15,-2-8-6-15,-3-11-1 16,-11-2-2-16,-10-8 0 16,-14-2-1-16,-13 5 0 15,-9 14-3-15,-12 6-6 16,-5 13-1-16,-8 8-2 0,4 20-12 15,-8-1-20-15,25 24-43 16,-2-13-38-16,17 8 0 16,0-25 1-16,27 7 8 15</inkml:trace>
          <inkml:trace contextRef="#ctx0" brushRef="#br0" timeOffset="27833.0921">17783-690 232 0,'36'-30'132'0,"-17"7"1"16,-4 46 5-16,-17 5-54 16,1 46-55-16,-15 7 0 0,9 29 0 15,-6 1-12-15,5 6-6 16,2-2-3-16,5-16-9 16,4-12-5-16,-1-21-18 15,13 5-51-15,-9-39-71 16,3-5 2-16,-9-27-2 15,0 0-4-15</inkml:trace>
        </inkml:traceGroup>
      </inkml:traceGroup>
    </inkml:traceGroup>
    <inkml:traceGroup>
      <inkml:annotationXML>
        <emma:emma xmlns:emma="http://www.w3.org/2003/04/emma" version="1.0">
          <emma:interpretation id="{000878D8-BE9C-4D79-BB3F-24167A3A1E12}" emma:medium="tactile" emma:mode="ink">
            <msink:context xmlns:msink="http://schemas.microsoft.com/ink/2010/main" type="paragraph" rotatedBoundingBox="13256,2149 30953,631 31070,2000 13373,351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4FE9493-3B4C-4E77-9B64-57F32AA956CA}" emma:medium="tactile" emma:mode="ink">
              <msink:context xmlns:msink="http://schemas.microsoft.com/ink/2010/main" type="line" rotatedBoundingBox="13256,2149 30953,631 31070,2000 13373,3518"/>
            </emma:interpretation>
          </emma:emma>
        </inkml:annotationXML>
        <inkml:traceGroup>
          <inkml:annotationXML>
            <emma:emma xmlns:emma="http://www.w3.org/2003/04/emma" version="1.0">
              <emma:interpretation id="{2A9D54F7-1A07-4A1D-8E31-E993805C8EE6}" emma:medium="tactile" emma:mode="ink">
                <msink:context xmlns:msink="http://schemas.microsoft.com/ink/2010/main" type="inkWord" rotatedBoundingBox="13282,2455 16198,2205 16269,3032 13353,3282"/>
              </emma:interpretation>
              <emma:one-of disjunction-type="recognition" id="oneOf1">
                <emma:interpretation id="interp5" emma:lang="en-GB" emma:confidence="0">
                  <emma:literal>0.045</emma:literal>
                </emma:interpretation>
                <emma:interpretation id="interp6" emma:lang="en-GB" emma:confidence="0">
                  <emma:literal>0.04</emma:literal>
                </emma:interpretation>
                <emma:interpretation id="interp7" emma:lang="en-GB" emma:confidence="0">
                  <emma:literal>0-045</emma:literal>
                </emma:interpretation>
                <emma:interpretation id="interp8" emma:lang="en-GB" emma:confidence="0">
                  <emma:literal>0.04s</emma:literal>
                </emma:interpretation>
                <emma:interpretation id="interp9" emma:lang="en-GB" emma:confidence="0">
                  <emma:literal>0.04S</emma:literal>
                </emma:interpretation>
              </emma:one-of>
            </emma:emma>
          </inkml:annotationXML>
          <inkml:trace contextRef="#ctx0" brushRef="#br0" timeOffset="29429.3902">12672 1339 184 0,'-19'-34'117'15,"19"34"-2"-15,-41-21 0 16,16 23-93-16,-12 3-2 0,3 22 1 15,-8 11-9-15,4 20-1 16,0 12-6-16,6 15 4 16,2 0-1-16,7 10 2 15,10-10 3-15,11-6-7 16,8-17 7-16,17-18-7 16,9-27 3-16,15-17-2 15,8-23-2-15,5-15-2 16,1-15-4-16,-3-9 7 15,-9-8-8-15,-11-5 5 16,-17 1-1-16,-15 2-2 16,-18 8 0-16,-10 7-2 0,-9 14 0 15,-3 11-5-15,0 15-6 16,0 5-9-16,14 29-24 16,-7-3-80-1,25 18-4-15,2 0-1 0,19 7-1 16</inkml:trace>
          <inkml:trace contextRef="#ctx0" brushRef="#br0" timeOffset="29632.5246">13071 1917 304 0,'-17'-2'132'0,"17"2"-3"15,-32-15-13 1,7-4-150-16,25 19-90 16,-11-27-7-16,11 27 1 0,0-22-6 15</inkml:trace>
          <inkml:trace contextRef="#ctx0" brushRef="#br0" timeOffset="30241.9598">13770 1295 157 0,'-10'-17'118'0,"10"17"1"16,-34-26 2-16,15 30-67 15,-9-10-30-15,5 21-1 16,-7 4-8-16,2 21-4 16,-1 7-6-16,7 17 2 15,1 8-1-15,10 3 3 16,3 1-3-16,12-6 3 15,5-10-1-15,12-9 1 16,9-21-1-16,10-14 0 16,7-20-3-16,4-11-2 15,0-16 0-15,0-6 0 16,-7-11 0-16,-7-6-2 0,-16-5 1 16,-13-1-4-16,-14-1 1 15,-9 6-2-15,-8 10-3 16,-7 4-9-16,6 18-8 15,-9 2-19-15,33 21-30 16,-30 10-56-16,32 7-2 16,-2-17-1-16,25 35 1 15</inkml:trace>
          <inkml:trace contextRef="#ctx0" brushRef="#br0" timeOffset="30512.8104">14215 1293 257 0,'0'0'124'16,"-22"8"1"-16,10 9-3 15,-10 4-112-15,5 3-6 0,0 6-1 16,4 3 1-16,5-1-2 16,4-2 1-16,6-2-3 15,8-1 1-15,7-8-1 16,9-2-2-16,12-8-3 15,3-5-8-15,14 0-14 16,-10-18-21-16,16 9-32 16,-10-16-40-16,0 0 1 15,-10-11 0-15,-5-2 5 16</inkml:trace>
          <inkml:trace contextRef="#ctx0" brushRef="#br0" timeOffset="30684.6883">14612 1239 203 0,'0'0'119'0,"-30"-17"3"0,15 34 2 15,-8 7-70-15,12 25-29 16,-6 10-8-16,7 14-3 16,-5 5-5-16,6 7-4 15,1-4-9-15,3-5-6 16,8-3-14-16,-5-24-30 16,19-7-70-16,-5-23-6 15,9-12 0-15,-3-20 0 16</inkml:trace>
          <inkml:trace contextRef="#ctx0" brushRef="#br0" timeOffset="31075.3114">15118 1233 226 0,'29'-38'126'0,"-14"4"3"15,-8 11-5-15,-16-1-75 16,-10 7-44-16,-9 7 0 15,-6 9 0-15,-8 2-2 16,1 11 1-16,-5 3-3 16,7 4 4-16,3 3-2 15,11 7 4-15,8-1-1 16,13 2 1-16,8-3-1 16,13 3 0-16,8 0-2 15,9 0 1-15,3 1-1 0,9 3 1 16,-3 2-1-16,3 3 4 15,-7-1 0-15,-5 4 1 16,-7-7 0 0,-7 7-1-16,-14-8-2 0,-6-2 0 15,-13-7-2-15,-6-6-4 16,-9-6-5-16,-6-11-12 16,-2 1-34-16,-15-23-89 15,2-3-2-15,-16-20-7 16,1-14-2-16</inkml:trace>
        </inkml:traceGroup>
        <inkml:traceGroup>
          <inkml:annotationXML>
            <emma:emma xmlns:emma="http://www.w3.org/2003/04/emma" version="1.0">
              <emma:interpretation id="{8B674EA0-DBDB-4015-B632-568671614145}" emma:medium="tactile" emma:mode="ink">
                <msink:context xmlns:msink="http://schemas.microsoft.com/ink/2010/main" type="inkWord" rotatedBoundingBox="16990,2161 19092,1980 19181,3019 17079,3200"/>
              </emma:interpretation>
              <emma:one-of disjunction-type="recognition" id="oneOf2">
                <emma:interpretation id="interp10" emma:lang="en-GB" emma:confidence="0">
                  <emma:literal>dm3</emma:literal>
                </emma:interpretation>
                <emma:interpretation id="interp11" emma:lang="en-GB" emma:confidence="0">
                  <emma:literal>aims</emma:literal>
                </emma:interpretation>
                <emma:interpretation id="interp12" emma:lang="en-GB" emma:confidence="0">
                  <emma:literal>am</emma:literal>
                </emma:interpretation>
                <emma:interpretation id="interp13" emma:lang="en-GB" emma:confidence="0">
                  <emma:literal>drn3</emma:literal>
                </emma:interpretation>
                <emma:interpretation id="interp14" emma:lang="en-GB" emma:confidence="0">
                  <emma:literal>dnn3</emma:literal>
                </emma:interpretation>
              </emma:one-of>
            </emma:emma>
          </inkml:annotationXML>
          <inkml:trace contextRef="#ctx0" brushRef="#br0" timeOffset="32169.0767">16565 1545 64 0,'-9'-33'95'16,"7"16"9"-16,-4-1 4 16,-5-7-69-16,11 25-1 15,-12-38 7-15,12 38 1 0,-24-32-6 16,24 32-9-1,-47-26-9-15,15 20-6 16,-14 0-3-16,1 10-3 0,-8 7-3 16,-2 12-1-16,2 9-2 15,6 15 1-15,8 10-2 16,8 7 2-16,9 2-1 16,10 4 4-16,12-11-3 15,14-4 3-15,8-18-2 16,14-18 0-16,8-22 1 15,7-18-3-15,5-21 0 16,5-18-4-16,1-14 2 16,-4-13-4-16,-8-11 2 15,-13-4-5-15,-12-2 1 16,-12 6 4-16,-11 11-3 16,-11 19 4-16,-7 21-5 0,-6 24 3 15,-3 27 2-15,4 28 2 16,3 32-1-16,1 21-4 15,3 19 4-15,3 11-3 16,3 2 3-16,3-5 1 16,3-8-8-16,2-17-3 15,7-12-10-15,-5-33-33 16,21-10-79-16,-23-32-6 16,40-6 1-16,-18-24-4 15</inkml:trace>
          <inkml:trace contextRef="#ctx0" brushRef="#br0" timeOffset="32653.4585">16811 1392 231 0,'-6'43'127'0,"-9"8"0"16,-2 11 0-16,-8-5-88 15,5 3-33-15,3-10-1 16,7-3 3-16,4-19-1 15,6-28-1-15,0 0-3 16,27-13-2-16,-6-25 0 16,5-13-1-16,2-9 2 15,3-5-3-15,1 5 2 16,-4 11-1-16,-1 15 2 0,-3 17 0 16,-7 23 0-16,0 20 0 15,-7 21-1-15,-5 14 2 16,-5 7-2-16,0 2 3 15,-5-4-2-15,1-8 2 16,0-14-1-16,4-14 1 16,0-30-1-16,0 0-1 15,25-19 1-15,-7-21-2 16,5-11 0-16,5-7-3 16,5-1 2-16,1 8-1 15,0 15 1-15,-4 16 2 16,-2 18 0-16,-3 19 1 15,-6 20-2-15,-4 13 1 0,-8 10-2 16,-7 0-4-16,2 5-11 16,-9-20-21-16,12 6-37 15,-5-26-65-15,0-25 6 16,0 0-6-16,30-10 4 16</inkml:trace>
          <inkml:trace contextRef="#ctx0" brushRef="#br0" timeOffset="33091.0229">17723 1208 277 0,'-4'-19'126'0,"4"19"-1"15,17-28-7-15,0 15-114 16,12 0 1-16,5 1-2 15,3 7 2-15,-1 3-5 16,-6 9 1-16,-5 10-2 16,-10 6 1-16,-11 7 1 15,-15 6 0-15,-6 2 3 16,-6-2 1-16,0-2 2 16,2-6 2-16,6-3 2 15,6-8-1-15,9-17 1 16,23 19 0-16,3-10-2 0,4-5-1 15,10 1-1-15,0 1-2 16,-1 7-1 0,-7 2 0-16,-7 8 0 15,-12 2-1-15,-7 3 0 0,-14-2-1 16,-9 5-1-16,-11-3-4 16,-10-7-6-16,0-4-14 15,-11-21-36-15,10 2-78 16,-3-15-4-16,14 2-1 15,3-15-2-15</inkml:trace>
        </inkml:traceGroup>
        <inkml:traceGroup>
          <inkml:annotationXML>
            <emma:emma xmlns:emma="http://www.w3.org/2003/04/emma" version="1.0">
              <emma:interpretation id="{7182D670-21DF-42DD-9820-D856FC309E30}" emma:medium="tactile" emma:mode="ink">
                <msink:context xmlns:msink="http://schemas.microsoft.com/ink/2010/main" type="inkWord" rotatedBoundingBox="20332,1852 20753,1815 20778,2101 20356,2137"/>
              </emma:interpretation>
              <emma:one-of disjunction-type="recognition" id="oneOf3">
                <emma:interpretation id="interp15" emma:lang="en-GB" emma:confidence="0">
                  <emma:literal>=</emma:literal>
                </emma:interpretation>
                <emma:interpretation id="interp16" emma:lang="en-GB" emma:confidence="0">
                  <emma:literal>#</emma:literal>
                </emma:interpretation>
                <emma:interpretation id="interp17" emma:lang="en-GB" emma:confidence="0">
                  <emma:literal>E</emma:literal>
                </emma:interpretation>
                <emma:interpretation id="interp18" emma:lang="en-GB" emma:confidence="0">
                  <emma:literal>z</emma:literal>
                </emma:interpretation>
                <emma:interpretation id="interp19" emma:lang="en-GB" emma:confidence="0">
                  <emma:literal>¥</emma:literal>
                </emma:interpretation>
              </emma:one-of>
            </emma:emma>
          </inkml:annotationXML>
          <inkml:trace contextRef="#ctx0" brushRef="#br0" timeOffset="33575.345">19296 712 319 0,'19'24'139'0,"2"-20"-4"16,19 2 1-16,-1-12-122 15,14 0-4-15,2-1-7 16,0-3-11-16,1 8-29 16,-22-15-52-16,0 15-44 0,-34 2-4 15,17-1 2-15,-17 1-2 16</inkml:trace>
          <inkml:trace contextRef="#ctx0" brushRef="#br0" timeOffset="33715.9725">19355 936 320 0,'-2'19'138'0,"19"0"-1"16,8-15-2-16,20 0-124 15,4-4-13-15,2-10-34 16,8 10-94-16,-7-7-9 15,-1 7 0-15,-11-8-10 16</inkml:trace>
        </inkml:traceGroup>
        <inkml:traceGroup>
          <inkml:annotationXML>
            <emma:emma xmlns:emma="http://www.w3.org/2003/04/emma" version="1.0">
              <emma:interpretation id="{E637A162-EE36-425E-AC57-68E2E141E824}" emma:medium="tactile" emma:mode="ink">
                <msink:context xmlns:msink="http://schemas.microsoft.com/ink/2010/main" type="inkWord" rotatedBoundingBox="21979,1401 24435,1190 24521,2191 22065,2401"/>
              </emma:interpretation>
              <emma:one-of disjunction-type="recognition" id="oneOf4">
                <emma:interpretation id="interp20" emma:lang="en-GB" emma:confidence="0">
                  <emma:literal>0.37</emma:literal>
                </emma:interpretation>
                <emma:interpretation id="interp21" emma:lang="en-GB" emma:confidence="0">
                  <emma:literal>037</emma:literal>
                </emma:interpretation>
                <emma:interpretation id="interp22" emma:lang="en-GB" emma:confidence="0">
                  <emma:literal>0.3</emma:literal>
                </emma:interpretation>
                <emma:interpretation id="interp23" emma:lang="en-GB" emma:confidence="0">
                  <emma:literal>0337</emma:literal>
                </emma:interpretation>
                <emma:interpretation id="interp24" emma:lang="en-GB" emma:confidence="0">
                  <emma:literal>0.77</emma:literal>
                </emma:interpretation>
              </emma:one-of>
            </emma:emma>
          </inkml:annotationXML>
          <inkml:trace contextRef="#ctx0" brushRef="#br0" timeOffset="37422.7927">21459 509 270 0,'0'-34'124'15,"4"2"2"-15,-8-11 1 16,10 11-91-16,-16-12-16 16,1 14 0-16,-10-4-3 15,-4 15-3-15,-11 4-2 16,-2 17-3-16,-11 13-2 15,-4 19-1-15,-2 17-1 16,4 23 0-16,4 13-2 16,7 17 4-16,8 3-3 0,13 5 0 15,13-8 0-15,15-14-1 16,14-16 0-16,13-23-2 16,11-21 2-16,9-22-4 15,5-22 1-15,3-14-1 16,-2-12 2-16,-7-11 2 15,-10-9-3-15,-11-4 3 16,-15-10-1-16,-14 0 0 16,-12 1-2-16,-11 9 3 15,-2 5-8-15,-9 10-9 16,4 22-12-16,-5-1-36 16,28 28-76-16,-23 27-3 15,29 12-1-15,0-1-2 0</inkml:trace>
          <inkml:trace contextRef="#ctx0" brushRef="#br0" timeOffset="37657.1668">21833 1065 237 0,'0'0'125'0,"-28"0"0"15,28 0-12-15,0 0-85 16,-25-21-147-16,25 21-2 0,10-30-4 16,1 7-1-16</inkml:trace>
          <inkml:trace contextRef="#ctx0" brushRef="#br0" timeOffset="38110.2901">22279 366 315 0,'0'0'128'0,"-17"-21"0"15,17 21-4-15,30-24-117 16,2 12-1-1,8 1 3-15,7 5 0 16,-5 2-1-16,-1 10-1 0,-11 5-1 16,-11 14-1-16,-17 5 0 15,-13 12 2-15,-14 5-3 16,-9 2 0-16,-5 2-1 16,-1 0 0-16,4-7-1 15,8-5 2-15,11-9-2 16,11-7 1-16,6-23-1 15,23 23 1-15,5-21-1 0,8 0 0 16,7-2 0 0,5 1-2-16,-7 7 0 15,-1 3 0-15,-6 8 0 16,-11 4 1-16,-16 9 0 0,-11 4-2 16,-15 4 2-16,-11-3-2 15,-4 1 2-15,-9-2-3 16,-3-6-4-16,-1-13-11 15,11-2-22-15,-9-22-69 16,19-6-31-16,3-18 1 16,15-5-1-16</inkml:trace>
          <inkml:trace contextRef="#ctx0" brushRef="#br0" timeOffset="38454.0521">22900 321 269 0,'-19'13'135'0,"19"-13"0"16,0 0-3-16,0 0-68 16,48 0-56-16,5-8-1 15,14-1 1-15,3-6-3 16,4-2-2-16,-8 2 0 15,-5 5 2-15,-16 4 2 16,-9 14 0-16,-36-8 2 16,21 49 0-16,-31-2-1 15,-5 21 1-15,-11 8-2 0,-5 9 0 16,-1 2-4-16,2 2 1 16,2-6-7-16,1-15-14 15,14 0-38-15,-10-29-86 16,20-3-4-16,3-36-3 15,-12 21-4-15</inkml:trace>
        </inkml:traceGroup>
        <inkml:traceGroup>
          <inkml:annotationXML>
            <emma:emma xmlns:emma="http://www.w3.org/2003/04/emma" version="1.0">
              <emma:interpretation id="{4DA4E6BD-F606-4E69-8A9D-8293F85E7226}" emma:medium="tactile" emma:mode="ink">
                <msink:context xmlns:msink="http://schemas.microsoft.com/ink/2010/main" type="inkWord" rotatedBoundingBox="25206,1320 30970,826 31070,1996 25306,2490"/>
              </emma:interpretation>
              <emma:one-of disjunction-type="recognition" id="oneOf5">
                <emma:interpretation id="interp25" emma:lang="en-GB" emma:confidence="0">
                  <emma:literal>moldm-3</emma:literal>
                </emma:interpretation>
                <emma:interpretation id="interp26" emma:lang="en-GB" emma:confidence="0">
                  <emma:literal>mol dm-3</emma:literal>
                </emma:interpretation>
                <emma:interpretation id="interp27" emma:lang="en-GB" emma:confidence="0">
                  <emma:literal>mol dm.3</emma:literal>
                </emma:interpretation>
                <emma:interpretation id="interp28" emma:lang="en-GB" emma:confidence="0">
                  <emma:literal>moldrn-3</emma:literal>
                </emma:interpretation>
                <emma:interpretation id="interp29" emma:lang="en-GB" emma:confidence="0">
                  <emma:literal>mol olm-3</emma:literal>
                </emma:interpretation>
              </emma:one-of>
            </emma:emma>
          </inkml:annotationXML>
          <inkml:trace contextRef="#ctx0" brushRef="#br0" timeOffset="39209.401">24302 555 267 0,'-8'39'125'16,"3"5"-2"-16,-3 13 2 16,-5-3-111-16,7 7 1 15,-5-10 0-15,7 0-1 16,-4-19 0-16,7-6-8 16,1-26 2-16,0 0-4 15,28-19 0-15,-5-16-2 0,9-15 0 16,4-8 0-16,3-4-2 15,5 1 4-15,-5 8-1 16,-3 15-1-16,-7 20-1 0,-9 19 1 16,-8 18-1-16,-7 17 1 15,-8 10-2-15,-9 6 2 16,-3 3-2-16,0-6 1 16,0-11 0-16,4-10 0 15,11-28 1-15,0 0-1 16,17-9 1-16,11-21-1 15,10-16 2-15,11-3-1 16,6-2 1-16,5 6 0 16,-3 9 1-16,-4 17 0 15,-6 15 0-15,-9 18 0 16,-10 16-2-16,-11 11-1 16,-8 10-6-16,-11 0-7 0,6 10-18 15,-19-23-42-15,21 7-66 16,-8-20 1-1,13-3-5-15,-11-22-3 16</inkml:trace>
          <inkml:trace contextRef="#ctx0" brushRef="#br0" timeOffset="39740.6848">25482 644 321 0,'4'-17'133'0,"-4"17"-2"16,-26 7-8-16,-3 16-116 15,3 15 2-15,-2 11 1 0,7 11-1 16,2-3-2-16,13-1-2 16,8-8 1-1,11-12-2-15,12-18 3 16,9-12-5-16,4-17-3 0,1-14 1 16,1-9-4-16,-6-11-2 15,-4-8-2-15,-11-11-1 16,-8 0 0-16,-11-3 3 15,-5 11-1-15,-8 7-1 16,-6 18 5-16,-2 16 3 16,-2 19 4-16,8 23 4 15,4 8-1-15,11 13 2 16,7-7-1-16,14-1 0 0,13-17-1 16,11-12-2-1,10-19-5-15,8-18-2 16,5-14 0-16,-2-15-2 15,-2-9 1-15,-11-9-2 0,-10-7 2 16,-13-1 1-16,-13 7 4 16,-9 12-1-16,-12 17 3 15,-5 20 2-15,-10 23 3 16,0 31 1-16,-2 24 1 16,6 24 2-16,-2 15-4 15,6 10 3-15,-1 0-6 16,9-1-2-16,3-11-13 0,-4-18-22 15,17-4-110 1,-15-28-3-16,10-6-5 16,-8-34-6-16</inkml:trace>
          <inkml:trace contextRef="#ctx0" brushRef="#br0" timeOffset="40419.7025">27059 668 243 0,'14'-28'124'16,"-7"-8"0"-16,1 0 3 15,-16-13-102-15,6 7-5 16,-15-7 0-16,-2 13-2 16,-11-1-3-16,-2 20-1 0,-13 9-3 15,-2 19-3-15,-6 20-3 16,2 20 0-16,0 15-3 16,7 9 3-16,3 3-2 15,10-3 2-15,13-7-2 16,14-11 1-16,17-19-1 15,17-21 0-15,16-25-1 16,16-16-3-16,10-22 1 16,7-18-2-16,2-13 1 15,-1-14-1-15,-11-9 2 16,-10-12-3-16,-14-1 3 16,-11 7 2-16,-13 16-1 0,-10 14 1 15,-11 23-1-15,-5 29 1 16,5 24-1-16,-23 43 1 15,8 29-2 1,-2 26-1-16,-2 17 1 16,0 14-1-16,0-1-3 0,0-9-6 15,6-6-9-15,-6-26-28 16,21-7-89-16,-9-35 0 16,10-15-5-16,-3-30-5 15</inkml:trace>
          <inkml:trace contextRef="#ctx0" brushRef="#br0" timeOffset="40940.2625">27692 538 236 0,'-7'34'128'15,"-8"13"3"-15,-10-2-4 16,2 10-76-16,-1-8-49 15,9-3 7-15,3-16 3 16,12-3 0-16,0-25-2 16,0 0-3-16,27-31-3 15,-5-8-2-15,7-14 3 16,5-8-2-16,7-3 2 0,5 4-3 16,-5 7 3-1,1 15-2-15,-8 21 0 16,-4 21 1-16,-9 24-1 15,-8 21 1-15,-15 12-4 0,-7 7 4 16,-6 4-3-16,-2-6 1 16,1-10 1-16,5-12 0 15,4-22-2-15,7-22 0 16,0 0-1-16,35-32-2 16,-1-9 0-16,8-16 2 15,9-7-3-15,2-2 1 16,0 7 2-16,0 14 0 15,-8 17 2-15,-7 18 1 16,-12 25 0-16,-9 21 1 16,-13 19-2-16,-10 13-4 15,-9 7-1-15,-6-5-7 16,6 0-23 0,-13-24-57-16,19-3-51 15,-1-24 0-15,10-19-1 16,0 0-2-16</inkml:trace>
          <inkml:trace contextRef="#ctx0" brushRef="#br0" timeOffset="41205.8912">28939 153 325 0,'0'0'144'16,"0"0"-1"-16,0 0-3 0,0 0-133 16,45-17-11-16,-3 11-14 15,-6-11-34-15,17 6-86 16,-14-3-1-16,3 5-5 15,-12-4 2-15</inkml:trace>
          <inkml:trace contextRef="#ctx0" brushRef="#br0" timeOffset="41627.7772">29572-193 312 0,'0'0'137'16,"22"-32"-1"-16,1 19-3 16,3-4-127-16,16 3-3 15,5 3 1 1,6 3-3-16,-2 7-2 0,-8 8 0 16,-7 8 0-16,-15 2-2 15,-15 10 5-15,-14 3 0 16,-14 4 4-16,-5 6 0 15,-9-1 1-15,6-1 1 16,0-4 0-16,13 0 2 16,9-8-4-16,12 3 0 15,11-7-4-15,6-5 1 0,5-1-2 16,5-1 1-16,-3 0 2 16,-2 4 1-16,-11 1 1 15,-5 3 0 1,-14-4 1-16,-7 7 1 0,-10-3-2 15,-7 0-1-15,-6-3-4 16,-4-8-8-16,4 7-25 16,-13-17-113-16,17 5-3 15,-4-14-5-15,9-1-4 16</inkml:trace>
        </inkml:traceGroup>
      </inkml:traceGroup>
    </inkml:traceGroup>
    <inkml:traceGroup>
      <inkml:annotationXML>
        <emma:emma xmlns:emma="http://www.w3.org/2003/04/emma" version="1.0">
          <emma:interpretation id="{F5429567-A9C8-4205-AC8D-C2D8A05200EC}" emma:medium="tactile" emma:mode="ink">
            <msink:context xmlns:msink="http://schemas.microsoft.com/ink/2010/main" type="paragraph" rotatedBoundingBox="1795,4712 14853,3803 15002,5953 1945,68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BFE880-DE43-4A48-A13C-1360EABC38BE}" emma:medium="tactile" emma:mode="ink">
              <msink:context xmlns:msink="http://schemas.microsoft.com/ink/2010/main" type="line" rotatedBoundingBox="1795,4712 14853,3803 15002,5953 1945,6861"/>
            </emma:interpretation>
          </emma:emma>
        </inkml:annotationXML>
        <inkml:traceGroup>
          <inkml:annotationXML>
            <emma:emma xmlns:emma="http://www.w3.org/2003/04/emma" version="1.0">
              <emma:interpretation id="{24AB821C-9F69-4EC6-B2C2-CCEE39D05D32}" emma:medium="tactile" emma:mode="ink">
                <msink:context xmlns:msink="http://schemas.microsoft.com/ink/2010/main" type="inkWord" rotatedBoundingBox="1820,5069 4063,4913 4188,6705 1945,6861"/>
              </emma:interpretation>
              <emma:one-of disjunction-type="recognition" id="oneOf6">
                <emma:interpretation id="interp30" emma:lang="en-GB" emma:confidence="0">
                  <emma:literal>Ka:</emma:literal>
                </emma:interpretation>
                <emma:interpretation id="interp31" emma:lang="en-GB" emma:confidence="0">
                  <emma:literal>Kan:</emma:literal>
                </emma:interpretation>
                <emma:interpretation id="interp32" emma:lang="en-GB" emma:confidence="0">
                  <emma:literal>ka:</emma:literal>
                </emma:interpretation>
                <emma:interpretation id="interp33" emma:lang="en-GB" emma:confidence="0">
                  <emma:literal>Kea:</emma:literal>
                </emma:interpretation>
                <emma:interpretation id="interp34" emma:lang="en-GB" emma:confidence="0">
                  <emma:literal>al.</emma:literal>
                </emma:interpretation>
              </emma:one-of>
            </emma:emma>
          </inkml:annotationXML>
          <inkml:trace contextRef="#ctx0" brushRef="#br1" timeOffset="63299.4191">2767 5080 165 0,'0'0'124'0,"21"19"-4"16,7-15-1-16,12-6-120 16,5-7-43-16,10 5-66 15,4-2-11-15,-6-5 0 0,-4 2-9 16</inkml:trace>
          <inkml:trace contextRef="#ctx0" brushRef="#br1" timeOffset="63158.7928">2797 4735 160 0,'0'0'124'0,"2"28"-2"16,-2-28-2-16,42 19-104 0,-18-15-9 15,9 0-12-15,4 7-30 16,-12-13-57-16,3 10-28 16,-11-1-1-16,-17-7 0 15</inkml:trace>
          <inkml:trace contextRef="#ctx0" brushRef="#br1" timeOffset="62752.5381">1883 5005 102 0,'-7'-34'118'0,"-3"-4"-3"15,-1 2 3-15,-10 4-92 16,8 13-9-16,-6 10-1 0,-2 16-4 16,-5 12-6-1,-1 19 1-15,-3 17 1 16,-2 11-3-16,0 2 3 15,6 0-1-15,1-8 3 0,12-7-3 16,9-15 3-16,15-13-5 16,8-22-1-16,13-16-1 15,6-13-7-15,6-10 2 16,1-8-3-16,-2-1 4 16,-3 2-4-16,-8 9 5 15,-5 15-3-15,-9 17 5 16,-18 2 9-16,21 51-5 0,-21 4 3 15,0 11-4 1,-2 11-5-16,-3-3-21 16,14 7-50-16,-7-15-56 15,9-15-5-15,1-15 0 0,8-21-1 16</inkml:trace>
          <inkml:trace contextRef="#ctx0" brushRef="#br1" timeOffset="62315.0302">812 4057 45 0,'-11'-23'96'0,"11"23"0"16,0 0 4-1,-8 17-69-15,18 17-5 0,-6 8-2 16,7 20-6-16,-3 8 1 16,5 11-3-16,-8 2-3 15,5 6-5-15,-4-6-3 16,-5-2 1-16,1-15-4 16,0-11 0-16,0-15-2 15,0-14 0-15,-2-26-1 16,0 0 1-16,9-22-1 15,-1-14 0-15,0-15 2 0,1-10 0 16,6-7 2-16,6-7 1 16,7-5 0-1,10 3 4-15,5-2 0 16,10 3 3-16,4-1-1 0,5 12 1 16,-3 5-4-16,-2 9 2 15,-10 9-4-15,-9 10-5 16,-6 13-6-16,-32 19-8 15,24-11-12-15,-24 11-10 16,-24 23-16-16,-12-8-16 16,2 17-14-16,-17-6-3 15,2 14 10 1,-12-6 9-16,10 6 24 0,-4-3 21 16,4 1 30-16,12 4 19 15,3-6 26-15,11 3 10 16,5-5 4-16,18 8-1 15,-2-4-7 1,23 13-7-16,-2-6-12 0,19 15-4 16,-4 1-8-16,11 9-5 15,-5-4-9-15,5 6-2 16,-5-6-10-16,-6-6-9 16,0 4-19-16,-15-18-68 15,6-5-29-15,-6-14-2 16,-17-27-1-16</inkml:trace>
        </inkml:traceGroup>
        <inkml:traceGroup>
          <inkml:annotationXML>
            <emma:emma xmlns:emma="http://www.w3.org/2003/04/emma" version="1.0">
              <emma:interpretation id="{6EE9E6A0-20B7-4EB9-8944-C6CC1293C2EC}" emma:medium="tactile" emma:mode="ink">
                <msink:context xmlns:msink="http://schemas.microsoft.com/ink/2010/main" type="inkWord" rotatedBoundingBox="4906,4495 7206,4335 7291,5569 4992,5729">
                  <msink:destinationLink direction="with" ref="{963FEDCA-6D8B-43C2-8443-8412A57C8846}"/>
                </msink:context>
              </emma:interpretation>
              <emma:one-of disjunction-type="recognition" id="oneOf7">
                <emma:interpretation id="interp35" emma:lang="en-GB" emma:confidence="0">
                  <emma:literal>[Ht]</emma:literal>
                </emma:interpretation>
                <emma:interpretation id="interp36" emma:lang="en-GB" emma:confidence="0">
                  <emma:literal>[Hit]</emma:literal>
                </emma:interpretation>
                <emma:interpretation id="interp37" emma:lang="en-GB" emma:confidence="0">
                  <emma:literal>ait]</emma:literal>
                </emma:interpretation>
                <emma:interpretation id="interp38" emma:lang="en-GB" emma:confidence="0">
                  <emma:literal>[H]</emma:literal>
                </emma:interpretation>
                <emma:interpretation id="interp39" emma:lang="en-GB" emma:confidence="0">
                  <emma:literal>[HI]</emma:literal>
                </emma:interpretation>
              </emma:one-of>
            </emma:emma>
          </inkml:annotationXML>
          <inkml:trace contextRef="#ctx0" brushRef="#br1" timeOffset="64205.6883">4528 3450 94 0,'0'0'106'0,"-21"-17"-2"16,4 10 1-16,-2 3-82 0,-11-2-8 16,-2 6-3-16,-8-3-4 15,-3-1-4-15,-3 0-2 16,3-2 0-16,3 1-2 15,6-3 1-15,6 3-1 16,7-1 0-16,21 6-1 16,-21 2 1-16,21-2 0 15,2 19 0-15,2 0 0 0,0 5 0 16,-2 10 0-16,-2 10 1 16,-4 8-2-1,-6 9 1-15,-3 7-2 16,-6 4 2-16,-3 3-3 15,-1-1 4-15,-2 5-1 0,3-1 0 16,5-7 3-16,7 3 3 16,5-8 4-16,12-2 1 15,6-7 4-15,12-2-3 16,7-16 1-16,10-6-1 16,5-13-7-16,2-10-17 15,11-3-42-15,-5-16-63 16,-2-12-3-16,-4-9-2 0,-7-6-4 15</inkml:trace>
          <inkml:trace contextRef="#ctx0" brushRef="#br1" timeOffset="64408.8141">4641 3679 165 0,'-13'34'116'0,"0"13"-6"16,3 8-2-16,3 11-107 16,5 4 0-16,4 2-5 15,3-12-13-15,10 1-23 16,-9-14-48-16,5-13-23 16,-1-15 0-16,-10-19 1 15</inkml:trace>
          <inkml:trace contextRef="#ctx0" brushRef="#br1" timeOffset="64580.7058">4626 3902 184 0,'23'-6'122'0,"-1"14"1"16,3-3-5-16,9 7-100 16,0-9-6-16,7-1-21 15,7 0-28-15,-13-17-55 16,5 0-26-16,-8-11-3 15,-3-8-1-15</inkml:trace>
          <inkml:trace contextRef="#ctx0" brushRef="#br1" timeOffset="64799.4396">5032 3462 179 0,'-19'19'121'16,"12"26"0"-16,-5 15 1 15,7 18-96-15,-7 7-6 16,8 13-4-16,-3 0-5 15,3-3-5-15,4-8-8 16,0-16-18-16,10-6-37 16,-9-28-66-16,11-14-3 15,-12-23-1-15,26-21-4 16</inkml:trace>
          <inkml:trace contextRef="#ctx0" brushRef="#br1" timeOffset="64986.9477">5230 3671 123 0,'0'0'119'0,"-17"-2"0"16,17 2-1-16,31-9-74 15,-1 0-28-15,17-3-6 16,4 1-4-16,6 0-9 15,3 1-12-15,-11-3-34 16,-5 4-64-16,-12 3-4 0,-8-2 0 16,-24 8-1-16</inkml:trace>
          <inkml:trace contextRef="#ctx0" brushRef="#br1" timeOffset="65158.8193">5491 3297 212 0,'-17'33'130'16,"4"14"-4"-16,-4 11-2 16,4 14-108-16,-1 6-4 15,9 3-12-15,3 2-25 16,-2-17-51-16,12 0-50 16,-3-21-5-16,8-16-1 0</inkml:trace>
          <inkml:trace contextRef="#ctx0" brushRef="#br1" timeOffset="65627.5757">5789 3330 124 0,'0'0'107'0,"0"0"0"16,38 3-5-16,-9-10-93 15,16-5-1 1,2-8 1-16,8-1 5 0,-8-4-7 16,-4 3 5-16,-9 3-6 15,-9 9-1-15,-25 10 0 16,19 12 1-16,-21 16 0 15,2 19-2-15,-4 14 5 16,4 14-4-16,0 12 5 16,6 6 4-16,0 1-2 15,3 0 3-15,-1-5-6 16,1-8 1-16,-5-7 0 0,0-10-3 16,-6-9 1-1,-2-2-4-15,-7-10 1 16,-5-5-4-16,-6-11 2 15,-7-8-8-15,-1-12-6 0,-9-18-6 16,5 1-25-16,-12-18-58 16,12 2-29-16,2-3-3 15,8-1 1-15</inkml:trace>
        </inkml:traceGroup>
        <inkml:traceGroup>
          <inkml:annotationXML>
            <emma:emma xmlns:emma="http://www.w3.org/2003/04/emma" version="1.0">
              <emma:interpretation id="{A8085412-683A-4D58-BB3D-944BC4594DA7}" emma:medium="tactile" emma:mode="ink">
                <msink:context xmlns:msink="http://schemas.microsoft.com/ink/2010/main" type="inkWord" rotatedBoundingBox="7652,4450 14863,3948 14981,5640 7770,6142">
                  <msink:destinationLink direction="with" ref="{963FEDCA-6D8B-43C2-8443-8412A57C8846}"/>
                </msink:context>
              </emma:interpretation>
              <emma:one-of disjunction-type="recognition" id="oneOf8">
                <emma:interpretation id="interp40" emma:lang="en-GB" emma:confidence="0">
                  <emma:literal>[CH3CHicoo-J</emma:literal>
                </emma:interpretation>
                <emma:interpretation id="interp41" emma:lang="en-GB" emma:confidence="0">
                  <emma:literal>[CH,CHicoo-J</emma:literal>
                </emma:interpretation>
                <emma:interpretation id="interp42" emma:lang="en-GB" emma:confidence="0">
                  <emma:literal>atl3CHicoo-J</emma:literal>
                </emma:interpretation>
                <emma:interpretation id="interp43" emma:lang="en-GB" emma:confidence="0">
                  <emma:literal>atl,CHicoo-J</emma:literal>
                </emma:interpretation>
                <emma:interpretation id="interp44" emma:lang="en-GB" emma:confidence="0">
                  <emma:literal>[Cts-theory]</emma:literal>
                </emma:interpretation>
              </emma:one-of>
            </emma:emma>
          </inkml:annotationXML>
          <inkml:trace contextRef="#ctx0" brushRef="#br1" timeOffset="68205.7396">9537 3420 141 0,'-27'-34'116'0,"-7"-4"4"15,0 10-3-15,-9 0-88 16,7 16-1-16,-9 9-9 15,9 22-3-15,0 15-6 16,6 22-1-16,1 20-6 16,5 13 2-16,7 9-4 15,6 2 3-15,5-2-5 16,10-9 3-16,7-8-4 16,6-19-2-16,11-13-11 0,3-22-16 15,20-6-42-15,0-25-53 16,3-15 3-16,-1-11-5 15,4-12 12 1</inkml:trace>
          <inkml:trace contextRef="#ctx0" brushRef="#br1" timeOffset="68393.2377">9799 3398 164 0,'2'-42'121'0,"-2"23"-1"15,0 19 0-15,-9 28-90 16,-3 18-10-16,7 24-7 15,-3 11-8-15,3 11 2 0,-1 3-8 16,2-5-3-16,6-1-18 16,-6-25-34-16,10-7-66 15,0-21-5 1,3-19 2-16,-9-17-4 0</inkml:trace>
          <inkml:trace contextRef="#ctx0" brushRef="#br1" timeOffset="68549.4894">9816 3781 196 0,'17'15'124'15,"4"-6"-2"-15,7-5-8 16,8-8-124-16,10 4-27 0,-7-15-78 16,9-5-2-16,-7-9-4 15,1-5 4 1</inkml:trace>
          <inkml:trace contextRef="#ctx0" brushRef="#br1" timeOffset="68736.9924">10243 3294 193 0,'0'0'125'0,"-21"17"1"16,6 28 0-16,6 29-97 16,-8 13-10-16,6 14-3 15,-5 5-8-15,3 2-5 16,4 0-8-16,-3-14-16 0,16 0-41 15,-9-26-67 1,8-18-2-16,1-20-2 16,7-13-3-16</inkml:trace>
          <inkml:trace contextRef="#ctx0" brushRef="#br1" timeOffset="69065.1255">10421 4172 119 0,'-17'13'122'16,"17"-13"4"-16,0 0-7 15,0 0-59-15,21-11-49 16,3 11-1-16,1-2-5 16,3 6-1-16,-5 3 3 15,-3 10-4-15,-8 4 2 16,-10 7-3-16,-14 6 4 0,-5 8-3 15,-5 5 4-15,-1 6-2 16,-3-2 0-16,5 2 4 16,2-6 0-16,13 0 0 15,8-9 0-15,13-4-1 16,6-13-4-16,9-10-11 16,12 1-24-16,-8-20-64 15,11-1-39-15,-5-10-4 16,1-6-1-16</inkml:trace>
          <inkml:trace contextRef="#ctx0" brushRef="#br1" timeOffset="70221.3867">11337 3571 48 0,'9'-37'110'16,"-1"-5"7"-16,-4 0 1 15,-8-9-54-15,0 17-22 16,-17-5-4-16,2 16-8 15,-16 4-5-15,-1 21-7 16,-12 15-7-16,3 25-3 0,-2 22-6 16,3 21 0-16,5 19-3 15,5 5 2-15,11 8-4 16,10-5 1-16,11-8 3 16,11-16-3-16,18-18-4 15,7-32-5-15,23-15-13 16,-1-29-14-16,22-7-16 15,-10-29-4-15,24-3-3 16,-12-27 13-16,6 2 16 16,-10-9 12-16,-8-6 23 15,-9 8 18-15,-20-8 25 16,1 20 5-16,-31-1 1 0,3 30-9 16,-24 10-12-16,12 26-6 15,-39 15-8-15,14 29-4 16,-7 18-7-16,2 19 1 15,-2 8-2-15,9 3 4 16,8-5-4-16,9-4 2 16,10-15 3-16,11-17 0 15,12-22-6-15,10-20 0 16,7-18-2-16,-1-16-2 16,-1-13 1-16,-3-7-3 15,-5-12-4-15,-9-3-3 16,-12-8 6-16,-11-4-1 15,-8 4 2-15,-9 6-2 0,-4 9 2 16,-3 6-1-16,1 13 2 16,6 7 0-16,15 27 1 15,-4-22 0 1,21 18 0-16,10-2-2 0,12-3 3 16,7-3-2-16,5-3 1 15,1 4 0-15,1-2-1 16,-5 3 0-16,-9-1 0 15,-7 7 1-15,-9 6-1 16,-23-2 2-16,13 28-2 16,-20 3 2-16,-8 16-2 15,-10 13 2-15,-5 12 0 16,1 7 5-16,3 4-1 0,9 4 4 16,8-7-3-16,16-5 4 15,12-22-3 1,19-11 3-16,9-18-4 15,12-14-2-15,1-18-2 0,2-13-1 16,-1-15 1-16,-5-11-2 16,-6-11 2-16,-11-8-1 15,-9-10 0-15,-11-5-2 16,-13-2 2-16,-14 0-4 16,-9 9-1-16,-11 6-9 15,-2 17-16-15,-17 2-42 16,7 24-59-16,-2 6-2 0,12 12-2 15,0 5-2 1</inkml:trace>
          <inkml:trace contextRef="#ctx0" brushRef="#br1" timeOffset="70980.7319">12899 3377 172 0,'0'0'123'0,"0"0"-2"16,0 0-2-16,24 17-102 15,3-17-11-15,7-4-27 16,17 4-76-1,-4-6-18-15,4 1-6 16,-4-3-1-16</inkml:trace>
          <inkml:trace contextRef="#ctx0" brushRef="#br1" timeOffset="71527.6152">13513 3167 228 0,'-21'-9'121'16,"21"9"4"-16,-25-27-37 16,25 27-63-16,10-21-8 15,16 12-10-15,8-6-1 16,12 4-5-16,3-6 3 16,4 5-5-16,-6-1 2 15,-4 4-1-15,-9 1 0 16,-9 8 1-16,-25 0-2 15,9 17 1-15,-14 8-1 0,-9 5-3 16,1 11 4-16,0 14-3 16,2 13 4-16,3 15-3 15,4 14 4-15,4 6 0 16,4 1 1-16,4 4 4 16,-3-4-2-16,3-2 1 15,-8-10 3-15,-2-9-1 16,-6-13 1-16,-9-7-5 15,-7-16 4-15,-4-7-5 16,-10-10 2-16,-4-15-1 16,-5-9-8-16,-6-18-7 15,2 3-22-15,-13-18-94 0,17-3-7 16,1-6-4-16,16-3-4 16</inkml:trace>
          <inkml:trace contextRef="#ctx0" brushRef="#br1" timeOffset="66268.2374">7117 3299 168 0,'0'0'117'16,"4"-19"3"-16,-4 19-7 16,-25-3-92-16,7 8-3 15,-16 1-10-15,-4 3-4 16,-6 1-2-16,3-1-1 16,-3 1-1-16,5-5-1 15,7 1 1-15,7-4 0 16,25-2 0-16,-21 2-1 15,21-2 0-15,0 0 1 16,2 32-1-16,4-9 1 16,-2 11-2-16,-1 9 2 0,-5 14-3 15,1 9 3-15,-5 11-3 16,-4 4 2-16,-1 8-3 16,-4 2 2-16,0 1 5 15,2-3 0-15,1-6 4 16,9-7-2-16,4-12 4 15,15-9-2-15,10-12 2 16,14-14-7-16,11-7-17 16,2-20-40-16,7-2-68 15,2-9-2-15,-1-8-5 16,-8-8-1-16</inkml:trace>
          <inkml:trace contextRef="#ctx0" brushRef="#br1" timeOffset="66721.3757">7661 3471 100 0,'-4'-26'108'0,"-9"-1"2"16,-6 5 0-16,-13-1-83 15,4 15-6-15,-16 7-4 16,5 12-4-16,-8 12-3 16,3 18 2-16,1 18-3 15,5 16 1-15,2 12-2 16,11 7 3-16,10 3-4 16,12-1-1-16,10-9 2 0,14-10-6 15,15-20-7-15,5-21-16 16,20-11-38-16,-1-27-61 15,8-15-1-15,-2-17-1 16,0-17-4-16</inkml:trace>
          <inkml:trace contextRef="#ctx0" brushRef="#br1" timeOffset="66908.8424">7975 3367 170 0,'0'0'118'0,"-19"63"1"15,2 3-4-15,2 17-99 0,-2 7-3 16,7 7-5-16,5-3-13 16,1-11-15-16,15-1-38 15,-5-26-59 1,5-22-4-16,1-17-5 0,-12-17 15 16</inkml:trace>
          <inkml:trace contextRef="#ctx0" brushRef="#br1" timeOffset="67049.4697">7969 3781 190 0,'21'6'126'15,"9"5"-1"-15,4-4-6 16,11 1-115-16,3 1-25 0,-11-12-50 16,9-1-47-1,-10-7-6-15,-4-6 3 16</inkml:trace>
          <inkml:trace contextRef="#ctx0" brushRef="#br1" timeOffset="67237.0002">8396 3354 179 0,'0'0'128'16,"-26"38"2"-16,14 19-2 16,-7 7-86-16,4 24-23 15,-2 7-7-15,8 5-5 16,1-2-13-16,1-13-15 0,14 8-51 15,-9-29-59 1,8-11-1-16,-4-21-3 16,4-15-3-16</inkml:trace>
          <inkml:trace contextRef="#ctx0" brushRef="#br1" timeOffset="67721.381">8551 4098 119 0,'0'0'118'0,"-21"-5"-5"16,21 5 5-16,11-17-90 0,10 13-13 15,4-2-4-15,5 8-2 16,0 2 0-16,0 5 0 16,-7 6-2-16,-6 8-1 15,-9 5 3-15,-10 8-5 16,-10 0 2-16,-6 0-3 16,-5-2 0-16,2-6-3 15,0-3 3-15,8-4-4 16,13-21 1-16,-2 20 0 15,2-20 3-15,36 14 1 16,-8-5 2-16,5 4 2 16,-3 2 2-16,-2 8 0 0,-9 4 0 15,-6 7 0-15,-13 3-3 16,-9 5-1-16,-14-1-2 16,-7 1-1-16,-8-4-4 15,-7-6-4-15,-1-8-11 16,-6-18-23-16,14-2-92 15,-4-21-4-15,14-6-2 16,7-11-1-16</inkml:trace>
        </inkml:traceGroup>
      </inkml:traceGroup>
    </inkml:traceGroup>
    <inkml:traceGroup>
      <inkml:annotationXML>
        <emma:emma xmlns:emma="http://www.w3.org/2003/04/emma" version="1.0">
          <emma:interpretation id="{3BC85150-B577-4631-AFAC-7885F8CF5CB6}" emma:medium="tactile" emma:mode="ink">
            <msink:context xmlns:msink="http://schemas.microsoft.com/ink/2010/main" type="paragraph" rotatedBoundingBox="6610,6711 32351,3422 32844,7285 7104,1057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A40BEF8-EF05-4DED-8681-D4DD5B1EF0E3}" emma:medium="tactile" emma:mode="ink">
              <msink:context xmlns:msink="http://schemas.microsoft.com/ink/2010/main" type="line" rotatedBoundingBox="6610,6711 32351,3422 32603,5395 6863,8684"/>
            </emma:interpretation>
          </emma:emma>
        </inkml:annotationXML>
        <inkml:traceGroup>
          <inkml:annotationXML>
            <emma:emma xmlns:emma="http://www.w3.org/2003/04/emma" version="1.0">
              <emma:interpretation id="{782223E6-DDC3-4106-84F5-802027B632F6}" emma:medium="tactile" emma:mode="ink">
                <msink:context xmlns:msink="http://schemas.microsoft.com/ink/2010/main" type="inkWord" rotatedBoundingBox="6626,6834 13662,5935 13894,7746 6858,8645"/>
              </emma:interpretation>
              <emma:one-of disjunction-type="recognition" id="oneOf9">
                <emma:interpretation id="interp45" emma:lang="en-GB" emma:confidence="0">
                  <emma:literal>catamounts</emma:literal>
                </emma:interpretation>
                <emma:interpretation id="interp46" emma:lang="en-GB" emma:confidence="0">
                  <emma:literal>annotators</emma:literal>
                </emma:interpretation>
                <emma:interpretation id="interp47" emma:lang="en-GB" emma:confidence="0">
                  <emma:literal>[annotators</emma:literal>
                </emma:interpretation>
                <emma:interpretation id="interp48" emma:lang="en-GB" emma:confidence="0">
                  <emma:literal>[aeronauts</emma:literal>
                </emma:interpretation>
                <emma:interpretation id="interp49" emma:lang="en-GB" emma:confidence="0">
                  <emma:literal>[annotator]</emma:literal>
                </emma:interpretation>
              </emma:one-of>
            </emma:emma>
          </inkml:annotationXML>
          <inkml:trace contextRef="#ctx0" brushRef="#br1" timeOffset="74064.6797">6173 5762 122 0,'13'-32'119'16,"8"2"4"-16,-4 2-1 15,-6-1-92-15,6 14-4 16,-11-4-1-16,-6 19-7 16,0 0-6-16,0 0-4 15,-44 25-5-15,10-4-1 16,-13 1-2-16,-2 3 0 15,-6-2-1-15,-3-3 1 0,3-1-1 16,4-6 0 0,8 3 0-16,7-5 0 15,11 0 0-15,8 6 1 16,10 2-1-16,7 6 0 0,5 3 0 16,5 10 1-16,-3 3 0 15,-3 10 0-15,-2 10 1 16,-4 3-1-16,-6 6 0 15,-1 4 1-15,-4 3 0 16,3 0 1-16,-1-5 1 16,7-2 0-16,10-9-2 15,7-9 2-15,10-12-2 16,11-12 1-16,13-12-9 0,4-15-17 16,21-1-41-1,-6-11-61-15,0-12-2 16,-2-3-1-16,-5-10-1 15</inkml:trace>
          <inkml:trace contextRef="#ctx0" brushRef="#br1" timeOffset="74439.69">6717 5840 139 0,'-2'-29'124'15,"-8"1"1"-15,-8 0 1 16,-5 16-82-16,-7-5-26 15,1 19-3-15,-7 10-5 16,2 16 0-16,-1 15-4 16,6 16 0-16,1 11-5 15,7 9 2-15,6 2 0 16,9-1 1-16,8-7-3 16,6-8-5-16,13-9-11 15,1-18-23-15,22-10-65 16,-3-18-23-16,5-16-6 0,1-13 2 15</inkml:trace>
          <inkml:trace contextRef="#ctx0" brushRef="#br1" timeOffset="74642.8186">7047 5836 157 0,'0'0'123'16,"-17"21"-1"-16,4 15 2 15,-11 9-103-15,12 15-2 16,-3 5-6-16,6 5-1 16,1-4-12-16,2-12-18 0,10 1-41 15,0-15-63-15,0-19-3 16,-4-21-1-16,0 0 2 16</inkml:trace>
          <inkml:trace contextRef="#ctx0" brushRef="#br1" timeOffset="74814.6893">6985 6102 137 0,'21'4'120'15,"-2"4"3"-15,9 1-5 16,6-1-83-16,9-6-44 16,3-8-27-16,9-4-45 15,-4-7-39-15,-6-11 3 0,-2-4-3 16</inkml:trace>
          <inkml:trace contextRef="#ctx0" brushRef="#br1" timeOffset="74970.9687">7472 5698 146 0,'-7'-26'127'15,"7"26"3"-15,-25 2 2 16,10 22-68-16,4 33-33 16,-8 9-12-16,6 17-4 15,-4 8-9-15,3-3-8 16,9 5-19-16,-10-14-55 15,7-3-60-15,2-14 2 16,5-16-6-16,-1-12-1 0</inkml:trace>
          <inkml:trace contextRef="#ctx0" brushRef="#br1" timeOffset="75502.2607">7561 6323 104 0,'0'0'107'16,"0"0"-5"-16,17 0 1 15,-17 0-85-15,19 14-21 16,-19-14 1-16,19 32 0 16,-13-10 2-16,-1 7 0 15,-5-3 2-15,2 6 1 16,-6-7 4-16,6 1 3 15,-2-5 3-15,10 0 1 0,-10-21 0 16,36 30 3-16,-12-21-1 16,6 5 0-1,-1-1-1-15,3 6 0 16,-10 0-3-16,-1 5 1 0,-15 5-2 16,-4 5 0-16,-15 1-3 15,-6 3 0-15,-15-4-3 16,-4-4-1-16,-6-3-3 15,1-10-4-15,3-6-10 16,-1-18-21-16,20 3-55 16,4-17-41-16,11-7-1 15,12-1-3-15</inkml:trace>
          <inkml:trace contextRef="#ctx0" brushRef="#br1" timeOffset="76049.0811">8439 5789 69 0,'-7'-29'113'0,"-3"7"-2"16,-8-1 2-16,-7 4-60 15,-3 15-31-15,-12 8-4 16,2 15-7-16,-3 11-2 0,3 18 1 15,0 14-2-15,4 13 3 16,4 12-1-16,5 6 1 16,6-6-2-16,14-6 1 15,9-13-7-15,11-13-3 16,15-17-13-16,8-25-22 16,22-13-52-16,4-23-37 15,2-15 1-15,2-7-3 16</inkml:trace>
          <inkml:trace contextRef="#ctx0" brushRef="#br1" timeOffset="76408.4607">8589 6104 205 0,'0'0'127'0,"20"10"4"16,9-10-6-16,10-4-114 16,14-4-20-16,2-7-19 15,17 4-32-15,-17-14-51 16,3-1-13-16,-9-2-3 16,-9-5 2-16</inkml:trace>
          <inkml:trace contextRef="#ctx0" brushRef="#br1" timeOffset="76236.5837">8668 5777 146 0,'0'0'121'16,"0"0"2"-16,-13 34-3 16,13 12-90-16,-6 5-10 15,6 15-4-15,-2 2-10 16,0 4-1-16,6-2-19 15,-8-14-30-15,8-7-81 16,-2-11 1-16,0-17 1 16,-2-21-6-16</inkml:trace>
          <inkml:trace contextRef="#ctx0" brushRef="#br1" timeOffset="76580.3394">9131 5657 183 0,'0'0'129'0,"0"0"2"16,-15 49 3-16,1-8-102 15,13 22-5-15,-9 1-10 16,6 13-2 0,-5 1-9-16,1 1-7 0,3 0-16 15,-7-14-33-15,14-3-84 16,-4-13-1-16,8-11-1 15,2-12-3-15</inkml:trace>
          <inkml:trace contextRef="#ctx0" brushRef="#br1" timeOffset="76908.4951">9299 6405 210 0,'0'0'126'0,"0"0"1"16,0 0-6-16,34-19-117 0,-2 17 4 16,4-2-1-16,4 8 1 15,-7 5-1-15,-2 6-1 16,-11 6 0-16,-4 7-1 16,-16 5-1-16,-10 4-1 15,-9 5-2-15,-7 1 2 16,-4 6-1-16,1 2 2 15,1 0 0-15,7-3 3 0,8-5 0 16,13-1 0-16,11-8-1 16,14-8-2-1,11-7-11-15,1-15-24 16,20-4-91-16,-8-6-16 0,0-9-1 16,-5-8-3-16</inkml:trace>
          <inkml:trace contextRef="#ctx0" brushRef="#br1" timeOffset="78017.8571">10270 5787 49 0,'-8'-30'99'0,"-13"-8"3"0,1 8 2 16,-9-1-82-16,-9 3 3 16,4 15 0-16,-7 5-3 15,7 20-1-15,-8 10-3 16,10 22-2-16,0 12-3 15,11 18 0-15,-1 7-5 16,10 6 2-16,5 4-4 16,9-4 1-16,5-10-4 15,8-11 0-15,12-13-3 16,9-17-2-16,13-15-5 16,6-19-2-16,11-15-11 15,-4-18-3-15,15-6 0 16,-5-16-1-16,4-2 4 0,-8-13 2 15,-4 2 8-15,-9 2 6 16,-10 3 13-16,-7 8 4 16,-15 8 2-16,-6 17-1 15,-17 28 1-15,0 0-2 16,0 0-1-16,-21 49-2 16,2 0-5-16,0 13 3 15,-2 8 0-15,6 2 2 16,2-8-2-16,7-4 1 15,6-12-1-15,12-14 1 16,5-15-4-16,9-18 1 16,4-19-4-16,4-11-1 0,-2-7-1 15,-1-7-2-15,-7-6 0 16,-11-4-3-16,-9-4 4 16,-11 8-4-16,-14 4 4 15,-4 5-2-15,-1 6 2 16,-1 6-1-16,5 9 1 15,22 19 2-15,-17-25-2 16,17 25 1-16,32-11-1 16,0 2 1-16,8 1 2 15,1-1-3-15,6 1 3 16,-5 2-2-16,-2 6 2 16,-8 4 1-16,-8 6 0 15,-7 8 2-15,-11 9-2 0,-6 11 3 16,-10 3-2-16,-1 12 3 15,-8 2 0-15,4 3 3 16,0 3 1-16,9-1 1 16,4-9-1-16,16-7 0 15,8-14-2-15,12-15 2 16,8-13-5-16,7-13-4 16,-2-14-1-16,0-9-1 15,-3-7-1-15,-8-5 1 16,-12-9-1-16,-9 3-3 15,-13-5 3-15,-11-4-4 16,-10 3 0-16,-11 1-6 0,1 10-12 16,-12 2-25-16,14 16-82 15,-8 9-2-15,10 12-1 16,8 6 0-16</inkml:trace>
          <inkml:trace contextRef="#ctx0" brushRef="#br1" timeOffset="78361.6114">11656 5607 153 0,'0'0'119'16,"10"29"1"-16,-10 9 1 16,-8 9-101-16,8 13-4 15,-6 6-5-15,3 6-1 16,-1-2-11-16,-6-8-8 15,8-1-22-15,-9-23-26 0,9-10-61 16,-2-9-3-16,4-19 2 16,0 0 6-1</inkml:trace>
          <inkml:trace contextRef="#ctx0" brushRef="#br1" timeOffset="78517.8642">11569 5998 200 0,'19'-11'121'16,"13"5"6"-16,12-1-43 15,10 9-50-15,-3-6-10 16,12 2-13-16,-10 0-14 16,-4-9-18-16,0 9-29 15,-19-17-40-15,-3 0-33 16,-10-5-4-16,-10-10 6 0</inkml:trace>
          <inkml:trace contextRef="#ctx0" brushRef="#br1" timeOffset="78689.7414">12017 5568 150 0,'0'0'118'0,"-19"9"6"16,13 25 1-16,10 23-85 16,-10 5-11-16,6 19-6 15,-3 3-9-15,1 4-5 16,-2-1-7-16,0-4-8 16,4-9-21-16,-7-23-28 15,14-15-69-15,-3-19-6 16,-4-17 2-16,21-15-3 0</inkml:trace>
          <inkml:trace contextRef="#ctx0" brushRef="#br1" timeOffset="79174.1814">12366 5585 198 0,'-30'-6'128'16,"6"4"1"-16,7-3 0 16,17 5-106-16,0 0-2 15,32-12-8-15,2 1-4 16,9 1-3-16,10-3-1 16,2-2-2-16,-4-2-2 15,-4 6-2-15,-7 1 1 16,-8 8 0-16,-11 10 2 0,-8 9-2 15,-9 11 2-15,-6 10 1 16,-2 9 0-16,0 12 2 16,2 1-1-16,4 10 3 15,2 0-2-15,5 2 5 16,1-4-5-16,5 0 3 16,-2 0-1-16,0 0 0 15,-5-4-2-15,-2-2 0 16,-6-3-2-16,-6-4-1 15,-4-6 1-15,-10-2-3 16,-9-13 1-16,-3-6-2 0,-9-9 2 16,-7-9-1-16,-1-8-2 15,-4-10-5-15,6 1-11 16,0-14-26-16,21 2-97 16,-1-4 0-16,18-3-5 15,5-3 0-15</inkml:trace>
        </inkml:traceGroup>
        <inkml:traceGroup>
          <inkml:annotationXML>
            <emma:emma xmlns:emma="http://www.w3.org/2003/04/emma" version="1.0">
              <emma:interpretation id="{E3F3B566-06CD-4109-BAA3-8AE86480F4AE}" emma:medium="tactile" emma:mode="ink">
                <msink:context xmlns:msink="http://schemas.microsoft.com/ink/2010/main" type="inkWord" rotatedBoundingBox="15919,5755 16799,5642 16918,6573 16038,6685"/>
              </emma:interpretation>
              <emma:one-of disjunction-type="recognition" id="oneOf10">
                <emma:interpretation id="interp50" emma:lang="en-GB" emma:confidence="0">
                  <emma:literal>I)</emma:literal>
                </emma:interpretation>
                <emma:interpretation id="interp51" emma:lang="en-GB" emma:confidence="0">
                  <emma:literal>I'</emma:literal>
                </emma:interpretation>
                <emma:interpretation id="interp52" emma:lang="en-GB" emma:confidence="0">
                  <emma:literal>2,</emma:literal>
                </emma:interpretation>
                <emma:interpretation id="interp53" emma:lang="en-GB" emma:confidence="0">
                  <emma:literal>=)</emma:literal>
                </emma:interpretation>
                <emma:interpretation id="interp54" emma:lang="en-GB" emma:confidence="0">
                  <emma:literal>I,</emma:literal>
                </emma:interpretation>
              </emma:one-of>
            </emma:emma>
          </inkml:annotationXML>
          <inkml:trace contextRef="#ctx0" brushRef="#br1" timeOffset="83299.1826">14928 4788 167 0,'0'0'125'0,"-17"20"4"0,17-20-4 15,0 0-96-15,0 0-1 16,41 0-8-16,-11-7-6 16,6-3-8-16,2 3-11 15,-6-8-23-15,6 17-39 16,-15-12-61-16,-5 10 0 16,-18 0-3-16,0 0 0 15</inkml:trace>
          <inkml:trace contextRef="#ctx0" brushRef="#br1" timeOffset="83442.3823">14937 5031 211 0,'0'0'132'0,"0"0"-3"0,32 12-2 16,-2-20-124-16,6-7-40 15,11 6-79-15,1-1-11 16,-1 1-4-16,-6 1-7 0</inkml:trace>
          <inkml:trace contextRef="#ctx0" brushRef="#br1" timeOffset="90795.7349">15643 4599 23 0,'-28'-15'104'15,"28"15"8"-15,-24-17 3 16,10-2-45-16,14 19-26 15,-17-19 0-15,17 19-6 16,0 0-5-16,0 0-6 16,0 0-8-16,0 0-4 0,25 4-4 15,-2 15-3-15,-1 3-2 16,7 12-1-16,-3 4-3 16,8 9 0-16,-4 4-2 15,-1 4 2-15,-7 5-3 16,-5 1 3-16,-13 1-3 15,-4 1 6-15,-9-1 0 16,-10-2-1-16,-6-1 1 16,-9-2-4-16,-2-3-7 15,-5-12-15-15,12 3-43 16,-5-18-68-16,14-8-5 16,3-14 0-16,17-5-4 0</inkml:trace>
        </inkml:traceGroup>
        <inkml:traceGroup>
          <inkml:annotationXML>
            <emma:emma xmlns:emma="http://www.w3.org/2003/04/emma" version="1.0">
              <emma:interpretation id="{13470014-B153-4246-BCD7-E751A02E7B7B}" emma:medium="tactile" emma:mode="ink">
                <msink:context xmlns:msink="http://schemas.microsoft.com/ink/2010/main" type="inkWord" rotatedBoundingBox="17991,5433 23328,4751 23501,6100 18164,6781"/>
              </emma:interpretation>
              <emma:one-of disjunction-type="recognition" id="oneOf11">
                <emma:interpretation id="interp55" emma:lang="en-GB" emma:confidence="0">
                  <emma:literal>1.35x105</emma:literal>
                </emma:interpretation>
                <emma:interpretation id="interp56" emma:lang="en-GB" emma:confidence="0">
                  <emma:literal>1.35x505</emma:literal>
                </emma:interpretation>
                <emma:interpretation id="interp57" emma:lang="en-GB" emma:confidence="0">
                  <emma:literal>"Saco's</emma:literal>
                </emma:interpretation>
                <emma:interpretation id="interp58" emma:lang="en-GB" emma:confidence="0">
                  <emma:literal>1.35xios</emma:literal>
                </emma:interpretation>
                <emma:interpretation id="interp59" emma:lang="en-GB" emma:confidence="0">
                  <emma:literal>1.35x1-05</emma:literal>
                </emma:interpretation>
              </emma:one-of>
            </emma:emma>
          </inkml:annotationXML>
          <inkml:trace contextRef="#ctx0" brushRef="#br1" timeOffset="91420.6857">17109 4293 107 0,'-4'-19'118'16,"4"19"0"-16,0 0-1 15,0 0-45-15,-7 34-43 16,5 17-2-16,8 28-11 15,-6 14-5-15,3 18-3 0,-5 8-3 16,1 2 2-16,-3-8-7 16,-2-12-11-16,6-13-31 15,-9-25-77 1,9-24-3-16,2-22-3 0,-2-17-2 16</inkml:trace>
          <inkml:trace contextRef="#ctx0" brushRef="#br1" timeOffset="91592.563">17396 5058 215 0,'-11'26'121'0,"-2"-5"6"16,-1-4-18-1,14-17-138-15,0 0-81 16,0 0-10-16,-9-25 4 15,17 1-8-15</inkml:trace>
          <inkml:trace contextRef="#ctx0" brushRef="#br1" timeOffset="92061.3181">17804 4538 148 0,'-13'-17'120'0,"5"-7"0"15,10-5 1-15,10 7-81 0,8-10-20 16,16 9-3-16,0 4-4 16,6 12-2-16,-8 8-2 15,-2 16-1-15,-13 16-3 16,-12 8-1-16,-16 14-3 15,-12 7 2-15,-7-1-3 16,-6-3 0-16,-2-5-2 16,4-11 1-16,5-14 0 15,10-13 0-15,17-15 1 16,0 0 0-16,27-19 1 16,5 4 0-16,8 2 1 15,3 5 1-15,2 8 1 16,-1 15 2-16,-10 6 0 0,-8 11 3 15,-16 6-4-15,-8 9 2 16,-14 6-4-16,-14 0 6 16,-8-2-3-16,-8-7-4 15,-1-5-7-15,-4-14-14 16,11-1-30-16,-8-24-79 16,22-15-1-16,8-15-9 15,20-13 0-15</inkml:trace>
          <inkml:trace contextRef="#ctx0" brushRef="#br1" timeOffset="92561.3538">18741 4336 221 0,'0'0'130'15,"0"0"-6"-15,0 0 2 16,0 0-109-16,-38-7-4 15,12 12-4-15,-6-1-4 16,-6 2-3-16,-2-2-2 16,3-1 0-16,3-1-1 15,5 0 0-15,5 4 0 16,24-6 0-16,-27 28 0 16,23-1 2-16,4 7 0 15,2 9 3-15,0 8-1 0,4 2 2 16,-2 2-1-16,-1-4 2 15,1-8 0-15,0-7-2 16,0-10-1-16,-4-26 0 16,13 19-2-16,-13-19 0 15,32-17 0-15,-7 0 0 16,7-3 0-16,6 1-1 16,7 4 0-16,2 7 0 15,0 12 0-15,-1 9 2 16,-9 13 0-16,-3 10 3 15,-13 10-2-15,-8 5 2 16,-11 7-1-16,-11 3 4 0,-16-5 0 16,-7-1-2-16,-11-11-2 15,-4-9-8-15,-3-6-8 16,-4-18-24-16,20-7-60 16,-4-21-39-16,23-10-4 15,11-12-3-15</inkml:trace>
          <inkml:trace contextRef="#ctx0" brushRef="#br1" timeOffset="92795.7041">19691 4489 242 0,'0'0'134'0,"-11"38"1"16,-14-8-1-16,-1 17-109 15,-16 4-3 1,5 14-5-16,-9-3-8 0,1-3-6 16,3-1-16-16,-3-16-21 15,17 1-43-15,-1-24-59 16,9-11 1-16,3-20-3 16,11-10 3-16</inkml:trace>
          <inkml:trace contextRef="#ctx0" brushRef="#br1" timeOffset="92951.9561">19355 4552 275 0,'15'20'142'0,"-5"12"1"15,10 16-2 1,-6 1-119-16,18 13-3 0,2-1-11 16,5-3-14-16,9 10-35 15,-16-19-94-15,7-5-5 16,-10-16-6-16,-7-5-2 15</inkml:trace>
          <inkml:trace contextRef="#ctx0" brushRef="#br1" timeOffset="93420.7119">20282 4336 129 0,'0'0'120'0,"-3"-19"2"15,3 19 1-15,7 31-47 16,1 16-46-16,-6 17-7 15,3 17-13-15,-5 12 0 16,-2 7-3-16,-3 6-10 16,-3-10-3-16,2-3-20 15,-7-27-37-15,9-13-60 16,3-27 0-16,1-26-3 16,24-2-2-16</inkml:trace>
          <inkml:trace contextRef="#ctx0" brushRef="#br1" timeOffset="93717.5967">20787 4450 239 0,'-2'-29'129'0,"2"29"-1"16,-36-9 0-16,17 33-107 16,-15 22-6-16,6 25-4 15,-4 13-1-15,9 12 2 16,6 2-4-16,13 2 6 15,8-11-3-15,13-12 2 16,9-24-6-16,16-24 4 16,5-26-7-16,4-14-2 0,-2-21 1 15,0-11-5-15,-9-12 0 16,-10-9-1-16,-11-8 4 16,-13 0-7-16,-10 2-1 15,-13 2-16-15,4 23-49 16,-17-4-63-16,5 17-5 15,-3 3-3-15,7 12-2 16</inkml:trace>
          <inkml:trace contextRef="#ctx0" brushRef="#br1" timeOffset="96028.0507">21474 4195 1 0,'-22'-19'65'16,"22"19"28"-16,-29-19 5 16,29 19-31-16,-36-12-2 15,36 12-6-15,-32-5-8 0,32 5-13 16,-22 2-4-16,22-2-6 15,0 0-7 1,0 0-8-16,30 0-4 16,-2-4-10-16,8 0-14 0,2-9-39 15,9 3-65-15,0-5-7 16,4 2 3-16,-5-4-7 16</inkml:trace>
          <inkml:trace contextRef="#ctx0" brushRef="#br1" timeOffset="96525.1403">22292 3790 207 0,'21'-22'119'0,"-21"22"0"0,0 0-4 16,-11-17-97-16,-8 15-4 15,-6 6-6-15,-7-3-4 16,-4 5-3-16,-4-2 0 16,-1 2 0-16,-1-3-2 15,5 1 1-15,4 0 0 16,9 2 0-16,7 1 1 16,17-7 1-16,-15 32-2 15,17-11 3-15,1 5 0 16,5 5 1-16,-2 1-2 15,3 0 3 1,-1-4-3-16,-1 1 2 16,3-9 0-16,-1-1-2 0,-9-19 0 15,30 17 0-15,-7-15 0 16,5-4-1-16,4 0 0 16,6 0 0-16,2 4 1 0,3 2 3 15,-5 7 3-15,-2 6 1 16,-11 6 6-16,-8 7-6 15,-14 4 5-15,-8 4-4 16,-10-2 2-16,-8 2-11 16,-9-2-8-16,-8-12-32 15,8 3-96-15,-4-16 1 16,12-7-8-16,-1-17-1 16</inkml:trace>
        </inkml:traceGroup>
        <inkml:traceGroup>
          <inkml:annotationXML>
            <emma:emma xmlns:emma="http://www.w3.org/2003/04/emma" version="1.0">
              <emma:interpretation id="{169A1372-F31F-4303-9565-2E0EF2EF3FBC}" emma:medium="tactile" emma:mode="ink">
                <msink:context xmlns:msink="http://schemas.microsoft.com/ink/2010/main" type="inkWord" rotatedBoundingBox="24084,5871 24436,5826 24472,6102 24119,6147"/>
              </emma:interpretation>
              <emma:one-of disjunction-type="recognition" id="oneOf12">
                <emma:interpretation id="interp60" emma:lang="en-GB" emma:confidence="0">
                  <emma:literal>=</emma:literal>
                </emma:interpretation>
                <emma:interpretation id="interp61" emma:lang="en-GB" emma:confidence="0">
                  <emma:literal>#</emma:literal>
                </emma:interpretation>
                <emma:interpretation id="interp62" emma:lang="en-GB" emma:confidence="0">
                  <emma:literal>¥</emma:literal>
                </emma:interpretation>
                <emma:interpretation id="interp63" emma:lang="en-GB" emma:confidence="0">
                  <emma:literal>E</emma:literal>
                </emma:interpretation>
                <emma:interpretation id="interp64" emma:lang="en-GB" emma:confidence="0">
                  <emma:literal>z</emma:literal>
                </emma:interpretation>
              </emma:one-of>
            </emma:emma>
          </inkml:annotationXML>
          <inkml:trace contextRef="#ctx0" brushRef="#br1" timeOffset="97103.3042">23068 4729 236 0,'-17'21'129'0,"17"-21"0"0,23-4-4 16,11 0-106-16,2-5-6 15,11 1-9-15,2 5-18 16,-7-13-31-16,5 11-77 15,-17 1-5-15,-7 10-1 16,-23-6-2-16</inkml:trace>
          <inkml:trace contextRef="#ctx0" brushRef="#br1" timeOffset="97259.4972">23108 4975 249 0,'0'0'128'0,"28"22"0"15,4-22-11-15,12-9-133 16,13-2-96-16,-3-3-10 16,3-5-5-16,-6-3-6 15</inkml:trace>
        </inkml:traceGroup>
        <inkml:traceGroup>
          <inkml:annotationXML>
            <emma:emma xmlns:emma="http://www.w3.org/2003/04/emma" version="1.0">
              <emma:interpretation id="{85368A0D-FDDA-4170-A42B-26918F9C8049}" emma:medium="tactile" emma:mode="ink">
                <msink:context xmlns:msink="http://schemas.microsoft.com/ink/2010/main" type="inkWord" rotatedBoundingBox="25216,4334 27342,4062 27523,5476 25397,5747">
                  <msink:destinationLink direction="with" ref="{BDB8774F-D34D-4052-A5DF-FA634E091F2C}"/>
                </msink:context>
              </emma:interpretation>
              <emma:one-of disjunction-type="recognition" id="oneOf13">
                <emma:interpretation id="interp65" emma:lang="en-GB" emma:confidence="0">
                  <emma:literal>city</emma:literal>
                </emma:interpretation>
                <emma:interpretation id="interp66" emma:lang="en-GB" emma:confidence="0">
                  <emma:literal>City</emma:literal>
                </emma:interpretation>
                <emma:interpretation id="interp67" emma:lang="en-GB" emma:confidence="0">
                  <emma:literal>arts</emma:literal>
                </emma:interpretation>
                <emma:interpretation id="interp68" emma:lang="en-GB" emma:confidence="0">
                  <emma:literal>[try</emma:literal>
                </emma:interpretation>
                <emma:interpretation id="interp69" emma:lang="en-GB" emma:confidence="0">
                  <emma:literal>ait's</emma:literal>
                </emma:interpretation>
              </emma:one-of>
            </emma:emma>
          </inkml:annotationXML>
          <inkml:trace contextRef="#ctx0" brushRef="#br1" timeOffset="98103.2592">24942 3271 136 0,'17'-11'113'0,"-17"11"7"16,27-27-3-16,-24 10-47 16,-3 17-36-16,-5-17-6 15,5 17-8-15,-48-7-6 16,11 7-5-16,-16-2-4 15,-6 2-2-15,-3-2-2 16,-2-4-2-16,3 2 1 16,8-3 5-16,10 3-6 15,9 0 0-15,15 1-1 16,19 3 0-16,0 0 1 16,-6 22 0-16,16-1-1 0,1 11-6 15,0 6 7-15,-1 9 0 16,-4 14-1-1,-6 7 2-15,-6 11-2 0,-5 2 2 16,-8 6-3-16,-4 2 4 16,-3-2-4-16,-3-2 0 15,1-4 6-15,5-8-1 16,12-10 4-16,7-8-1 16,12-14 3-16,11-7-5 15,11-11 4-15,9-10-7 16,11-5-14-16,-3-18-30 15,11 1-81-15,-12-10 1 16,1-6-5-16,-11-7-1 0</inkml:trace>
          <inkml:trace contextRef="#ctx0" brushRef="#br1" timeOffset="98298.5311">24921 3560 253 0,'0'0'125'16,"-20"45"0"-16,8-3-4 16,8 13-107-16,-3 3-10 15,1 6-5-15,2 4-15 16,-5-13-23-16,13-6-62 0,-12-13-22 16,4-15 1-1,4-21-3-15</inkml:trace>
          <inkml:trace contextRef="#ctx0" brushRef="#br1" timeOffset="98470.4111">24850 3805 239 0,'28'-15'127'16,"0"19"1"-16,2-6-4 16,12 6-94-16,3-8-23 15,3-3-17-15,3 3-28 16,-12-21-41-16,3 6-43 15,-12-9-2-15,-2-2 0 0,-11-14 2 16</inkml:trace>
          <inkml:trace contextRef="#ctx0" brushRef="#br1" timeOffset="98626.6649">25307 3371 218 0,'-10'-21'125'0,"10"21"1"16,-13 21 2-16,11 26-78 15,-11 10-18-15,7 19-10 16,-7 7-8-16,2 7-4 15,1-1-10-15,-1-8-11 16,9 0-38-16,-9-26-83 16,13-13-1-16,-2-23-5 15,0-19 0-15</inkml:trace>
          <inkml:trace contextRef="#ctx0" brushRef="#br1" timeOffset="98907.9224">25556 3407 177 0,'0'0'119'0,"0"0"3"0,0 0-4 15,32 13-68-15,0-7-22 16,0-4-9 0,10 0-9-16,-4-2-14 15,-4-4-20-15,3 6-43 0,-14-10-51 16,-4 3-4-16,-19 5 1 16,13-27-3-16</inkml:trace>
          <inkml:trace contextRef="#ctx0" brushRef="#br1" timeOffset="99064.1696">25798 3192 211 0,'-21'0'130'0,"12"17"-2"15,-8 5 2-15,9 22-55 16,-9-1-57-16,6 12-7 16,1 7-15-16,-3-3-16 15,13 16-49-15,-9-18-59 16,9-4-3-16,-4-17-2 0,13-14-4 15</inkml:trace>
          <inkml:trace contextRef="#ctx0" brushRef="#br1" timeOffset="99564.1759">26081 3195 214 0,'-9'-18'123'0,"7"1"1"16,4-4-2-16,17 6-92 16,-6-8-5-16,15 6-5 15,-3-4-10-15,9 8 2 16,-6-2-8-16,0 5-3 15,-1 5-1-15,-6 3-1 16,-21 2 0-16,26 23-2 16,-22 3 3-16,-2 12-4 15,-6 7 3-15,0 10-3 16,2 9 3-16,0 8-2 16,2 11 5-16,4 2 2 15,2 6-1-15,5-3 4 0,2 1-3 16,2-2 4-16,-5-6-1 15,-3-3-3-15,-5-10 3 16,-6-8-4-16,-5-5 2 16,-10-8-4-16,-9-7 3 15,-6-6-4-15,-4-8 3 16,-7-11-3-16,-2-5-7 16,-8-16-9-16,9 4-19 15,-8-20-58-15,20 5-42 16,-2-12 2-16,17 3-3 15</inkml:trace>
        </inkml:traceGroup>
        <inkml:traceGroup>
          <inkml:annotationXML>
            <emma:emma xmlns:emma="http://www.w3.org/2003/04/emma" version="1.0">
              <emma:interpretation id="{403ECC2B-3173-47FA-A9A1-21B58F3107D2}" emma:medium="tactile" emma:mode="ink">
                <msink:context xmlns:msink="http://schemas.microsoft.com/ink/2010/main" type="inkWord" rotatedBoundingBox="27801,4252 29349,4054 29520,5396 27972,5594"/>
              </emma:interpretation>
              <emma:one-of disjunction-type="recognition" id="oneOf14">
                <emma:interpretation id="interp70" emma:lang="en-GB" emma:confidence="0">
                  <emma:literal>[o.</emma:literal>
                </emma:interpretation>
                <emma:interpretation id="interp71" emma:lang="en-GB" emma:confidence="0">
                  <emma:literal>(0.</emma:literal>
                </emma:interpretation>
                <emma:interpretation id="interp72" emma:lang="en-GB" emma:confidence="0">
                  <emma:literal>(0,</emma:literal>
                </emma:interpretation>
                <emma:interpretation id="interp73" emma:lang="en-GB" emma:confidence="0">
                  <emma:literal>co.</emma:literal>
                </emma:interpretation>
                <emma:interpretation id="interp74" emma:lang="en-GB" emma:confidence="0">
                  <emma:literal>[o</emma:literal>
                </emma:interpretation>
              </emma:one-of>
            </emma:emma>
          </inkml:annotationXML>
          <inkml:trace contextRef="#ctx0" brushRef="#br1" timeOffset="100345.4359">27364 3241 219 0,'1'-27'125'0,"-1"27"-3"16,-17-34 2-16,17 34-88 15,-37-32-22-15,12 19 0 16,-7-2-8-16,-2 2 2 15,-4-1-6-15,2 7 4 16,2 1-7-16,6 2 1 16,3 3 0-16,8 4-3 15,17-3 3-15,-18 21-3 16,16 0 3-16,4 3-5 0,-1 9 5 16,5 6-3-16,-4 7 4 15,0 5 0 1,-4 9 0-16,-2 4 1 15,-5 8-1-15,-3 4 3 0,-5 7-2 16,-1 0 2-16,-1 2-3 16,2-2 3-16,2 0 0 15,5-8-2-15,3-5 3 16,8-4 0-16,13-13 3 16,12-4-4-16,16-13 4 15,11-9-6-15,11-8-5 16,9-16-13-16,18 7-65 0,-15-18-51 15,-1-3-7 1,-16-10-3-16,-8-5-7 16</inkml:trace>
          <inkml:trace contextRef="#ctx0" brushRef="#br1" timeOffset="109303.5862">28028 3564 157 0,'-1'-25'118'16,"-3"-1"-1"-16,-4-3 0 15,-1 9-77-15,-8-7-20 16,7 8-3-16,-7 0-4 16,17 19-4-16,-37-18-1 0,16 19-3 15,-6 11 0-15,3 10 1 16,-1 14-2-16,1 13 1 15,-1 14-3-15,8 8 2 16,4 7-1-16,7 1 2 16,6-3-3-16,10-6 1 15,9-12-2-15,7-14 3 16,6-18-2-16,8-13 1 16,3-15-1-16,4-15 1 15,-1-15 1-15,-3-7 0 16,-7-12 3-16,-4-10-3 15,-11-5 2-15,-12-6-4 0,-10-3 4 32,-9 7-4-32,-9 7 0 15,-3 9-7-15,1 12-6 16,-8 6-18-16,29 34-35 16,-26-8-62-16,20 25-4 0,3 4-3 15,10 9-2-15</inkml:trace>
          <inkml:trace contextRef="#ctx0" brushRef="#br1" timeOffset="109634.5487">28455 4026 283 0,'-17'-5'131'0,"17"5"-2"0,-22-23-18 16,20-1-154-16,2 24-78 15,0-27-6-15,0 27-1 16,11-30-7-16</inkml:trace>
        </inkml:traceGroup>
        <inkml:traceGroup>
          <inkml:annotationXML>
            <emma:emma xmlns:emma="http://www.w3.org/2003/04/emma" version="1.0">
              <emma:interpretation id="{46AF44E4-4323-4098-A0B8-6EA096952AB9}" emma:medium="tactile" emma:mode="ink">
                <msink:context xmlns:msink="http://schemas.microsoft.com/ink/2010/main" type="inkWord" rotatedBoundingBox="29846,4438 32438,4106 32603,5395 30011,5727">
                  <msink:destinationLink direction="with" ref="{BDB8774F-D34D-4052-A5DF-FA634E091F2C}"/>
                </msink:context>
              </emma:interpretation>
              <emma:one-of disjunction-type="recognition" id="oneOf15">
                <emma:interpretation id="interp75" emma:lang="en-GB" emma:confidence="0">
                  <emma:literal>033)</emma:literal>
                </emma:interpretation>
                <emma:interpretation id="interp76" emma:lang="en-GB" emma:confidence="0">
                  <emma:literal>0333</emma:literal>
                </emma:interpretation>
                <emma:interpretation id="interp77" emma:lang="en-GB" emma:confidence="0">
                  <emma:literal>0339</emma:literal>
                </emma:interpretation>
                <emma:interpretation id="interp78" emma:lang="en-GB" emma:confidence="0">
                  <emma:literal>0332</emma:literal>
                </emma:interpretation>
                <emma:interpretation id="interp79" emma:lang="en-GB" emma:confidence="0">
                  <emma:literal>ors</emma:literal>
                </emma:interpretation>
              </emma:one-of>
            </emma:emma>
          </inkml:annotationXML>
          <inkml:trace contextRef="#ctx0" brushRef="#br1" timeOffset="111072.0633">29179 3498 162 0,'0'0'118'16,"2"-25"1"-16,-2 25 0 0,9-26-80 16,-15 7-8-16,6 19-7 15,-1-29-7-15,1 29-5 16,-12-22-1-16,12 22-3 16,-24-12-2-16,7 12-3 15,-6 6 0-15,2 7-1 16,-3 12-1-16,-3 11 0 15,-1 15-2-15,0 9 2 16,1 14-3-16,3 3 3 16,7 8-1-16,3-4 4 15,12-1-2-15,10-12 0 16,13-13 2-16,17-16 3 16,9-14-1-16,13-14 0 0,4-17-1 15,3-9-1-15,-5-11 0 16,-2-8 2-16,-11-8-2 15,-11-3-3-15,-13-10 1 16,-12-5-1-16,-13-6 3 16,-8 1-4-16,-7 1 3 15,-4 6-3-15,-3 5-2 16,-5 6-6-16,7 15-11 16,-11 3-35-16,31 29-77 15,-26-13-2-15,26 13-4 16,0 0-3-16</inkml:trace>
          <inkml:trace contextRef="#ctx0" brushRef="#br1" timeOffset="111603.3212">29802 3418 230 0,'-21'-13'126'16,"4"-4"0"-16,15 0-4 0,10-6-97 16,15 6-14-16,9-1 0 15,13 4-4-15,6 1-3 16,0 7-2-16,-4 5-1 15,-7 6 1-15,-12 8-1 16,-15 6 1-16,-13 8-1 16,-15 3 0-16,-13 8-1 15,-8 0 1-15,-4-1-1 16,1-5 1-16,5 1-1 16,9-9 1-16,10-3 0 15,15-21 2-15,15 22 0 16,14-18 0-16,6-2 1 0,11 2 2 15,-1 2-1-15,2 7 2 16,-7 0-1-16,-4 12 0 16,-15 1 0-16,-6 8 1 15,-15 2-2-15,-10 5 0 16,-10 1-2-16,-11 0 1 16,-8-5-4-16,-5-3-3 15,1-7-7-15,-6-12-12 16,15 2-33-16,-10-21-78 15,20-9 0-15,3-15-4 16,19-6 0-16</inkml:trace>
          <inkml:trace contextRef="#ctx0" brushRef="#br1" timeOffset="112103.3337">30420 3290 247 0,'0'0'128'16,"0"0"-6"-16,19-25 3 15,16 18-115-15,9 1-1 0,11 4 0 16,-2 2-3-16,-1 6-1 15,-8 3 0 1,-10 10 1-16,-19 6-3 16,-15 7 1-16,-15 4-1 0,-13 3-2 15,-8-3-1-15,-4 0 0 16,0-6-1-16,6-5 0 16,8-6-1-16,26-19 1 15,0 0 3-15,2 19 6 16,22-21-1-16,10 0 2 15,6 4 1-15,3 0-1 16,-3 2 0-16,0 11 2 16,-14 0-3-16,-5 11 0 0,-13 4-2 15,-12 8 1 1,-9 2-2-16,-16 5 1 16,-10 0-6-16,-9 1 0 15,-5-5-4-15,-3-9-3 0,5-1-12 16,-2-20-18-16,21 2-63 15,-6-22-42-15,21-12 4 16,6-21-5-16</inkml:trace>
          <inkml:trace contextRef="#ctx0" brushRef="#br1" timeOffset="112634.5849">30920 3031 197 0,'-19'0'133'16,"19"0"-5"-16,0 0 3 15,0 0-61-15,40-2-54 16,3 2-1-16,16 2-4 15,0-4-5-15,7-2-4 16,-2-3-3-16,-9-1 1 16,-10 1 1-16,-11 1 1 15,-11 0 1-15,-23 6 0 16,17 2 0-16,-17-2 1 16,-4 29 2-16,-2-3-2 0,2 8 2 15,1 11-2-15,-1 8 3 16,8 12 0-16,-2 1 2 15,1 11-1-15,1 4 1 16,2 4-1-16,-4 0-1 16,0 0 1-16,-6 0-4 15,0-4 1-15,-5-1-1 16,-3-7-1-16,-9-8-1 16,-3-9-1-16,-10-5 1 15,-4-11-1-15,-11-12 2 16,-4-9-3-16,-2-6-3 15,-3-13-8-15,7 0-17 0,-12-18-75 16,26 4-43-16,-5-14-2 16,16-6-3-16,-1-11-6 15</inkml:trace>
        </inkml:traceGroup>
      </inkml:traceGroup>
      <inkml:traceGroup>
        <inkml:annotationXML>
          <emma:emma xmlns:emma="http://www.w3.org/2003/04/emma" version="1.0">
            <emma:interpretation id="{2877B72F-0364-4D6C-8033-1EB2B5F946C6}" emma:medium="tactile" emma:mode="ink">
              <msink:context xmlns:msink="http://schemas.microsoft.com/ink/2010/main" type="line" rotatedBoundingBox="26280,6517 30288,6534 30283,7644 26275,7627"/>
            </emma:interpretation>
          </emma:emma>
        </inkml:annotationXML>
        <inkml:traceGroup>
          <inkml:annotationXML>
            <emma:emma xmlns:emma="http://www.w3.org/2003/04/emma" version="1.0">
              <emma:interpretation id="{D912A72C-D336-459E-9F8A-AF9017432D6D}" emma:medium="tactile" emma:mode="ink">
                <msink:context xmlns:msink="http://schemas.microsoft.com/ink/2010/main" type="inkWord" rotatedBoundingBox="26280,6517 30288,6534 30283,7644 26275,7627"/>
              </emma:interpretation>
              <emma:one-of disjunction-type="recognition" id="oneOf16">
                <emma:interpretation id="interp80" emma:lang="en-GB" emma:confidence="0">
                  <emma:literal>[0.373</emma:literal>
                </emma:interpretation>
                <emma:interpretation id="interp81" emma:lang="en-GB" emma:confidence="0">
                  <emma:literal>[0.37]</emma:literal>
                </emma:interpretation>
                <emma:interpretation id="interp82" emma:lang="en-GB" emma:confidence="0">
                  <emma:literal>[0.372</emma:literal>
                </emma:interpretation>
                <emma:interpretation id="interp83" emma:lang="en-GB" emma:confidence="0">
                  <emma:literal>(0.37]</emma:literal>
                </emma:interpretation>
                <emma:interpretation id="interp84" emma:lang="en-GB" emma:confidence="0">
                  <emma:literal>€0.37]</emma:literal>
                </emma:interpretation>
              </emma:one-of>
            </emma:emma>
          </inkml:annotationXML>
          <inkml:trace contextRef="#ctx0" brushRef="#br1" timeOffset="116494.0109">25565 5490 10 0,'19'-11'87'15,"-19"11"5"-15,0 0 8 16,0 0-43-16,10-23-9 0,-10 23-2 16,15-19 0-16,-15 19-3 15,0 0-6-15,23-17-6 16,-23 17-8-16,0 0-4 16,-21 0-7-16,21 0-3 15,-40 17-5-15,14-5-2 16,-3-3-2-16,-5 3 0 15,-2-5 0-15,2 1-1 16,4-5 0-16,4-1 0 16,3-2 1-16,6 0-1 15,17 0 0-15,-21 2 0 16,21-2 0-16,0 0 0 16,8 27 0-16,-1-7 1 0,-1 7-2 15,0 11 2-15,-4 7-2 16,-2 6 2-16,-4 8-2 15,-4 1 2 1,-3 2-2-16,0-1 2 0,-3-3-2 16,3-5 2-16,0-4-2 15,3-3 3-15,3-1-2 16,5-5-1-16,3-3 3 16,5-3-3-16,5-1 3 15,4-7-3-15,10-5 3 16,3-4-5-16,8-12-3 15,-1-6-14-15,14 1-33 0,0-14-65 16,4-3 1-16,0-7-6 16,-2-6 1-16</inkml:trace>
          <inkml:trace contextRef="#ctx0" brushRef="#br1" timeOffset="117256.8586">26334 5624 177 0,'-7'-35'111'15,"1"12"3"-15,-3 0-1 16,-7-5-96-16,5 9 1 16,-10 0-2-16,2 12-2 15,-11 3-2-15,0 13-4 16,-8 10-2-16,0 15-2 16,-1 15-1-16,3 14 2 15,4 8-1-15,7 9 3 16,8 1-1-16,12 0 1 15,10-5-2-15,12-8 2 16,12-17-2-16,10-14 2 16,8-16-3-16,8-13 0 15,-2-14-1-15,6-13-2 0,-8-11 2 16,-4-6-2-16,-11-9 2 16,-14-6-3-16,-12-8 2 15,-12-3-1-15,-11-4 0 16,-12 3-1-16,-3 7-1 15,-2 5-7-15,3 11-8 16,1 6-16-16,26 34-33 16,-17-11-57-16,17 11-3 15,19 32-2-15,5-8-3 16</inkml:trace>
          <inkml:trace contextRef="#ctx0" brushRef="#br1" timeOffset="117600.6071">26767 6089 228 0,'0'0'116'0,"-25"11"-1"15,25-11-18-15,0 0-148 16,0 0-58-16,11-18-6 16,-11 18-2-16,29-31-7 0</inkml:trace>
          <inkml:trace contextRef="#ctx0" brushRef="#br1" timeOffset="118178.7385">27237 5562 158 0,'-19'-4'110'16,"19"4"3"-16,-17-15-1 0,21-2-91 16,19 2 1-16,9-4-1 15,17 6-4-15,0 0-3 16,6 9-5 0,-4 6-3-16,-6 9-4 0,-11 12-2 15,-15 7 0-15,-15 10-1 16,-16 1 0-16,-14 7-1 15,-10-1 2-15,-4-4-1 16,-1-3 2-16,3-8-1 16,6-9 4-16,13-8 1 15,19-15 1-15,0 0 2 16,43 4-1-16,-1-10 1 0,7 6 0 16,4 0 0-16,0 6-3 15,-8 5 0 1,-7 8 0-16,-17 5-2 15,-10 5 1-15,-15 3-2 0,-11 2 0 16,-11 0-1-16,-10-2 0 16,-6-4-3-16,-3-5-1 15,2-6-7-15,-3-13-7 16,12-2-16-16,0-21-20 16,25 0-57-16,5-11-13 15,21-4 1-15,11-8 0 16</inkml:trace>
          <inkml:trace contextRef="#ctx0" brushRef="#br1" timeOffset="118600.6196">27906 5488 117 0,'-31'4'111'15,"7"0"3"-15,24-4 4 16,0 0-65-16,0 0-10 16,41 13-9-16,1-20-6 15,18 3-7-15,3-6-5 0,7 1-6 16,-8-4-4 0,-2 1-3-16,-12 1-1 15,-11 5-1-15,-14 5 0 16,-23 1 1-16,17 9-2 15,-21 8 2-15,-1 8-1 0,-5 7 2 16,-1 9-1-16,3 10 1 16,-1 6 0-16,3 7 1 15,1 2-1-15,-1 4 1 16,0-4-2-16,2 0 2 16,-1-7-3-16,-3-4 1 15,1-6-4-15,-3-8-2 16,1-7-10-16,-8-19-20 15,13 8-60-15,4-23-36 16,-23-7 2-16,18-14-6 16</inkml:trace>
          <inkml:trace contextRef="#ctx0" brushRef="#br1" timeOffset="119100.6258">28722 5494 184 0,'0'0'118'0,"0"0"2"15,0 0-2-15,24-13-80 0,10 9-15 16,2-7-2-16,11 1-7 15,-1-5-4-15,3 2-4 16,-4-2-3-16,-5 5-1 16,-10 3 0-16,-5 5 2 15,-8 6-1-15,-17-4 1 16,15 28 1-16,-10 0 2 16,-1 6-1-16,4 8 1 15,1 11 0-15,2 7 1 16,1 6-1-16,3 8 0 15,0 2-2-15,0 3 1 16,-2 0-3-16,-3-1 2 16,-8-8-2-16,-4-2 1 0,-8-6-2 15,-5-7 1-15,-11-8-1 16,-10-7 0-16,-6-12 0 16,-3-5 0-16,-4-10-1 15,0-11-4-15,0-6-9 16,-2-13-29-16,13 4-95 15,0-4 0-15,12-2-8 16,3-4-2-16</inkml:trace>
        </inkml:traceGroup>
      </inkml:traceGroup>
    </inkml:traceGroup>
    <inkml:traceGroup>
      <inkml:annotationXML>
        <emma:emma xmlns:emma="http://www.w3.org/2003/04/emma" version="1.0">
          <emma:interpretation id="{E7400FFC-1797-4B68-AC7A-8A3FF5782818}" emma:medium="tactile" emma:mode="ink">
            <msink:context xmlns:msink="http://schemas.microsoft.com/ink/2010/main" type="paragraph" rotatedBoundingBox="1844,9393 18740,8941 18778,10358 1882,108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03E19F-E366-432E-8585-13755BF8447C}" emma:medium="tactile" emma:mode="ink">
              <msink:context xmlns:msink="http://schemas.microsoft.com/ink/2010/main" type="line" rotatedBoundingBox="1844,9393 18740,8941 18778,10358 1882,10810"/>
            </emma:interpretation>
          </emma:emma>
        </inkml:annotationXML>
        <inkml:traceGroup>
          <inkml:annotationXML>
            <emma:emma xmlns:emma="http://www.w3.org/2003/04/emma" version="1.0">
              <emma:interpretation id="{66889D02-59AC-4472-928F-5348644EE9EE}" emma:medium="tactile" emma:mode="ink">
                <msink:context xmlns:msink="http://schemas.microsoft.com/ink/2010/main" type="inkWord" rotatedBoundingBox="1845,9454 4812,9375 4848,10731 1882,10810"/>
              </emma:interpretation>
              <emma:one-of disjunction-type="recognition" id="oneOf17">
                <emma:interpretation id="interp85" emma:lang="en-GB" emma:confidence="0">
                  <emma:literal>EH]:</emma:literal>
                </emma:interpretation>
                <emma:interpretation id="interp86" emma:lang="en-GB" emma:confidence="0">
                  <emma:literal>[Hts.</emma:literal>
                </emma:interpretation>
                <emma:interpretation id="interp87" emma:lang="en-GB" emma:confidence="0">
                  <emma:literal>(Hts.</emma:literal>
                </emma:interpretation>
                <emma:interpretation id="interp88" emma:lang="en-GB" emma:confidence="0">
                  <emma:literal>[Hts..</emma:literal>
                </emma:interpretation>
                <emma:interpretation id="interp89" emma:lang="en-GB" emma:confidence="0">
                  <emma:literal>HAH]:</emma:literal>
                </emma:interpretation>
              </emma:one-of>
            </emma:emma>
          </inkml:annotationXML>
          <inkml:trace contextRef="#ctx0" brushRef="#br1" timeOffset="121185.4295">1141 8367 64 0,'0'0'111'0,"0"0"4"15,0 0 0-15,0 0-74 16,0 0-12-16,0 0-2 16,0 0-6-16,0 0-6 0,-30-19-7 15,7 12-3-15,-1 1-3 16,-7 0-1-16,-1 1-1 16,2-3 0-16,0 6 0 15,1 0-2-15,11 4 1 16,18-2-1-16,-23 27-3 15,21-5 3-15,4 8-1 16,5 6 1-16,1 12 0 16,0 6 2-16,1 11 0 15,-3 6 1-15,-4 9 4 16,-4 7-4-16,-2-2 3 16,-6 3-3-16,3-5 2 0,-4-3 2 15,-1-5-1-15,3-7 2 16,1-3 0-16,3-11 3 15,3-3-1-15,4-9 5 16,5-2-4-16,4-10-1 16,12-6 0-16,7-12-2 15,10-9-2-15,7-4-10 16,2-11-14-16,8 7-41 16,-8-14-63-16,-2-4-5 15,-9-9-3-15,-6-6 0 16</inkml:trace>
          <inkml:trace contextRef="#ctx0" brushRef="#br1" timeOffset="121528.1561">1430 8658 170 0,'-25'6'119'0,"12"18"-2"16,8 16-1-16,-1 15-112 15,4 14 0-15,2 11-1 16,0 5-5-16,0-2-1 16,2 2-11-16,-10-17-21 15,12-2-32-15,-11-23-49 16,5-18 3-16,2-25-4 0</inkml:trace>
          <inkml:trace contextRef="#ctx0" brushRef="#br1" timeOffset="121731.2837">1379 9036 137 0,'6'-23'123'16,"-6"23"5"-16,36-21-3 15,-2 23-84-15,3-8-18 16,14 8-9-16,2 0-14 16,-2-7-18-16,4 8-32 15,-17-16-54-15,0 0-20 16,-12-4-1-16,-5-6 0 15</inkml:trace>
          <inkml:trace contextRef="#ctx0" brushRef="#br1" timeOffset="121778.1594">1825 8620 97 0,'-8'-30'121'16,"8"30"1"-16,0 0 3 0,-17 15-65 16,10 15-26-16,9 27-7 15,-4 9-11-15,2 17-1 16,-6 4-8-16,2 4 1 15,-1-3-10-15,-1-8-5 16,6-1-17-16,-10-28-38 16,12-13-63-16,0-21-6 15,-2-17 2-15,19-21-5 0</inkml:trace>
          <inkml:trace contextRef="#ctx0" brushRef="#br1" timeOffset="121981.288">2002 8686 153 0,'0'0'124'16,"0"0"-3"-16,23 15 0 16,3-9-99-16,10-8-10 15,8 4-4-15,5-2-11 16,0-6-16-16,4 8-35 0,-13-7-61 15,-6-5-5 1,-10 1 3-16,-24 9-6 16</inkml:trace>
          <inkml:trace contextRef="#ctx0" brushRef="#br1" timeOffset="122168.7898">2284 8418 198 0,'-27'17'133'0,"18"13"-2"15,1 2 2-15,8 19-108 16,-3 4-7-16,3 9-10 16,1 6-15-16,-1-6-22 0,10 6-96 15,-10-11-5 1,0-10-3-16,-2-15-4 16</inkml:trace>
          <inkml:trace contextRef="#ctx0" brushRef="#br1" timeOffset="122778.1764">2671 8509 64 0,'0'0'105'16,"28"-19"4"-16,-11 2-5 15,2-6-68-15,13 2-10 16,-3-7-5-16,10 5-3 16,-7-3-4-16,2 5-1 15,-5 4-2-15,-5 13 1 16,-24 4-3-16,25 21-5 16,-23 6 4-16,0 18 0 0,-6 10 1 15,4 13-1-15,0 11 1 16,4 10 0-16,-3 3-1 15,9 5 6-15,-3-7-6 16,5 1 1-16,-5-10-4 16,3-5 0-16,-6-6 1 15,-3-6-1-15,-6-9-1 16,-3-6-2-16,-5-6 1 16,-6-5-1-16,-4-8 1 15,-9-5 0-15,-5-10-2 16,-7-8 0-16,-5-7-1 15,-2-5 0-15,2-3-4 16,2-5-8-16,9 5-21 0,-4-10-50 16,20 6-49-16,22 12 1 15,-12-24-4-15,12 24 0 16</inkml:trace>
          <inkml:trace contextRef="#ctx0" brushRef="#br1" timeOffset="123246.9296">3498 9177 218 0,'6'17'127'0,"15"-5"4"16,9-7-13-16,10-7-135 15,12 1-92-15,3-1-15 16,-4-6-4-16,-2 2-9 16</inkml:trace>
          <inkml:trace contextRef="#ctx0" brushRef="#br1" timeOffset="123106.3298">3513 8926 142 0,'0'0'127'0,"21"10"-1"16,6-12 0-16,1-8-75 15,6 8-35-15,-2 0-10 16,-4-5-19-16,3 13-33 15,-31-6-75-15,18 7-3 0,-18-7-2 16,-17 25 2-16</inkml:trace>
        </inkml:traceGroup>
        <inkml:traceGroup>
          <inkml:annotationXML>
            <emma:emma xmlns:emma="http://www.w3.org/2003/04/emma" version="1.0">
              <emma:interpretation id="{D1BCC063-1188-4B4D-B1CA-27C9EBAA7B06}" emma:medium="tactile" emma:mode="ink">
                <msink:context xmlns:msink="http://schemas.microsoft.com/ink/2010/main" type="inkWord" rotatedBoundingBox="6038,9280 12646,9104 12683,10492 6075,10669"/>
              </emma:interpretation>
              <emma:one-of disjunction-type="recognition" id="oneOf18">
                <emma:interpretation id="interp90" emma:lang="en-GB" emma:confidence="0">
                  <emma:literal>1.51x10-4</emma:literal>
                </emma:interpretation>
                <emma:interpretation id="interp91" emma:lang="en-GB" emma:confidence="0">
                  <emma:literal>1.51x104</emma:literal>
                </emma:interpretation>
                <emma:interpretation id="interp92" emma:lang="en-GB" emma:confidence="0">
                  <emma:literal>151x10-4</emma:literal>
                </emma:interpretation>
                <emma:interpretation id="interp93" emma:lang="en-GB" emma:confidence="0">
                  <emma:literal>1.51x10-9</emma:literal>
                </emma:interpretation>
                <emma:interpretation id="interp94" emma:lang="en-GB" emma:confidence="0">
                  <emma:literal>1.51x10"</emma:literal>
                </emma:interpretation>
              </emma:one-of>
            </emma:emma>
          </inkml:annotationXML>
          <inkml:trace contextRef="#ctx0" brushRef="#br1" timeOffset="129588.5771">9331 8450 44 0,'0'-19'111'15,"0"19"7"-15,0 0 1 16,0 23-49-16,8 18-29 16,-14 5-5-16,12 26-5 15,-12 3-7-15,6 21-2 16,-11-5-9-16,3 4-3 16,-5-5-12-16,0-9-10 15,5-7-24-15,-9-25-38 16,13-13-52-16,2-13-4 15,2-23 1-15,19 2 0 16</inkml:trace>
          <inkml:trace contextRef="#ctx0" brushRef="#br1" timeOffset="130010.457">9767 8656 118 0,'6'-34'120'15,"-14"6"-1"-15,8 28-1 16,-34-10-76-16,6 22-31 16,5 18 1-16,-3 19-6 15,5 19 4-15,0 11-1 16,8 16 5-16,4-1 0 16,12 4 2-16,5-11-1 15,17-6-1-15,3-22-1 0,13-17-2 16,7-22-4-16,8-16-3 15,3-17-3-15,1-15-1 16,-3-14 0-16,-6-11-1 16,-9-9 0-16,-12-10-1 15,-13-7 1-15,-17-4-3 16,-15-1 2-16,-12 7-5 16,-3 9-4-16,-12 6-12 15,7 20-21-15,-13 6-53 16,14 17-34-16,6 10 0 15,11 7-2-15</inkml:trace>
          <inkml:trace contextRef="#ctx0" brushRef="#br1" timeOffset="130637.9545">10572 8409 108 0,'-19'-4'124'16,"19"4"-3"-16,-23-10 3 15,23 10-93-15,0 0 0 16,29-7-11-16,-10-1-11 16,7 6-9-16,10 10-32 15,-10-6-59-15,5-2-35 16,-3 2 3-16,-4-4-5 0</inkml:trace>
          <inkml:trace contextRef="#ctx0" brushRef="#br1" timeOffset="130872.3258">11212 8184 111 0,'23'-32'117'15,"-23"32"-1"-15,19-25 2 16,-19 25-79-16,17-9-13 0,-17 9-4 15,4 19-6-15,-12-2-4 16,-1 7-1-16,-8 3-5 16,-2 1 1-16,-4 0-8 15,0-1 5-15,4-3-5 16,4-5-1-16,10-2-1 16,5-17-1-16,17 25 0 15,5-16-2-15,12 4 1 16,2-5-11-16,8 7-3 15,-7-13-13-15,11 11-24 16,-18-11-37-16,4-6-30 16,-6 0 4-16,-5-14 7 15</inkml:trace>
          <inkml:trace contextRef="#ctx0" brushRef="#br1" timeOffset="131075.4588">11613 8052 117 0,'-8'-40'123'0,"-1"10"2"15,-5 13 3-15,14 17-44 16,-32 15-47-16,23 24-9 16,-12 12-9-16,10 21-8 15,-4 6-5-15,5 7-2 16,-1 0-5-16,5-2-4 16,4-4-12-16,0-17-23 15,12-5-96-15,-8-15 4 0,5-14-6 16,-7-28 2-16</inkml:trace>
          <inkml:trace contextRef="#ctx0" brushRef="#br1" timeOffset="126281.4857">5030 8558 96 0,'0'-23'113'0,"0"-3"1"0,2 7 2 16,-2 19-79-16,4-17 0 15,-4 17-6-15,9 34-6 16,-3 11-4-16,-6 21-5 15,2 25 0-15,-6 7-4 16,2 12-1-16,-5-1-3 16,3-1-4-16,2-6-7 15,2-23-12-15,11-11-29 16,-5-30-65-16,13-21-17 0,2-17-5 16,3-15 0-1</inkml:trace>
          <inkml:trace contextRef="#ctx0" brushRef="#br1" timeOffset="126468.9924">5315 9130 121 0,'15'23'125'16,"-15"-23"0"-16,10 36 6 16,-10-36-75-16,13 34-22 15,-13-17-6-15,10 0-10 16,-10-17-15-16,9 17-29 15,-9-17-95-15,0 0-9 16,23-14 0-16,-20-6-8 16</inkml:trace>
          <inkml:trace contextRef="#ctx0" brushRef="#br1" timeOffset="127125.2467">6254 8580 70 0,'25'-22'117'15,"-25"22"4"-15,20-17 1 16,-20 17-54-16,8-17-31 16,-8 17-7-16,-19-2-9 15,-4 2-8-15,-5 6-6 16,-10-3-4-16,-7 1-5 16,-4 0 0-16,-2-2-1 15,4 0 0-15,1-4 0 16,9 2 0-16,8 2 0 15,10 5 1-15,19-7 2 16,-3 32 0-16,12-5 1 16,6 7 0-16,6 4 2 0,-2 3-1 15,3 3 2-15,-3-3-2 16,-2-1 3-16,-3-6-2 16,-5-6 2-16,-1-9-3 15,-8-19 1-15,0 0-1 16,0 0-1-16,24 4 1 15,-24-4-2-15,32-30 0 16,-5 14 0-16,7 3 2 16,7 6-2-16,3 5 3 15,3 7 3-15,-4 9 0 16,-1 10 4-16,-10 5-1 16,-6 10 3-16,-18 1-2 15,-8 9 2-15,-15 0-3 0,-14 2-2 16,-10-4-2-16,-8-1-2 15,-6-10-5-15,-4-10-7 16,6-3-16-16,-9-25-39 16,14 0-69-16,9-13-5 15,14-8 0-15,8-9-5 16</inkml:trace>
          <inkml:trace contextRef="#ctx0" brushRef="#br1" timeOffset="128276.0589">7146 8594 51 0,'0'0'103'0,"-31"-34"1"0,31 34-40 15,-15-19-11-15,15 19-2 16,-7 17-9-16,5 9-7 16,11 23-4-16,-7 12-6 15,6 20-1-15,-6 6-5 16,1 9-2-16,-5 1-6 15,1-5-1-15,-3-5-3 16,0-17-8-16,4-8-11 16,-4-26-28-16,16-6-86 15,-12-30-6-15,18 12 6 16,-18-12-8-16</inkml:trace>
          <inkml:trace contextRef="#ctx0" brushRef="#br1" timeOffset="128729.1899">8217 8824 69 0,'9'-17'117'15,"-1"0"3"-15,-8 17 1 16,0 0-74-16,1-17-4 16,-4 34-8-16,-14 0-8 15,2 19-7-15,-12 7-9 16,1 8-2-16,-8 2-4 16,-4 6 0-16,0-6-7 0,-2-6-4 15,6-7-12-15,-1-18-15 16,12 1-24-16,-7-17-63 15,11-10-4 1,19 4-3-16,-27-44 4 0</inkml:trace>
          <inkml:trace contextRef="#ctx0" brushRef="#br1" timeOffset="128916.6927">7788 8805 178 0,'9'-17'130'16,"-9"17"0"-16,27 32 1 15,-8 2-101-15,16 19-2 0,-1 2-10 16,12 7-6-16,-1 3-14 16,-1-9-14-16,8 5-42 15,-12-18-72 1,-2-9 0-16,-8-11-7 0,-3-12 4 16</inkml:trace>
        </inkml:traceGroup>
        <inkml:traceGroup>
          <inkml:annotationXML>
            <emma:emma xmlns:emma="http://www.w3.org/2003/04/emma" version="1.0">
              <emma:interpretation id="{5755BFD5-8B36-4D01-93E4-963CC8331923}" emma:medium="tactile" emma:mode="ink">
                <msink:context xmlns:msink="http://schemas.microsoft.com/ink/2010/main" type="inkWord" rotatedBoundingBox="13413,9236 18744,9093 18775,10229 13444,10371"/>
              </emma:interpretation>
              <emma:one-of disjunction-type="recognition" id="oneOf19">
                <emma:interpretation id="interp95" emma:lang="en-GB" emma:confidence="0">
                  <emma:literal>moldm-3</emma:literal>
                </emma:interpretation>
                <emma:interpretation id="interp96" emma:lang="en-GB" emma:confidence="0">
                  <emma:literal>moldrn-3</emma:literal>
                </emma:interpretation>
                <emma:interpretation id="interp97" emma:lang="en-GB" emma:confidence="0">
                  <emma:literal>moldnn-3</emma:literal>
                </emma:interpretation>
                <emma:interpretation id="interp98" emma:lang="en-GB" emma:confidence="0">
                  <emma:literal>moldm3</emma:literal>
                </emma:interpretation>
                <emma:interpretation id="interp99" emma:lang="en-GB" emma:confidence="0">
                  <emma:literal>mololm-3</emma:literal>
                </emma:interpretation>
              </emma:one-of>
            </emma:emma>
          </inkml:annotationXML>
          <inkml:trace contextRef="#ctx0" brushRef="#br1" timeOffset="133919.2425">15218 8771 53 0,'4'-17'105'0,"-4"-7"3"15,0-3 3-15,0 1-68 16,-11-12-4-16,1 10-7 15,-10-8-5-15,-3 6-8 16,-7 5-4-16,-4 10-6 0,-6 9-4 16,0 14-1-16,3 14-3 15,-1 14-1-15,6 15-1 16,0 14 2 0,9 3 0-16,10 0 3 0,9-4-1 15,12-9 3-15,9-14-2 16,13-16 2-16,11-25-1 15,14-17-1-15,2-21 0 16,9-13-2-16,4-11-1 16,-4-14-1-16,-2-7 1 15,-11-4-1-15,-13-2 0 16,-10 4 0-16,-11 6 1 0,-14 11-1 16,-8 11 0-16,-9 19-1 15,-5 21 1-15,-3 19 0 16,1 27 0-1,4 22 0-15,-1 19 3 0,1 11 0 16,4 11 0-16,3 7 2 16,3-1-4-16,5-8-3 15,7-5-12-15,-3-24-19 16,19-6-59-16,-4-25-32 16,5-19-2-16,1-15-2 15</inkml:trace>
          <inkml:trace contextRef="#ctx0" brushRef="#br1" timeOffset="134372.3733">15655 8641 144 0,'2'30'121'0,"-6"8"0"0,-2 7 1 16,4 2-92-16,-5-7-4 15,7 0-6-15,-4-14-7 16,4-26-4-16,0 0-2 15,0 0-3-15,25-34 1 16,-12-4-4-16,4-9 2 16,4-4-4-16,5 2 3 15,4 6-2-15,-1 12 1 0,-1 14 1 16,-2 17 1 0,-1 17 1-16,-6 16-1 15,-6 10 3-15,-9 10-3 16,-2 4 3-16,-4-5-2 0,0-6 0 15,0-12-1-15,2-34-1 16,0 0-1-16,19-2 0 16,-4-32-1-16,8-13 0 15,1-10 1-15,6-3-3 16,3 3 2-16,-1 12 0 16,4 7 1-16,-4 17 0 15,-2 19 1-15,-2 15 1 16,-5 19-1-16,-8 12 2 15,-4 11-8-15,-7-2-9 16,2 13-36-16,-8-13-80 16,0-6-4-16,-2-11-3 15,2-17-1-15</inkml:trace>
          <inkml:trace contextRef="#ctx0" brushRef="#br1" timeOffset="135987.9571">16847 8422 155 0,'-21'-4'126'0,"4"0"-1"16,17 4 2-16,0 0-93 15,0 0-5 1,38-15-10-16,-8 9-10 0,6-1-13 15,5 5-31-15,-9-7-86 16,4-1-1-16,-2 3-6 16,-11-5 2-16</inkml:trace>
          <inkml:trace contextRef="#ctx0" brushRef="#br1" timeOffset="136409.8389">17383 8078 178 0,'6'-17'124'0,"3"-4"1"0,10 0-4 16,4 6-88-16,7-5-18 16,6 6-5-16,2 5-4 15,-1 5-3-15,-5 8-3 16,-9 7 0-16,-10 8 1 15,-11 8-1-15,-11 5 0 16,-8 5 1-16,-2-1-2 16,-4 2 1-16,6-2 1 0,6-2 1 15,9-2-1 1,11-4 3-16,10-1 0 16,8-4 1-16,3 3 3 15,2 4-1-15,-7-3 4 0,-5 3-3 16,-12-2 2-16,-10 4-2 15,-13-3-1-15,-10 3 0 16,-12-10-2-16,-5-1-1 16,-5-6-4-16,0-9-8 15,5 0-24-15,-5-12-99 16,17-5-6-16,11-4-1 16,11-10-6-16</inkml:trace>
          <inkml:trace contextRef="#ctx0" brushRef="#br1" timeOffset="132559.8533">12395 8735 114 0,'0'0'115'0,"0"0"1"0,15 51 0 15,-8-2-94-15,-7 10-4 16,4 9-1-16,-6 0-7 15,0 0-3-15,-1-13-4 16,1-8 0-16,-2-19-2 16,4-28 0-16,0 0-1 15,15-19-1-15,0-18 1 16,2-16-2-16,4-8 2 0,3-7-2 16,1 6 2-16,0 7 0 15,-3 12 3-15,-1 18 0 16,2 18 4-1,-6 22 0-15,-2 19 1 0,-6 17 0 16,-5 5-1-16,-2 5 2 16,-2-6-4-16,0-4 1 15,-6-15-2-15,6-12 0 16,0-24-3-16,0 0 1 16,29-41 0-16,-11-3-2 15,5-9 2-15,5-7-3 16,5-1 1-16,1 7-1 15,-2 10 4-15,-2 16-1 0,0 16 2 16,2 22 1 0,-7 18 0-16,-5 19 1 15,-6 10-5-15,-5 5-7 16,-1 6-18-16,-12-13-36 0,10-6-67 16,-6-11-1-16,9-21-2 15,-9-17-3-15</inkml:trace>
          <inkml:trace contextRef="#ctx0" brushRef="#br1" timeOffset="133106.7305">13422 8777 157 0,'0'0'123'16,"-24"9"-1"-16,5 18 2 15,0 16-96-15,-2 6-11 16,13 12 2-16,5-5-4 0,10 3 0 15,8-14-4-15,12-5-1 16,5-19-3-16,8-19-3 16,1-14-3-16,3-12-1 15,-3-12 1-15,-5-8-3 16,-6-7-1-16,-11-3-2 16,-9-3 1-16,-10 6-1 15,-8 8 1-15,-7 12 0 16,-6 11 0-16,0 14 2 15,1 13 2-15,4 12 1 16,11 6 1-16,5 1 0 16,11-7 1-16,14-7 0 15,9-14-1-15,7-15-2 0,6-12-1 16,4-12-2-16,0-6 0 16,0-16-2-16,-3-3 3 15,-12-8-2-15,-8 1 3 16,-7 1-1-16,-8 10 2 15,-7 7-1-15,-6 19 1 16,0 36 4-16,-17-6-4 16,7 46 4-16,3 20 2 15,5 20 3-15,-2 12-2 16,8 10 4-16,-1 0-2 16,7-3 0-16,-1-11-3 15,3-12-3-15,-1-10-13 0,-7-23-19 16,9-3-44-16,-11-21-60 15,-2-19 0-15,0 0-4 16,-17-19-1-16</inkml:trace>
        </inkml:traceGroup>
      </inkml:traceGroup>
    </inkml:traceGroup>
    <inkml:traceGroup>
      <inkml:annotationXML>
        <emma:emma xmlns:emma="http://www.w3.org/2003/04/emma" version="1.0">
          <emma:interpretation id="{5DA58DD3-20A7-414A-B8DB-F7EA537F68D6}" emma:medium="tactile" emma:mode="ink">
            <msink:context xmlns:msink="http://schemas.microsoft.com/ink/2010/main" type="paragraph" rotatedBoundingBox="1812,11728 21740,11545 21762,13899 1834,140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67D281-5D8D-4097-92DE-93622F586718}" emma:medium="tactile" emma:mode="ink">
              <msink:context xmlns:msink="http://schemas.microsoft.com/ink/2010/main" type="line" rotatedBoundingBox="1812,11728 21740,11545 21762,13899 1834,14082"/>
            </emma:interpretation>
          </emma:emma>
        </inkml:annotationXML>
        <inkml:traceGroup>
          <inkml:annotationXML>
            <emma:emma xmlns:emma="http://www.w3.org/2003/04/emma" version="1.0">
              <emma:interpretation id="{A50F84AE-ECF2-453A-AE01-A8AE7AD344ED}" emma:medium="tactile" emma:mode="ink">
                <msink:context xmlns:msink="http://schemas.microsoft.com/ink/2010/main" type="inkWord" rotatedBoundingBox="1659,12456 4273,12065 4480,13448 1866,13840"/>
              </emma:interpretation>
              <emma:one-of disjunction-type="recognition" id="oneOf20">
                <emma:interpretation id="interp100" emma:lang="en-GB" emma:confidence="0">
                  <emma:literal>PHI</emma:literal>
                </emma:interpretation>
                <emma:interpretation id="interp101" emma:lang="en-GB" emma:confidence="0">
                  <emma:literal>PH:</emma:literal>
                </emma:interpretation>
                <emma:interpretation id="interp102" emma:lang="en-GB" emma:confidence="0">
                  <emma:literal>pt</emma:literal>
                </emma:interpretation>
                <emma:interpretation id="interp103" emma:lang="en-GB" emma:confidence="0">
                  <emma:literal>pH:</emma:literal>
                </emma:interpretation>
                <emma:interpretation id="interp104" emma:lang="en-GB" emma:confidence="0">
                  <emma:literal>pH.</emma:literal>
                </emma:interpretation>
              </emma:one-of>
            </emma:emma>
          </inkml:annotationXML>
          <inkml:trace contextRef="#ctx0" brushRef="#br1" timeOffset="137988.7055">824 11799 133 0,'19'25'119'0,"-14"9"0"16,3 13-1-16,1 19-98 0,-5 11-6 15,2 14 3-15,-8 2-8 16,0 3 2-16,-6-2-14 15,-3-9-26 1,7-5-43-16,-3-24-49 0,1-16 0 16,2-23-5-16</inkml:trace>
          <inkml:trace contextRef="#ctx0" brushRef="#br1" timeOffset="138269.959">803 11893 144 0,'-11'-52'124'0,"7"4"0"16,13 9-1-16,4-1-99 15,25 14-7-15,8 5-1 16,12 9-7-16,3 11-2 16,1 10-1-16,-7 12-2 0,-6 9-1 15,-15 12-1-15,-13 7 2 16,-18 5-2-16,-12 5 2 15,-12 1-4-15,-15-1 2 16,-5-6-7-16,-8-13-4 16,3-8-15-16,-5-27-26 15,19-8-73-15,4-22-3 16,15-13-1-16,11-17-2 16</inkml:trace>
          <inkml:trace contextRef="#ctx0" brushRef="#br1" timeOffset="138644.9643">1509 11795 172 0,'32'-11'127'15,"-1"13"2"-15,8 2-3 16,3-10-102-16,11 2-19 16,3-2-18-16,-3-12-28 15,8 2-34-15,-18-12-53 16,-3-4 8-16,-12-8-4 16</inkml:trace>
          <inkml:trace contextRef="#ctx0" brushRef="#br1" timeOffset="138488.7135">1555 11242 175 0,'0'0'124'0,"9"43"-2"16,-9 12 3-16,-11 11-107 16,11 21-1-16,-4 7-3 15,4 12-5-15,-2 0-6 16,0-8-11-16,6-3-22 15,-10-27-45-15,6-10-50 16,-3-24-4-16,3-34 1 16,0 0 17-16</inkml:trace>
          <inkml:trace contextRef="#ctx0" brushRef="#br1" timeOffset="138848.0923">2008 11140 217 0,'-9'-29'124'16,"9"29"4"-16,-10 21-32 16,12 38-54-16,-6 14-13 15,6 26-9-15,-8 5-4 16,3 13-4-16,-5-6-5 16,2-3-8-16,3-6-17 15,-5-23-34-15,8-5-84 16,0-21-1-16,8-16-4 15,-8-37-4-15</inkml:trace>
          <inkml:trace contextRef="#ctx0" brushRef="#br1" timeOffset="139176.2216">3003 11669 170 0,'0'0'126'0,"0"0"0"16,0 0-4-16,38 0-108 16,-2 0 0-16,-2-2-9 15,0-2-13-15,0 8-23 16,-15-8-43-16,-19 4-50 16,17 11 1-16,-17-11-5 15</inkml:trace>
          <inkml:trace contextRef="#ctx0" brushRef="#br1" timeOffset="139316.8482">2943 11892 170 0,'0'0'130'0,"26"24"-2"15,10-24 1-15,11-2-100 16,8-3-28-16,4-9-49 16,-1 7-74-1,1-3-5-15,-8 1-6 0,-8-1-1 16</inkml:trace>
        </inkml:traceGroup>
        <inkml:traceGroup>
          <inkml:annotationXML>
            <emma:emma xmlns:emma="http://www.w3.org/2003/04/emma" version="1.0">
              <emma:interpretation id="{1B8A2FAF-1DC2-4148-93FE-6813D31DBB34}" emma:medium="tactile" emma:mode="ink">
                <msink:context xmlns:msink="http://schemas.microsoft.com/ink/2010/main" type="inkWord" rotatedBoundingBox="9242,12022 12780,11900 12842,13697 9304,13819"/>
              </emma:interpretation>
              <emma:one-of disjunction-type="recognition" id="oneOf21">
                <emma:interpretation id="interp105" emma:lang="en-GB" emma:confidence="0">
                  <emma:literal>-1091.51x10-4):</emma:literal>
                </emma:interpretation>
                <emma:interpretation id="interp106" emma:lang="en-GB" emma:confidence="0">
                  <emma:literal>-10941.51x10-4):</emma:literal>
                </emma:interpretation>
                <emma:interpretation id="interp107" emma:lang="en-GB" emma:confidence="0">
                  <emma:literal>-10941.51x10-41):</emma:literal>
                </emma:interpretation>
                <emma:interpretation id="interp108" emma:lang="en-GB" emma:confidence="0">
                  <emma:literal>-10941.51x10-01):</emma:literal>
                </emma:interpretation>
                <emma:interpretation id="interp109" emma:lang="en-GB" emma:confidence="0">
                  <emma:literal>-10941.51x0-4):</emma:literal>
                </emma:interpretation>
              </emma:one-of>
            </emma:emma>
          </inkml:annotationXML>
          <inkml:trace contextRef="#ctx0" brushRef="#br1" timeOffset="141863.7587">8574 10951 88 0,'-8'-19'111'15,"2"2"1"-15,6 17 2 16,-19-32-77-16,19 32-11 16,-22-11-2-16,22 11-6 15,-38 13-4-15,15 8-3 16,-3 7-3-16,-1 15-1 15,-1 10-1-15,-2 11 1 0,2 8-2 16,5 11 2-16,2 16-3 16,6 8-1-16,2 8 1 15,7 8 1-15,4 0 0 16,8 4 0-16,5-5 0 16,6-3-2-16,6-15-1 15,1-6 3-15,7-16-4 16,1-14-8-16,4-12-8 15,-8-22-32-15,10-3-81 16,-10-18-4-16,2-13-1 16,-3-17-4-16</inkml:trace>
          <inkml:trace contextRef="#ctx0" brushRef="#br1" timeOffset="142316.9174">9099 11383 199 0,'-17'12'121'0,"3"9"-4"16,5 18-35-16,0 3-57 16,10 20-2-16,-1 4-6 0,6 10-6 15,-6 1-2-15,4 1-7 16,0-5-8-16,-4-14-18 16,7 3-36-1,-9-28-61-15,6-9-4 0,-4-25-2 16,0 0-1-16</inkml:trace>
          <inkml:trace contextRef="#ctx0" brushRef="#br1" timeOffset="142488.7653">9316 11992 189 0,'0'0'114'0,"-17"22"-17"0,17-22-45 16,0 0-166-16,-21 6-2 15,21-6-4 1,2-38 19-16</inkml:trace>
          <inkml:trace contextRef="#ctx0" brushRef="#br1" timeOffset="142988.8003">10168 11300 208 0,'-4'-20'121'15,"4"20"1"-15,-30-14-5 16,9 12-111-16,-6 1 0 16,3 1-2-16,-8 1-3 0,-4 3 0 15,-2 2-2-15,-2 3 2 16,1 5-3-16,1-1 2 15,6 6 0-15,4 3 0 16,5 5 1-16,10-1 0 16,3 4-1-16,6 1 1 15,6 1-1-15,0-2 1 16,4-2 0-16,0-1-4 16,1-5 4-16,3-3-3 15,-10-19 3-15,24 17-3 16,-3-17 3-16,2-5 1 15,5-5-2-15,6 1 6 16,6 1-4-16,1 3 7 0,4 3-2 16,1 11 5-16,-8 6-2 15,-1 10-2-15,-8 3 4 16,-9 10-3-16,-12 3 2 16,-8 10-4-16,-15-1-1 15,-10 4-3-15,-11-3-1 16,-5-3-5-16,-3-7-7 15,-7-14-11-15,14-3-30 16,-9-24-80-16,22-11-3 16,9-21-2-16,17-12-1 15</inkml:trace>
          <inkml:trace contextRef="#ctx0" brushRef="#br1" timeOffset="143270.027">10661 11053 206 0,'0'0'123'0,"0"0"2"16,-17 23-1-16,15 18-102 16,-4 14-2-16,10 15-1 15,-4 11-3-15,6 12-2 16,-5-3 0-16,3 5-6 15,-2-5-1-15,2-5-5 0,-4-11-5 16,0-12-11-16,4-3-22 16,-12-23-66-16,8-4-31 15,0-32-3-15,-11 21-2 16</inkml:trace>
          <inkml:trace contextRef="#ctx0" brushRef="#br1" timeOffset="143863.7868">11760 11417 190 0,'0'0'117'0,"0"0"5"16,-23 27-5-16,3-1-88 16,-14 5-12-1,0 10-7-15,-10 3-3 0,-3 5-4 16,-4-2-3-16,-2-4-11 15,6-1-14-15,-4-18-28 16,21-7-67-16,-3-13-1 16,16-13-3-16,10-18 0 15</inkml:trace>
          <inkml:trace contextRef="#ctx0" brushRef="#br1" timeOffset="144066.9136">11399 11306 229 0,'15'17'130'16,"-3"11"-2"-16,7 16 2 16,-2 7-111-16,17 11-2 0,0 0-1 15,9 5-7-15,-3-7-8 16,-1-5-12-16,1 1-25 16,-15-14-74-16,5-2-21 15,-11-16-2-15,0-3-4 16</inkml:trace>
          <inkml:trace contextRef="#ctx0" brushRef="#br1" timeOffset="139832.4853">4433 11756 111 0,'-15'17'123'15,"15"-17"2"-15,23 13-1 16,3-15-83-16,20 8-9 16,5-12-6-16,15 4-14 15,2-2-17-15,-2-5-34 16,6 3-84-16,-12-1-1 15,-7 1-6-15,-8 0-1 16</inkml:trace>
          <inkml:trace contextRef="#ctx0" brushRef="#br1" timeOffset="140269.9922">5814 11076 128 0,'0'0'112'16,"0"0"0"-16,-25 26-1 16,14 14-86-16,9 24 5 15,-2 11-11-15,6 24-3 16,-5 3-2-16,1 13-5 15,-6-4-2-15,4 3-3 0,-3-10-4 16,-3-12-9-16,-1-11-10 16,0-26-17-16,13-6-53 15,-2-26-32-15,0-23 0 16,30 0-4-16</inkml:trace>
          <inkml:trace contextRef="#ctx0" brushRef="#br1" timeOffset="140785.6175">6479 11654 150 0,'-38'-19'113'16,"-4"11"1"-16,-5 8-3 15,-2 11-102-15,6 16 4 16,1 14-2-16,14 20 4 15,1 3-1-15,22 14 3 16,3-9-4-16,17-2 1 16,11-15-5-16,18-12-1 15,3-27-3-15,10-16-3 16,-1-22-1-16,-1-13-2 16,-2-15 1-16,-8-5-2 15,-16-6 2-15,-14-4-2 16,-13 0 3-16,-14 3 3 0,-8 12-5 15,-9 10-3-15,3 18-12 16,-8 5-17-16,15 27-46 16,2 10-42-1,11 15-5-15,8 4-4 0</inkml:trace>
          <inkml:trace contextRef="#ctx0" brushRef="#br1" timeOffset="141426.2794">7374 11682 95 0,'-4'-30'112'16,"-15"-1"6"-16,-11 9 2 16,-15-1-85-1,9 16-3-15,-13 7-6 0,9 22-4 16,-5 10-3-16,7 23-1 15,2 7-4-15,14 8-6 16,3 0 2-16,15-4-5 16,8-17 2-16,16-11-1 15,9-25-4-15,9-18-2 16,3-18-2-16,1-13-1 16,-3-9 0-16,-5-8-2 15,-9 0 1-15,-12 2-1 0,-7 8 2 16,-8 12 1-16,2 31 1 15,0 0 1 1,-19 6 1-16,15 36 3 16,4 18 1-16,10 19 3 0,1 12-1 15,10 9 3-15,0-2-2 16,5 3 2-16,-5-5-4 16,0-4-2-16,-8-8-1 15,-9-11-2-15,-10-10 0 16,-15-7-3-16,-11-10 1 15,-13-7-3-15,-12-10-4 16,-15-18-10-16,2 2-31 16,-15-22-84-16,19-1-4 15,2-16-2-15,21-6-6 16</inkml:trace>
          <inkml:trace contextRef="#ctx0" brushRef="#br1" timeOffset="144520.0491">12550 11342 133 0,'-25'-15'116'0,"25"15"0"16,0 0 3-16,-11 24-73 15,22 12-13-15,-5 6-6 16,9 18-12-16,-8 6-1 15,1 12-7-15,-4 3-5 16,-6 0-8-16,0-1-12 16,-8-20-26-16,12-5-77 15,-5-19-1-15,8-19-3 16,-5-17 0-16</inkml:trace>
          <inkml:trace contextRef="#ctx0" brushRef="#br1" timeOffset="144849.8117">13052 11317 215 0,'6'-30'121'0,"-10"13"2"15,-13 19-5-15,-8 24-92 16,-7 8-18-16,6 23 1 0,-3 15-6 16,7 15 1-16,1 7 2 15,10 4 0-15,7-5 1 16,13-4-2-1,10-16 2-15,15-18-2 0,6-25 0 16,11-18-1-16,4-24-2 16,3-14-2-16,-5-17 1 15,-2-12-2-15,-11-6 2 16,-12-7 0-16,-15 0-1 16,-15-3 2-16,-13 4-1 15,-11 5 1-15,-4 11-7 16,-8 6-7-16,4 20-23 0,-8 1-57 15,16 20-32-15,5 2-6 16,21 2 2 0</inkml:trace>
          <inkml:trace contextRef="#ctx0" brushRef="#br1" timeOffset="145162.3147">13832 11242 253 0,'0'0'120'16,"26"9"0"-16,-7-16-36 16,6 7-75-16,3 0-16 15,1-8-55-15,1 2-51 16,0-1-9-16,-5-4 1 16,-1-1-4-16</inkml:trace>
          <inkml:trace contextRef="#ctx0" brushRef="#br1" timeOffset="145503.7784">14544 10743 133 0,'0'0'110'0,"-6"25"-2"15,3-5 4-15,-9 13-72 16,-1-3-26-16,0 8 3 16,-6-1-5-16,4-1 0 15,-2-2-2-15,6-5-3 16,3-1-7-16,10-9-7 15,9-2-8-15,6-12-13 16,19 5-17-16,-6-14-27 16,10 4-40-16,2-4-2 0,-3-3 2 15,-1-3 43-15</inkml:trace>
          <inkml:trace contextRef="#ctx0" brushRef="#br1" timeOffset="145706.9052">14775 10896 126 0,'-12'-21'117'15,"5"4"1"-15,7 17 4 16,0 0-62-16,-25-11-22 16,25 30-7-16,-2 4-9 15,6 12-5-15,-6 9-4 16,6 9-2-16,-6 2-5 16,4 1-2-16,-2 3-9 0,-2-8-8 15,10 4-27-15,-14-16-86 16,12-5-1-16,-6-11-4 15,0-23 0-15</inkml:trace>
          <inkml:trace contextRef="#ctx0" brushRef="#br1" timeOffset="146394.4229">15198 10456 138 0,'0'0'110'0,"0"0"8"16,0 0-2-16,0 23-64 16,9-1-18-16,21 16-6 15,1 4-3-15,12 14-7 16,0 5 0-16,10 14-7 15,-4 7 1-15,2 4-4 0,-1 7 0 16,-5 5 0-16,-7-1-4 16,-8 5 0-1,-9 0-1-15,-10-2-1 16,-11 0-2-16,-11-2 1 0,-12 0-1 16,-11 0 0-16,-9-1 1 15,-10-5 1-15,-6-7-1 16,1-5 1-16,-3-10-2 15,1-10-1-15,3-9-3 16,2-11-8-16,14-8-9 16,-3-21-24-16,27 6-86 15,-4-15-5-15,21-2 1 0,0 0-3 16</inkml:trace>
          <inkml:trace contextRef="#ctx0" brushRef="#br1" timeOffset="147769.4633">16695 11593 206 0,'-17'13'128'16,"17"-13"2"-16,0 0-6 15,29-5-95-15,-7 3-14 0,7 0-7 16,-1-2-8-16,4 6-23 16,-11-11-30-16,4 10-72 15,-8-2 2-15,-17 1-6 16,0 0 3-16</inkml:trace>
          <inkml:trace contextRef="#ctx0" brushRef="#br1" timeOffset="147925.685">16590 11882 242 0,'5'21'130'0,"12"-12"-2"0,12-1-5 16,10-6-117-16,9-2-13 16,12 5-77-16,-5-8-39 15,-2-1-7 1,-6-4-2-16</inkml:trace>
        </inkml:traceGroup>
        <inkml:traceGroup>
          <inkml:annotationXML>
            <emma:emma xmlns:emma="http://www.w3.org/2003/04/emma" version="1.0">
              <emma:interpretation id="{0289B64D-5707-4BBB-B673-3164525E8336}" emma:medium="tactile" emma:mode="ink">
                <msink:context xmlns:msink="http://schemas.microsoft.com/ink/2010/main" type="inkWord" rotatedBoundingBox="19196,12461 21749,12438 21758,13479 19205,13503"/>
              </emma:interpretation>
              <emma:one-of disjunction-type="recognition" id="oneOf22">
                <emma:interpretation id="interp110" emma:lang="en-GB" emma:confidence="0">
                  <emma:literal>382</emma:literal>
                </emma:interpretation>
                <emma:interpretation id="interp111" emma:lang="en-GB" emma:confidence="0">
                  <emma:literal>3.82</emma:literal>
                </emma:interpretation>
                <emma:interpretation id="interp112" emma:lang="en-GB" emma:confidence="0">
                  <emma:literal>3,82</emma:literal>
                </emma:interpretation>
                <emma:interpretation id="interp113" emma:lang="en-GB" emma:confidence="0">
                  <emma:literal>3-82</emma:literal>
                </emma:interpretation>
                <emma:interpretation id="interp114" emma:lang="en-GB" emma:confidence="0">
                  <emma:literal>3882</emma:literal>
                </emma:interpretation>
              </emma:one-of>
            </emma:emma>
          </inkml:annotationXML>
          <inkml:trace contextRef="#ctx0" brushRef="#br1" timeOffset="151222.6042">18248 11476 102 0,'-17'4'100'0,"-4"-6"10"16,4-4-39-16,17 6-16 16,-26-4-7-16,26 4-5 15,0 0-7-15,2-20-5 16,7-3-6-16,20 4-7 0,3-5-3 16,7 5-5-16,7 0 1 15,3 11-5-15,-6 6 0 16,-3 12-3-1,-14 12-1-15,-14 12-3 0,-16 14 0 16,-13 5-1-16,-13 3 1 16,-10 5-1-16,-9-7 1 15,-2-1-1-15,4-9 2 16,5-6 2-16,10-16 2 16,15-9 0-16,17-13 1 15,0 0 0-15,47-5 0 16,2 1 1-16,12 0-1 15,3 8-1-15,0 7-1 0,-3 12 1 16,-14 7-1 0,-13 14 1-16,-17 9-2 15,-17 5 1-15,-21 3-2 16,-9-1 3-16,-15-3-3 0,-6-8 1 16,-6-8-2-16,2-14-2 15,4-12-8-15,2-21-11 16,21-1-19-16,-1-27-35 15,27 3-61-15,12-8-3 16,20 1 1-16,10 0-2 16</inkml:trace>
          <inkml:trace contextRef="#ctx0" brushRef="#br1" timeOffset="151425.7319">18932 12218 264 0,'0'0'137'0,"-10"19"-3"16,10-19-5-16,0 0-131 15,-13-24-25-15,13 24-73 16,12-42-30-16,-7 16-3 16,-1-6-3-16</inkml:trace>
          <inkml:trace contextRef="#ctx0" brushRef="#br1" timeOffset="151923.3873">19753 11521 231 0,'-15'-32'127'0,"-9"-2"0"15,-10-2-2-15,0 2-120 16,-11 4 1-16,-5 7 0 16,-2 6 1-16,-1 12 0 15,0 7 2-15,9 11-2 16,10 10-1-16,14 7 0 16,8 6 0-16,16 5-3 15,11 5 1-15,13 5-1 0,8 1 3 16,8 7-1-16,1 3 2 15,2 6-2-15,-3-2 2 16,-6 4 1-16,-10-5-3 16,-9-1 1-16,-14-6-4 15,-8-5 1-15,-14-9-3 16,-12-10 1-16,-7-12-1 16,-9-12-1-16,-4-16 1 15,-2-17-1-15,2-12-1 16,5-13 0-16,12-8 1 15,12-9 0-15,14-4 1 16,15-1-1-16,20-2 2 16,10 8 3-16,16 1-3 15,7 7-1-15,6 7-8 16,-3 1-12-16,6 20-38 16,-16-6-75-16,0 15-2 15,-10-2-5-15,-3 10 1 0</inkml:trace>
          <inkml:trace contextRef="#ctx0" brushRef="#br1" timeOffset="152392.1164">20050 11631 183 0,'-28'-8'131'16,"9"-7"1"-16,6-7 0 0,13-12-94 16,17 5-15-16,7-12-1 15,16 7-3-15,3-4-4 16,8 10-4-16,0 5-2 16,4 12-2-16,-8 9-2 15,-1 15-1-15,-11 11-3 16,-6 10-2-16,-12 16 1 15,-12 6-2-15,-12 8 2 16,-14 6-2-16,-13 4 2 16,-11-2-2-16,-10 1 1 15,-2-3 3-15,-1-4-1 16,5-3 3-16,4-8-1 16,11-8 1-16,12-9 1 0,14-3 1 15,20-8 0-15,14-4 1 16,12-10-2-16,16-4 0 15,8-5-1 1,10-2 0-16,6-4 0 0,-1 0-3 16,-1-2-7-16,-8-7-18 15,8 5-88-15,-21-7-34 16,-4 2 0-16,-13-6-6 16</inkml:trace>
        </inkml:traceGroup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5:11:53.38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46BF333-30BD-4CA5-860A-C143C43AC2E6}" emma:medium="tactile" emma:mode="ink">
          <msink:context xmlns:msink="http://schemas.microsoft.com/ink/2010/main" type="inkDrawing" rotatedBoundingBox="12033,1928 19321,1581 19326,1676 12038,2022" semanticType="underline" shapeName="Other">
            <msink:sourceLink direction="with" ref="{501A4EB2-E6CA-4269-AE73-B1BF48CD195F}"/>
          </msink:context>
        </emma:interpretation>
      </emma:emma>
    </inkml:annotationXML>
    <inkml:trace contextRef="#ctx0" brushRef="#br0">-13 314 124 0,'0'0'95'0,"-17"2"4"16,17-2 2-16,0 0-75 0,0 0-7 15,17-2 2-15,2-1 2 16,11 4-2-16,4-6-1 15,13 5-3-15,6-4-7 16,11 2-5-16,17-2-2 16,12 1-2-16,16-3-1 15,14-2 0-15,21 1 1 16,13-5-1-16,18 1 2 16,18-2-1-16,17-2 2 15,11 0 0-15,11-4 0 16,11 2 2-16,9-2 0 15,6 2 0-15,3 0 0 16,2 2 0-16,-1 0 0 0,3 1 0 16,-3-1 1-16,-1 4 1 15,-10-2 0-15,0 3 1 16,-11-5 2-16,-6 8-2 16,-16-3 2-16,-9 6-3 15,-12 1-1-15,-12 3-2 16,-17 2-1-16,-15 1-1 15,-11 3-2-15,-14-6 1 16,-15 4-2-16,-9 0 2 16,-17-6-1-16,-9 2-4 15,-9 2-11-15,-16-12-31 16,-2 14-77-16,-22-4-3 0,-29 0-3 16,0 0-5-16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7-07T15:12:37.59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963FEDCA-6D8B-43C2-8443-8412A57C8846}" emma:medium="tactile" emma:mode="ink">
          <msink:context xmlns:msink="http://schemas.microsoft.com/ink/2010/main" type="inkDrawing" rotatedBoundingBox="5326,6239 14773,5574 14787,5763 5339,6427" semanticType="underline" shapeName="Other">
            <msink:sourceLink direction="with" ref="{6EE9E6A0-20B7-4EB9-8944-C6CC1293C2EC}"/>
            <msink:sourceLink direction="with" ref="{A8085412-683A-4D58-BB3D-944BC4594DA7}"/>
          </msink:context>
        </emma:interpretation>
      </emma:emma>
    </inkml:annotationXML>
    <inkml:trace contextRef="#ctx0" brushRef="#br0">90 611 74 0,'-21'-16'63'15,"21"16"-2"-15,-26-3-8 16,26 3-6-16,-25-4-14 16,25 4-4-16,-19-2-13 15,19 2 1-15,0 0-6 16,0 0 3-16,0 0-6 15,0 0 3-15,30-2 2 16,-7 6-7-16,4 0 4 16,7 5-6-16,9-5 3 15,10 3-7-15,15-5 5 16,13-2-6-16,17-2-3 16,19-1 4-16,19-11-5 0,19-3 3 15,21 0-3-15,15-3 2 16,20-3-1-16,12 2 1 15,21-5 5-15,7 1-4 16,19 1 5-16,13-3-2 16,12 1 2-16,13-4-2 15,9-1 4-15,8-3-3 16,4 2 0-16,7-6 0 16,-2 6 0-16,-1-2 2 15,-6 2 2-15,-4 6-1 16,-12 1 0-16,-7 8 0 15,-15 0 0-15,-13 8-3 16,-13-1 1-16,-14 5-2 0,-20 3-1 16,-16-2 1-16,-20 4 2 15,-12 2-1-15,-19 0 2 16,-14 2 0 0,-20-3 1-16,-13 5 1 0,-16-6 1 15,-11 4-1-15,-16-4-1 16,-11 2 0-16,-14-4-1 15,-11 2-6-15,-6 6-20 16,-30-6-77-16,19 3-22 16,-19-3-3-16,-27-7-6 15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2D73-6D9E-45A7-BA83-B4F470901F30}" type="datetimeFigureOut">
              <a:rPr lang="en-GB" smtClean="0"/>
              <a:t>30/10/2017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1E73-CED7-4ABA-80AC-E92224A981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500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2D73-6D9E-45A7-BA83-B4F470901F30}" type="datetimeFigureOut">
              <a:rPr lang="en-GB" smtClean="0"/>
              <a:t>30/10/2017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1E73-CED7-4ABA-80AC-E92224A981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5246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2D73-6D9E-45A7-BA83-B4F470901F30}" type="datetimeFigureOut">
              <a:rPr lang="en-GB" smtClean="0"/>
              <a:t>30/10/2017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1E73-CED7-4ABA-80AC-E92224A981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07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2D73-6D9E-45A7-BA83-B4F470901F30}" type="datetimeFigureOut">
              <a:rPr lang="en-GB" smtClean="0"/>
              <a:t>30/10/2017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1E73-CED7-4ABA-80AC-E92224A981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321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2D73-6D9E-45A7-BA83-B4F470901F30}" type="datetimeFigureOut">
              <a:rPr lang="en-GB" smtClean="0"/>
              <a:t>30/10/2017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1E73-CED7-4ABA-80AC-E92224A981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931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2D73-6D9E-45A7-BA83-B4F470901F30}" type="datetimeFigureOut">
              <a:rPr lang="en-GB" smtClean="0"/>
              <a:t>30/10/2017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1E73-CED7-4ABA-80AC-E92224A981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64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2D73-6D9E-45A7-BA83-B4F470901F30}" type="datetimeFigureOut">
              <a:rPr lang="en-GB" smtClean="0"/>
              <a:t>30/10/2017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1E73-CED7-4ABA-80AC-E92224A981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216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2D73-6D9E-45A7-BA83-B4F470901F30}" type="datetimeFigureOut">
              <a:rPr lang="en-GB" smtClean="0"/>
              <a:t>30/10/2017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1E73-CED7-4ABA-80AC-E92224A981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3431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2D73-6D9E-45A7-BA83-B4F470901F30}" type="datetimeFigureOut">
              <a:rPr lang="en-GB" smtClean="0"/>
              <a:t>30/10/2017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1E73-CED7-4ABA-80AC-E92224A981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848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2D73-6D9E-45A7-BA83-B4F470901F30}" type="datetimeFigureOut">
              <a:rPr lang="en-GB" smtClean="0"/>
              <a:t>30/10/2017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1E73-CED7-4ABA-80AC-E92224A981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65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2D73-6D9E-45A7-BA83-B4F470901F30}" type="datetimeFigureOut">
              <a:rPr lang="en-GB" smtClean="0"/>
              <a:t>30/10/2017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1E73-CED7-4ABA-80AC-E92224A981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7432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C2D73-6D9E-45A7-BA83-B4F470901F30}" type="datetimeFigureOut">
              <a:rPr lang="en-GB" smtClean="0"/>
              <a:t>30/10/2017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C1E73-CED7-4ABA-80AC-E92224A981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026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.xml"/><Relationship Id="rId5" Type="http://schemas.openxmlformats.org/officeDocument/2006/relationships/image" Target="../media/image12.emf"/><Relationship Id="rId4" Type="http://schemas.openxmlformats.org/officeDocument/2006/relationships/customXml" Target="../ink/ink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customXml" Target="../ink/ink14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customXml" Target="../ink/ink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0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5" Type="http://schemas.openxmlformats.org/officeDocument/2006/relationships/image" Target="../media/image19.emf"/><Relationship Id="rId4" Type="http://schemas.openxmlformats.org/officeDocument/2006/relationships/customXml" Target="../ink/ink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emf"/><Relationship Id="rId18" Type="http://schemas.openxmlformats.org/officeDocument/2006/relationships/customXml" Target="../ink/ink29.xml"/><Relationship Id="rId26" Type="http://schemas.openxmlformats.org/officeDocument/2006/relationships/customXml" Target="../ink/ink33.xml"/><Relationship Id="rId21" Type="http://schemas.openxmlformats.org/officeDocument/2006/relationships/image" Target="../media/image31.emf"/><Relationship Id="rId34" Type="http://schemas.openxmlformats.org/officeDocument/2006/relationships/customXml" Target="../ink/ink37.xml"/><Relationship Id="rId7" Type="http://schemas.openxmlformats.org/officeDocument/2006/relationships/image" Target="../media/image24.emf"/><Relationship Id="rId12" Type="http://schemas.openxmlformats.org/officeDocument/2006/relationships/customXml" Target="../ink/ink26.xml"/><Relationship Id="rId17" Type="http://schemas.openxmlformats.org/officeDocument/2006/relationships/image" Target="../media/image29.emf"/><Relationship Id="rId25" Type="http://schemas.openxmlformats.org/officeDocument/2006/relationships/image" Target="../media/image33.emf"/><Relationship Id="rId33" Type="http://schemas.openxmlformats.org/officeDocument/2006/relationships/image" Target="../media/image37.emf"/><Relationship Id="rId2" Type="http://schemas.openxmlformats.org/officeDocument/2006/relationships/customXml" Target="../ink/ink21.xml"/><Relationship Id="rId16" Type="http://schemas.openxmlformats.org/officeDocument/2006/relationships/customXml" Target="../ink/ink28.xml"/><Relationship Id="rId20" Type="http://schemas.openxmlformats.org/officeDocument/2006/relationships/customXml" Target="../ink/ink30.xml"/><Relationship Id="rId29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.xml"/><Relationship Id="rId11" Type="http://schemas.openxmlformats.org/officeDocument/2006/relationships/image" Target="../media/image26.emf"/><Relationship Id="rId24" Type="http://schemas.openxmlformats.org/officeDocument/2006/relationships/customXml" Target="../ink/ink32.xml"/><Relationship Id="rId32" Type="http://schemas.openxmlformats.org/officeDocument/2006/relationships/customXml" Target="../ink/ink36.xml"/><Relationship Id="rId37" Type="http://schemas.openxmlformats.org/officeDocument/2006/relationships/image" Target="../media/image39.emf"/><Relationship Id="rId5" Type="http://schemas.openxmlformats.org/officeDocument/2006/relationships/image" Target="../media/image23.emf"/><Relationship Id="rId15" Type="http://schemas.openxmlformats.org/officeDocument/2006/relationships/image" Target="../media/image28.emf"/><Relationship Id="rId23" Type="http://schemas.openxmlformats.org/officeDocument/2006/relationships/image" Target="../media/image32.emf"/><Relationship Id="rId28" Type="http://schemas.openxmlformats.org/officeDocument/2006/relationships/customXml" Target="../ink/ink34.xml"/><Relationship Id="rId36" Type="http://schemas.openxmlformats.org/officeDocument/2006/relationships/customXml" Target="../ink/ink38.xml"/><Relationship Id="rId10" Type="http://schemas.openxmlformats.org/officeDocument/2006/relationships/customXml" Target="../ink/ink25.xml"/><Relationship Id="rId19" Type="http://schemas.openxmlformats.org/officeDocument/2006/relationships/image" Target="../media/image30.emf"/><Relationship Id="rId31" Type="http://schemas.openxmlformats.org/officeDocument/2006/relationships/image" Target="../media/image36.emf"/><Relationship Id="rId4" Type="http://schemas.openxmlformats.org/officeDocument/2006/relationships/customXml" Target="../ink/ink22.xml"/><Relationship Id="rId9" Type="http://schemas.openxmlformats.org/officeDocument/2006/relationships/image" Target="../media/image25.emf"/><Relationship Id="rId14" Type="http://schemas.openxmlformats.org/officeDocument/2006/relationships/customXml" Target="../ink/ink27.xml"/><Relationship Id="rId22" Type="http://schemas.openxmlformats.org/officeDocument/2006/relationships/customXml" Target="../ink/ink31.xml"/><Relationship Id="rId27" Type="http://schemas.openxmlformats.org/officeDocument/2006/relationships/image" Target="../media/image34.emf"/><Relationship Id="rId30" Type="http://schemas.openxmlformats.org/officeDocument/2006/relationships/customXml" Target="../ink/ink35.xml"/><Relationship Id="rId35" Type="http://schemas.openxmlformats.org/officeDocument/2006/relationships/image" Target="../media/image38.emf"/><Relationship Id="rId8" Type="http://schemas.openxmlformats.org/officeDocument/2006/relationships/customXml" Target="../ink/ink24.xml"/><Relationship Id="rId3" Type="http://schemas.openxmlformats.org/officeDocument/2006/relationships/image" Target="../media/image22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.xml"/><Relationship Id="rId13" Type="http://schemas.openxmlformats.org/officeDocument/2006/relationships/image" Target="../media/image47.emf"/><Relationship Id="rId18" Type="http://schemas.openxmlformats.org/officeDocument/2006/relationships/customXml" Target="../ink/ink47.xml"/><Relationship Id="rId3" Type="http://schemas.openxmlformats.org/officeDocument/2006/relationships/image" Target="../media/image42.emf"/><Relationship Id="rId21" Type="http://schemas.openxmlformats.org/officeDocument/2006/relationships/image" Target="../media/image51.emf"/><Relationship Id="rId7" Type="http://schemas.openxmlformats.org/officeDocument/2006/relationships/image" Target="../media/image44.emf"/><Relationship Id="rId12" Type="http://schemas.openxmlformats.org/officeDocument/2006/relationships/customXml" Target="../ink/ink44.xml"/><Relationship Id="rId17" Type="http://schemas.openxmlformats.org/officeDocument/2006/relationships/image" Target="../media/image49.emf"/><Relationship Id="rId2" Type="http://schemas.openxmlformats.org/officeDocument/2006/relationships/customXml" Target="../ink/ink39.xml"/><Relationship Id="rId16" Type="http://schemas.openxmlformats.org/officeDocument/2006/relationships/customXml" Target="../ink/ink46.xml"/><Relationship Id="rId20" Type="http://schemas.openxmlformats.org/officeDocument/2006/relationships/customXml" Target="../ink/ink4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1.xml"/><Relationship Id="rId11" Type="http://schemas.openxmlformats.org/officeDocument/2006/relationships/image" Target="../media/image46.emf"/><Relationship Id="rId5" Type="http://schemas.openxmlformats.org/officeDocument/2006/relationships/image" Target="../media/image43.emf"/><Relationship Id="rId15" Type="http://schemas.openxmlformats.org/officeDocument/2006/relationships/image" Target="../media/image48.emf"/><Relationship Id="rId23" Type="http://schemas.openxmlformats.org/officeDocument/2006/relationships/image" Target="../media/image52.emf"/><Relationship Id="rId10" Type="http://schemas.openxmlformats.org/officeDocument/2006/relationships/customXml" Target="../ink/ink43.xml"/><Relationship Id="rId19" Type="http://schemas.openxmlformats.org/officeDocument/2006/relationships/image" Target="../media/image50.emf"/><Relationship Id="rId4" Type="http://schemas.openxmlformats.org/officeDocument/2006/relationships/customXml" Target="../ink/ink40.xml"/><Relationship Id="rId9" Type="http://schemas.openxmlformats.org/officeDocument/2006/relationships/image" Target="../media/image45.emf"/><Relationship Id="rId14" Type="http://schemas.openxmlformats.org/officeDocument/2006/relationships/customXml" Target="../ink/ink45.xml"/><Relationship Id="rId22" Type="http://schemas.openxmlformats.org/officeDocument/2006/relationships/customXml" Target="../ink/ink4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3.xml"/><Relationship Id="rId13" Type="http://schemas.openxmlformats.org/officeDocument/2006/relationships/image" Target="../media/image58.emf"/><Relationship Id="rId3" Type="http://schemas.openxmlformats.org/officeDocument/2006/relationships/image" Target="../media/image53.emf"/><Relationship Id="rId7" Type="http://schemas.openxmlformats.org/officeDocument/2006/relationships/image" Target="../media/image55.emf"/><Relationship Id="rId12" Type="http://schemas.openxmlformats.org/officeDocument/2006/relationships/customXml" Target="../ink/ink55.xml"/><Relationship Id="rId17" Type="http://schemas.openxmlformats.org/officeDocument/2006/relationships/image" Target="../media/image60.emf"/><Relationship Id="rId2" Type="http://schemas.openxmlformats.org/officeDocument/2006/relationships/customXml" Target="../ink/ink50.xml"/><Relationship Id="rId16" Type="http://schemas.openxmlformats.org/officeDocument/2006/relationships/customXml" Target="../ink/ink5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2.xml"/><Relationship Id="rId11" Type="http://schemas.openxmlformats.org/officeDocument/2006/relationships/image" Target="../media/image57.emf"/><Relationship Id="rId5" Type="http://schemas.openxmlformats.org/officeDocument/2006/relationships/image" Target="../media/image54.emf"/><Relationship Id="rId15" Type="http://schemas.openxmlformats.org/officeDocument/2006/relationships/image" Target="../media/image59.emf"/><Relationship Id="rId10" Type="http://schemas.openxmlformats.org/officeDocument/2006/relationships/customXml" Target="../ink/ink54.xml"/><Relationship Id="rId4" Type="http://schemas.openxmlformats.org/officeDocument/2006/relationships/customXml" Target="../ink/ink51.xml"/><Relationship Id="rId9" Type="http://schemas.openxmlformats.org/officeDocument/2006/relationships/image" Target="../media/image56.emf"/><Relationship Id="rId14" Type="http://schemas.openxmlformats.org/officeDocument/2006/relationships/customXml" Target="../ink/ink5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customXml" Target="../ink/ink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customXml" Target="../ink/ink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customXml" Target="../ink/ink61.xml"/><Relationship Id="rId13" Type="http://schemas.openxmlformats.org/officeDocument/2006/relationships/image" Target="../media/image67.emf"/><Relationship Id="rId3" Type="http://schemas.openxmlformats.org/officeDocument/2006/relationships/image" Target="../media/image62.emf"/><Relationship Id="rId7" Type="http://schemas.openxmlformats.org/officeDocument/2006/relationships/image" Target="../media/image64.emf"/><Relationship Id="rId12" Type="http://schemas.openxmlformats.org/officeDocument/2006/relationships/customXml" Target="../ink/ink63.xml"/><Relationship Id="rId2" Type="http://schemas.openxmlformats.org/officeDocument/2006/relationships/customXml" Target="../ink/ink5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0.xml"/><Relationship Id="rId11" Type="http://schemas.openxmlformats.org/officeDocument/2006/relationships/image" Target="../media/image66.emf"/><Relationship Id="rId5" Type="http://schemas.openxmlformats.org/officeDocument/2006/relationships/image" Target="../media/image63.emf"/><Relationship Id="rId10" Type="http://schemas.openxmlformats.org/officeDocument/2006/relationships/customXml" Target="../ink/ink62.xml"/><Relationship Id="rId4" Type="http://schemas.openxmlformats.org/officeDocument/2006/relationships/customXml" Target="../ink/ink59.xml"/><Relationship Id="rId9" Type="http://schemas.openxmlformats.org/officeDocument/2006/relationships/image" Target="../media/image65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4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customXml" Target="../ink/ink65.xml"/><Relationship Id="rId7" Type="http://schemas.openxmlformats.org/officeDocument/2006/relationships/customXml" Target="../ink/ink67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emf"/><Relationship Id="rId5" Type="http://schemas.openxmlformats.org/officeDocument/2006/relationships/customXml" Target="../ink/ink66.xml"/><Relationship Id="rId4" Type="http://schemas.openxmlformats.org/officeDocument/2006/relationships/image" Target="../media/image41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8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e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customXml" Target="../ink/ink6.xml"/><Relationship Id="rId4" Type="http://schemas.openxmlformats.org/officeDocument/2006/relationships/image" Target="../media/image6.e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customXml" Target="../ink/ink72.xml"/><Relationship Id="rId3" Type="http://schemas.openxmlformats.org/officeDocument/2006/relationships/image" Target="../media/image70.emf"/><Relationship Id="rId7" Type="http://schemas.openxmlformats.org/officeDocument/2006/relationships/image" Target="../media/image72.emf"/><Relationship Id="rId2" Type="http://schemas.openxmlformats.org/officeDocument/2006/relationships/customXml" Target="../ink/ink6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1.xml"/><Relationship Id="rId11" Type="http://schemas.openxmlformats.org/officeDocument/2006/relationships/image" Target="../media/image74.emf"/><Relationship Id="rId5" Type="http://schemas.openxmlformats.org/officeDocument/2006/relationships/image" Target="../media/image71.emf"/><Relationship Id="rId10" Type="http://schemas.openxmlformats.org/officeDocument/2006/relationships/customXml" Target="../ink/ink73.xml"/><Relationship Id="rId4" Type="http://schemas.openxmlformats.org/officeDocument/2006/relationships/customXml" Target="../ink/ink70.xml"/><Relationship Id="rId9" Type="http://schemas.openxmlformats.org/officeDocument/2006/relationships/image" Target="../media/image73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customXml" Target="../ink/ink77.xml"/><Relationship Id="rId13" Type="http://schemas.openxmlformats.org/officeDocument/2006/relationships/image" Target="../media/image80.emf"/><Relationship Id="rId18" Type="http://schemas.openxmlformats.org/officeDocument/2006/relationships/customXml" Target="../ink/ink82.xml"/><Relationship Id="rId3" Type="http://schemas.openxmlformats.org/officeDocument/2006/relationships/image" Target="../media/image75.emf"/><Relationship Id="rId21" Type="http://schemas.openxmlformats.org/officeDocument/2006/relationships/image" Target="../media/image84.emf"/><Relationship Id="rId7" Type="http://schemas.openxmlformats.org/officeDocument/2006/relationships/image" Target="../media/image77.emf"/><Relationship Id="rId12" Type="http://schemas.openxmlformats.org/officeDocument/2006/relationships/customXml" Target="../ink/ink79.xml"/><Relationship Id="rId17" Type="http://schemas.openxmlformats.org/officeDocument/2006/relationships/image" Target="../media/image82.emf"/><Relationship Id="rId25" Type="http://schemas.openxmlformats.org/officeDocument/2006/relationships/image" Target="../media/image86.emf"/><Relationship Id="rId2" Type="http://schemas.openxmlformats.org/officeDocument/2006/relationships/customXml" Target="../ink/ink74.xml"/><Relationship Id="rId16" Type="http://schemas.openxmlformats.org/officeDocument/2006/relationships/customXml" Target="../ink/ink81.xml"/><Relationship Id="rId20" Type="http://schemas.openxmlformats.org/officeDocument/2006/relationships/customXml" Target="../ink/ink8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6.xml"/><Relationship Id="rId11" Type="http://schemas.openxmlformats.org/officeDocument/2006/relationships/image" Target="../media/image79.emf"/><Relationship Id="rId24" Type="http://schemas.openxmlformats.org/officeDocument/2006/relationships/customXml" Target="../ink/ink85.xml"/><Relationship Id="rId5" Type="http://schemas.openxmlformats.org/officeDocument/2006/relationships/image" Target="../media/image76.emf"/><Relationship Id="rId15" Type="http://schemas.openxmlformats.org/officeDocument/2006/relationships/image" Target="../media/image81.emf"/><Relationship Id="rId23" Type="http://schemas.openxmlformats.org/officeDocument/2006/relationships/image" Target="../media/image85.emf"/><Relationship Id="rId10" Type="http://schemas.openxmlformats.org/officeDocument/2006/relationships/customXml" Target="../ink/ink78.xml"/><Relationship Id="rId19" Type="http://schemas.openxmlformats.org/officeDocument/2006/relationships/image" Target="../media/image83.emf"/><Relationship Id="rId4" Type="http://schemas.openxmlformats.org/officeDocument/2006/relationships/customXml" Target="../ink/ink75.xml"/><Relationship Id="rId9" Type="http://schemas.openxmlformats.org/officeDocument/2006/relationships/image" Target="../media/image78.emf"/><Relationship Id="rId14" Type="http://schemas.openxmlformats.org/officeDocument/2006/relationships/customXml" Target="../ink/ink80.xml"/><Relationship Id="rId22" Type="http://schemas.openxmlformats.org/officeDocument/2006/relationships/customXml" Target="../ink/ink84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customXml" Target="../ink/ink89.xml"/><Relationship Id="rId13" Type="http://schemas.openxmlformats.org/officeDocument/2006/relationships/image" Target="../media/image92.emf"/><Relationship Id="rId18" Type="http://schemas.openxmlformats.org/officeDocument/2006/relationships/customXml" Target="../ink/ink94.xml"/><Relationship Id="rId3" Type="http://schemas.openxmlformats.org/officeDocument/2006/relationships/image" Target="../media/image87.emf"/><Relationship Id="rId21" Type="http://schemas.openxmlformats.org/officeDocument/2006/relationships/image" Target="../media/image96.emf"/><Relationship Id="rId7" Type="http://schemas.openxmlformats.org/officeDocument/2006/relationships/image" Target="../media/image89.emf"/><Relationship Id="rId12" Type="http://schemas.openxmlformats.org/officeDocument/2006/relationships/customXml" Target="../ink/ink91.xml"/><Relationship Id="rId17" Type="http://schemas.openxmlformats.org/officeDocument/2006/relationships/image" Target="../media/image94.emf"/><Relationship Id="rId2" Type="http://schemas.openxmlformats.org/officeDocument/2006/relationships/customXml" Target="../ink/ink86.xml"/><Relationship Id="rId16" Type="http://schemas.openxmlformats.org/officeDocument/2006/relationships/customXml" Target="../ink/ink93.xml"/><Relationship Id="rId20" Type="http://schemas.openxmlformats.org/officeDocument/2006/relationships/customXml" Target="../ink/ink9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8.xml"/><Relationship Id="rId11" Type="http://schemas.openxmlformats.org/officeDocument/2006/relationships/image" Target="../media/image91.emf"/><Relationship Id="rId5" Type="http://schemas.openxmlformats.org/officeDocument/2006/relationships/image" Target="../media/image88.emf"/><Relationship Id="rId15" Type="http://schemas.openxmlformats.org/officeDocument/2006/relationships/image" Target="../media/image93.emf"/><Relationship Id="rId23" Type="http://schemas.openxmlformats.org/officeDocument/2006/relationships/image" Target="../media/image97.emf"/><Relationship Id="rId10" Type="http://schemas.openxmlformats.org/officeDocument/2006/relationships/customXml" Target="../ink/ink90.xml"/><Relationship Id="rId19" Type="http://schemas.openxmlformats.org/officeDocument/2006/relationships/image" Target="../media/image95.emf"/><Relationship Id="rId4" Type="http://schemas.openxmlformats.org/officeDocument/2006/relationships/customXml" Target="../ink/ink87.xml"/><Relationship Id="rId9" Type="http://schemas.openxmlformats.org/officeDocument/2006/relationships/image" Target="../media/image90.emf"/><Relationship Id="rId14" Type="http://schemas.openxmlformats.org/officeDocument/2006/relationships/customXml" Target="../ink/ink92.xml"/><Relationship Id="rId22" Type="http://schemas.openxmlformats.org/officeDocument/2006/relationships/customXml" Target="../ink/ink96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0.xml"/><Relationship Id="rId3" Type="http://schemas.openxmlformats.org/officeDocument/2006/relationships/image" Target="../media/image98.emf"/><Relationship Id="rId7" Type="http://schemas.openxmlformats.org/officeDocument/2006/relationships/image" Target="../media/image100.emf"/><Relationship Id="rId2" Type="http://schemas.openxmlformats.org/officeDocument/2006/relationships/customXml" Target="../ink/ink9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9.xml"/><Relationship Id="rId5" Type="http://schemas.openxmlformats.org/officeDocument/2006/relationships/image" Target="../media/image99.emf"/><Relationship Id="rId4" Type="http://schemas.openxmlformats.org/officeDocument/2006/relationships/customXml" Target="../ink/ink98.xml"/><Relationship Id="rId9" Type="http://schemas.openxmlformats.org/officeDocument/2006/relationships/image" Target="../media/image10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0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../media/image9.emf"/><Relationship Id="rId4" Type="http://schemas.openxmlformats.org/officeDocument/2006/relationships/customXml" Target="../ink/ink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Acids, Bases, and Buffers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Defining an Acid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pH Scale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Finding the pH of weak acids and bases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Acid-Base titrations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Choice of indicators for titrations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Buffer solutions</a:t>
            </a:r>
          </a:p>
        </p:txBody>
      </p:sp>
    </p:spTree>
    <p:extLst>
      <p:ext uri="{BB962C8B-B14F-4D97-AF65-F5344CB8AC3E}">
        <p14:creationId xmlns:p14="http://schemas.microsoft.com/office/powerpoint/2010/main" val="11315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6" name="Ink 35"/>
              <p14:cNvContentPartPr/>
              <p14:nvPr/>
            </p14:nvContentPartPr>
            <p14:xfrm>
              <a:off x="636495" y="690780"/>
              <a:ext cx="9679320" cy="441540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3175" y="678900"/>
                <a:ext cx="9707400" cy="444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3" name="Ink 72"/>
              <p14:cNvContentPartPr/>
              <p14:nvPr/>
            </p14:nvContentPartPr>
            <p14:xfrm>
              <a:off x="5031375" y="2885340"/>
              <a:ext cx="310740" cy="23760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17692" y="2871660"/>
                <a:ext cx="328743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4" name="Ink 73"/>
              <p14:cNvContentPartPr/>
              <p14:nvPr/>
            </p14:nvContentPartPr>
            <p14:xfrm>
              <a:off x="5203815" y="2901540"/>
              <a:ext cx="79980" cy="126108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00573" y="2892180"/>
                <a:ext cx="96913" cy="127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915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Ionic Product of Water (K</a:t>
            </a:r>
            <a:r>
              <a:rPr lang="en-GB" baseline="-25000" dirty="0"/>
              <a:t>w</a:t>
            </a:r>
            <a:r>
              <a:rPr lang="en-GB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/>
              <a:t>Since H</a:t>
            </a:r>
            <a:r>
              <a:rPr lang="en-GB" sz="3600" baseline="-25000" dirty="0"/>
              <a:t>2</a:t>
            </a:r>
            <a:r>
              <a:rPr lang="en-GB" sz="3600" dirty="0"/>
              <a:t>O            H</a:t>
            </a:r>
            <a:r>
              <a:rPr lang="en-GB" sz="3600" baseline="30000" dirty="0"/>
              <a:t>+</a:t>
            </a:r>
            <a:r>
              <a:rPr lang="en-GB" sz="3600" dirty="0"/>
              <a:t> + OH</a:t>
            </a:r>
            <a:r>
              <a:rPr lang="en-GB" sz="3600" baseline="30000" dirty="0"/>
              <a:t>-</a:t>
            </a:r>
          </a:p>
          <a:p>
            <a:r>
              <a:rPr lang="en-GB" sz="3600" dirty="0"/>
              <a:t>For every water molecule, one H+ ion and one OH- ion is produced.</a:t>
            </a:r>
          </a:p>
          <a:p>
            <a:r>
              <a:rPr lang="en-GB" sz="3600" dirty="0"/>
              <a:t>So we can use the expression</a:t>
            </a:r>
          </a:p>
          <a:p>
            <a:pPr marL="0" indent="0">
              <a:buNone/>
            </a:pPr>
            <a:r>
              <a:rPr lang="en-GB" sz="3600" dirty="0"/>
              <a:t>	K</a:t>
            </a:r>
            <a:r>
              <a:rPr lang="en-GB" sz="3600" baseline="-25000" dirty="0"/>
              <a:t>w</a:t>
            </a:r>
            <a:r>
              <a:rPr lang="en-GB" sz="3600" dirty="0"/>
              <a:t> = [H</a:t>
            </a:r>
            <a:r>
              <a:rPr lang="en-GB" sz="3600" baseline="30000" dirty="0"/>
              <a:t>+</a:t>
            </a:r>
            <a:r>
              <a:rPr lang="en-GB" sz="3600" dirty="0"/>
              <a:t>][OH</a:t>
            </a:r>
            <a:r>
              <a:rPr lang="en-GB" sz="3600" baseline="30000" dirty="0"/>
              <a:t>-</a:t>
            </a:r>
            <a:r>
              <a:rPr lang="en-GB" sz="3600" dirty="0"/>
              <a:t>]</a:t>
            </a:r>
          </a:p>
          <a:p>
            <a:pPr marL="0" indent="0">
              <a:buNone/>
            </a:pPr>
            <a:r>
              <a:rPr lang="en-GB" sz="3600" dirty="0"/>
              <a:t>	K</a:t>
            </a:r>
            <a:r>
              <a:rPr lang="en-GB" sz="3600" baseline="-25000" dirty="0"/>
              <a:t>w</a:t>
            </a:r>
            <a:r>
              <a:rPr lang="en-GB" sz="3600" dirty="0"/>
              <a:t> = [H</a:t>
            </a:r>
            <a:r>
              <a:rPr lang="en-GB" sz="3600" baseline="30000" dirty="0"/>
              <a:t>+</a:t>
            </a:r>
            <a:r>
              <a:rPr lang="en-GB" sz="3600" dirty="0"/>
              <a:t>]</a:t>
            </a:r>
            <a:r>
              <a:rPr lang="en-GB" sz="3600" baseline="30000" dirty="0"/>
              <a:t>2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2" descr="http://www.chemtutor.com/images/arra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1986387"/>
            <a:ext cx="517467" cy="27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3648187" y="5386549"/>
              <a:ext cx="1425600" cy="516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43507" y="5381869"/>
                <a:ext cx="143352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3684187" y="4370629"/>
              <a:ext cx="6601320" cy="17287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72667" y="4353349"/>
                <a:ext cx="6631560" cy="176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304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pH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Learning Objectives:</a:t>
            </a:r>
          </a:p>
          <a:p>
            <a:pPr marL="514350" indent="-514350">
              <a:buAutoNum type="arabicPeriod"/>
            </a:pPr>
            <a:r>
              <a:rPr lang="en-GB" sz="3200" dirty="0"/>
              <a:t>Define </a:t>
            </a:r>
            <a:r>
              <a:rPr lang="en-GB" sz="3200" dirty="0" err="1"/>
              <a:t>pH.</a:t>
            </a:r>
            <a:endParaRPr lang="en-GB" sz="3200" dirty="0"/>
          </a:p>
          <a:p>
            <a:pPr marL="514350" indent="-514350">
              <a:buAutoNum type="arabicPeriod"/>
            </a:pPr>
            <a:r>
              <a:rPr lang="en-GB" sz="3200" dirty="0"/>
              <a:t>Use the pH to find the concentration of H</a:t>
            </a:r>
            <a:r>
              <a:rPr lang="en-GB" sz="3200" baseline="30000" dirty="0"/>
              <a:t>+</a:t>
            </a:r>
            <a:r>
              <a:rPr lang="en-GB" sz="3200" dirty="0"/>
              <a:t> and OH</a:t>
            </a:r>
            <a:r>
              <a:rPr lang="en-GB" sz="3200" baseline="30000" dirty="0"/>
              <a:t>- </a:t>
            </a:r>
            <a:r>
              <a:rPr lang="en-GB" sz="3200" dirty="0"/>
              <a:t>ions.</a:t>
            </a:r>
          </a:p>
          <a:p>
            <a:pPr marL="514350" indent="-514350">
              <a:buAutoNum type="arabicPeriod"/>
            </a:pPr>
            <a:r>
              <a:rPr lang="en-GB" sz="3200" dirty="0"/>
              <a:t>Calculate pH from concentration of ions.</a:t>
            </a:r>
          </a:p>
        </p:txBody>
      </p:sp>
    </p:spTree>
    <p:extLst>
      <p:ext uri="{BB962C8B-B14F-4D97-AF65-F5344CB8AC3E}">
        <p14:creationId xmlns:p14="http://schemas.microsoft.com/office/powerpoint/2010/main" val="239935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000" b="1" dirty="0">
                <a:solidFill>
                  <a:srgbClr val="FF0000"/>
                </a:solidFill>
              </a:rPr>
              <a:t>pH = -log</a:t>
            </a:r>
            <a:r>
              <a:rPr lang="en-GB" sz="4000" b="1" baseline="-25000" dirty="0">
                <a:solidFill>
                  <a:srgbClr val="FF0000"/>
                </a:solidFill>
              </a:rPr>
              <a:t>10</a:t>
            </a:r>
            <a:r>
              <a:rPr lang="en-GB" sz="4000" b="1" dirty="0">
                <a:solidFill>
                  <a:srgbClr val="FF0000"/>
                </a:solidFill>
              </a:rPr>
              <a:t>[H</a:t>
            </a:r>
            <a:r>
              <a:rPr lang="en-GB" sz="4000" b="1" baseline="30000" dirty="0">
                <a:solidFill>
                  <a:srgbClr val="FF0000"/>
                </a:solidFill>
              </a:rPr>
              <a:t>+</a:t>
            </a:r>
            <a:r>
              <a:rPr lang="en-GB" sz="4000" b="1" dirty="0">
                <a:solidFill>
                  <a:srgbClr val="FF0000"/>
                </a:solidFill>
              </a:rPr>
              <a:t>]</a:t>
            </a:r>
          </a:p>
          <a:p>
            <a:pPr marL="0" indent="0">
              <a:buNone/>
            </a:pPr>
            <a:endParaRPr lang="en-GB" sz="3200" dirty="0"/>
          </a:p>
          <a:p>
            <a:r>
              <a:rPr lang="en-GB" sz="3200" u="sng" dirty="0"/>
              <a:t>Why is a logarithmic scale used?</a:t>
            </a:r>
          </a:p>
          <a:p>
            <a:r>
              <a:rPr lang="en-GB" sz="3200" dirty="0"/>
              <a:t>Because the [H+] varies so greatly the logarithmic scale helps us to use numbers that are more manageable.</a:t>
            </a:r>
          </a:p>
          <a:p>
            <a:endParaRPr lang="en-GB" sz="3200" dirty="0"/>
          </a:p>
          <a:p>
            <a:r>
              <a:rPr lang="en-GB" sz="3200" u="sng" dirty="0"/>
              <a:t>What does this mean?</a:t>
            </a:r>
          </a:p>
          <a:p>
            <a:r>
              <a:rPr lang="en-GB" sz="3200" dirty="0"/>
              <a:t>This means that a pH of 2 is 10X more acidic than a pH of 3.</a:t>
            </a:r>
          </a:p>
        </p:txBody>
      </p:sp>
    </p:spTree>
    <p:extLst>
      <p:ext uri="{BB962C8B-B14F-4D97-AF65-F5344CB8AC3E}">
        <p14:creationId xmlns:p14="http://schemas.microsoft.com/office/powerpoint/2010/main" val="339362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Try this out, Calculating pH from [H</a:t>
            </a:r>
            <a:r>
              <a:rPr lang="en-GB" baseline="30000" dirty="0"/>
              <a:t>+</a:t>
            </a:r>
            <a:r>
              <a:rPr lang="en-GB" dirty="0"/>
              <a:t>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pH = -log[H</a:t>
            </a:r>
            <a:r>
              <a:rPr lang="en-GB" baseline="30000" dirty="0"/>
              <a:t>+</a:t>
            </a:r>
            <a:r>
              <a:rPr lang="en-GB" dirty="0"/>
              <a:t>]</a:t>
            </a:r>
          </a:p>
          <a:p>
            <a:endParaRPr lang="en-GB" dirty="0"/>
          </a:p>
          <a:p>
            <a:r>
              <a:rPr lang="en-GB" dirty="0"/>
              <a:t>Calculate the pH for the following [H</a:t>
            </a:r>
            <a:r>
              <a:rPr lang="en-GB" baseline="30000" dirty="0"/>
              <a:t>+</a:t>
            </a:r>
            <a:r>
              <a:rPr lang="en-GB" dirty="0"/>
              <a:t>] to see how this works:</a:t>
            </a:r>
          </a:p>
          <a:p>
            <a:r>
              <a:rPr lang="en-GB" dirty="0"/>
              <a:t>1.0 x 10 </a:t>
            </a:r>
            <a:r>
              <a:rPr lang="en-GB" baseline="30000" dirty="0"/>
              <a:t>-1 </a:t>
            </a:r>
            <a:r>
              <a:rPr lang="en-GB" dirty="0" err="1"/>
              <a:t>mol</a:t>
            </a:r>
            <a:r>
              <a:rPr lang="en-GB" dirty="0"/>
              <a:t> dm</a:t>
            </a:r>
            <a:r>
              <a:rPr lang="en-GB" baseline="30000" dirty="0"/>
              <a:t>-3</a:t>
            </a:r>
          </a:p>
          <a:p>
            <a:r>
              <a:rPr lang="en-GB" dirty="0"/>
              <a:t>1.0 x 10 </a:t>
            </a:r>
            <a:r>
              <a:rPr lang="en-GB" baseline="30000" dirty="0"/>
              <a:t>-7 </a:t>
            </a:r>
            <a:r>
              <a:rPr lang="en-GB" dirty="0" err="1"/>
              <a:t>mol</a:t>
            </a:r>
            <a:r>
              <a:rPr lang="en-GB" dirty="0"/>
              <a:t> dm</a:t>
            </a:r>
            <a:r>
              <a:rPr lang="en-GB" baseline="30000" dirty="0"/>
              <a:t>-3</a:t>
            </a:r>
          </a:p>
          <a:p>
            <a:r>
              <a:rPr lang="en-GB" dirty="0"/>
              <a:t>1.0 x 10 </a:t>
            </a:r>
            <a:r>
              <a:rPr lang="en-GB" baseline="30000" dirty="0"/>
              <a:t>-14 </a:t>
            </a:r>
            <a:r>
              <a:rPr lang="en-GB" dirty="0" err="1"/>
              <a:t>mol</a:t>
            </a:r>
            <a:r>
              <a:rPr lang="en-GB" dirty="0"/>
              <a:t> dm</a:t>
            </a:r>
            <a:r>
              <a:rPr lang="en-GB" baseline="30000" dirty="0"/>
              <a:t>-3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As [H</a:t>
            </a:r>
            <a:r>
              <a:rPr lang="en-GB" baseline="30000" dirty="0"/>
              <a:t>+</a:t>
            </a:r>
            <a:r>
              <a:rPr lang="en-GB" dirty="0"/>
              <a:t>] increases, the pH…</a:t>
            </a:r>
          </a:p>
        </p:txBody>
      </p:sp>
    </p:spTree>
    <p:extLst>
      <p:ext uri="{BB962C8B-B14F-4D97-AF65-F5344CB8AC3E}">
        <p14:creationId xmlns:p14="http://schemas.microsoft.com/office/powerpoint/2010/main" val="183986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logs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/>
              <p14:cNvContentPartPr/>
              <p14:nvPr/>
            </p14:nvContentPartPr>
            <p14:xfrm>
              <a:off x="634942" y="1553269"/>
              <a:ext cx="11163240" cy="47725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2702" y="1541389"/>
                <a:ext cx="11187360" cy="47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" name="Ink 39"/>
              <p14:cNvContentPartPr/>
              <p14:nvPr/>
            </p14:nvContentPartPr>
            <p14:xfrm>
              <a:off x="1275022" y="3370909"/>
              <a:ext cx="0" cy="396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0" cy="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213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</a:t>
            </a:r>
            <a:r>
              <a:rPr lang="en-GB" baseline="-25000" dirty="0"/>
              <a:t>w</a:t>
            </a:r>
            <a:r>
              <a:rPr lang="en-GB" dirty="0"/>
              <a:t> changes with temperature, so pH of water also changes with temperature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2195354"/>
          <a:ext cx="10515600" cy="361188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Helvetica, Arial"/>
                        </a:rPr>
                        <a:t>T (°C)</a:t>
                      </a:r>
                      <a:endParaRPr lang="en-GB" dirty="0"/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Helvetica, Arial"/>
                        </a:rPr>
                        <a:t>K</a:t>
                      </a:r>
                      <a:r>
                        <a:rPr lang="en-GB" baseline="-25000">
                          <a:latin typeface="Helvetica, Arial"/>
                        </a:rPr>
                        <a:t>w</a:t>
                      </a:r>
                      <a:r>
                        <a:rPr lang="en-GB">
                          <a:latin typeface="Helvetica, Arial"/>
                        </a:rPr>
                        <a:t> (mol</a:t>
                      </a:r>
                      <a:r>
                        <a:rPr lang="en-GB" baseline="30000">
                          <a:latin typeface="Helvetica, Arial"/>
                        </a:rPr>
                        <a:t>2</a:t>
                      </a:r>
                      <a:r>
                        <a:rPr lang="en-GB">
                          <a:latin typeface="Helvetica, Arial"/>
                        </a:rPr>
                        <a:t> dm</a:t>
                      </a:r>
                      <a:r>
                        <a:rPr lang="en-GB" baseline="30000">
                          <a:latin typeface="Helvetica, Arial"/>
                        </a:rPr>
                        <a:t>-6</a:t>
                      </a:r>
                      <a:r>
                        <a:rPr lang="en-GB">
                          <a:latin typeface="Helvetica, Arial"/>
                        </a:rPr>
                        <a:t>)</a:t>
                      </a:r>
                      <a:endParaRPr lang="en-GB"/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Helvetica, Arial"/>
                        </a:rPr>
                        <a:t>pH</a:t>
                      </a:r>
                      <a:endParaRPr lang="en-GB"/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Helvetica, Arial"/>
                        </a:rPr>
                        <a:t>0</a:t>
                      </a:r>
                      <a:endParaRPr lang="en-GB"/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Helvetica, Arial"/>
                        </a:rPr>
                        <a:t>0.114 x 10</a:t>
                      </a:r>
                      <a:r>
                        <a:rPr lang="en-GB" baseline="30000">
                          <a:latin typeface="Helvetica, Arial"/>
                        </a:rPr>
                        <a:t>-14</a:t>
                      </a:r>
                      <a:endParaRPr lang="en-GB"/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Helvetica, Arial"/>
                        </a:rPr>
                        <a:t>7.47</a:t>
                      </a:r>
                      <a:endParaRPr lang="en-GB"/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Helvetica, Arial"/>
                        </a:rPr>
                        <a:t>10</a:t>
                      </a:r>
                      <a:endParaRPr lang="en-GB"/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Helvetica, Arial"/>
                        </a:rPr>
                        <a:t>0.293 x 10</a:t>
                      </a:r>
                      <a:r>
                        <a:rPr lang="en-GB" baseline="30000">
                          <a:latin typeface="Helvetica, Arial"/>
                        </a:rPr>
                        <a:t>-14</a:t>
                      </a:r>
                      <a:endParaRPr lang="en-GB"/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Helvetica, Arial"/>
                        </a:rPr>
                        <a:t>7.27</a:t>
                      </a:r>
                      <a:endParaRPr lang="en-GB"/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Helvetica, Arial"/>
                        </a:rPr>
                        <a:t>20</a:t>
                      </a:r>
                      <a:endParaRPr lang="en-GB"/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Helvetica, Arial"/>
                        </a:rPr>
                        <a:t>0.681 x 10</a:t>
                      </a:r>
                      <a:r>
                        <a:rPr lang="en-GB" baseline="30000">
                          <a:latin typeface="Helvetica, Arial"/>
                        </a:rPr>
                        <a:t>-14</a:t>
                      </a:r>
                      <a:endParaRPr lang="en-GB"/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Helvetica, Arial"/>
                        </a:rPr>
                        <a:t>7.08</a:t>
                      </a:r>
                      <a:endParaRPr lang="en-GB"/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Helvetica, Arial"/>
                        </a:rPr>
                        <a:t>25</a:t>
                      </a:r>
                      <a:endParaRPr lang="en-GB"/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Helvetica, Arial"/>
                        </a:rPr>
                        <a:t>1.008 x 10</a:t>
                      </a:r>
                      <a:r>
                        <a:rPr lang="en-GB" baseline="30000">
                          <a:latin typeface="Helvetica, Arial"/>
                        </a:rPr>
                        <a:t>-14</a:t>
                      </a:r>
                      <a:endParaRPr lang="en-GB"/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Helvetica, Arial"/>
                        </a:rPr>
                        <a:t>7.00</a:t>
                      </a:r>
                      <a:endParaRPr lang="en-GB" dirty="0"/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Helvetica, Arial"/>
                        </a:rPr>
                        <a:t>30</a:t>
                      </a:r>
                      <a:endParaRPr lang="en-GB"/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Helvetica, Arial"/>
                        </a:rPr>
                        <a:t>1.471 x 10</a:t>
                      </a:r>
                      <a:r>
                        <a:rPr lang="en-GB" baseline="30000">
                          <a:latin typeface="Helvetica, Arial"/>
                        </a:rPr>
                        <a:t>-14</a:t>
                      </a:r>
                      <a:endParaRPr lang="en-GB"/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Helvetica, Arial"/>
                        </a:rPr>
                        <a:t>6.92</a:t>
                      </a:r>
                      <a:endParaRPr lang="en-GB"/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Helvetica, Arial"/>
                        </a:rPr>
                        <a:t>40</a:t>
                      </a:r>
                      <a:endParaRPr lang="en-GB"/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Helvetica, Arial"/>
                        </a:rPr>
                        <a:t>2.916 x 10</a:t>
                      </a:r>
                      <a:r>
                        <a:rPr lang="en-GB" baseline="30000">
                          <a:latin typeface="Helvetica, Arial"/>
                        </a:rPr>
                        <a:t>-14</a:t>
                      </a:r>
                      <a:endParaRPr lang="en-GB"/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Helvetica, Arial"/>
                        </a:rPr>
                        <a:t>6.77</a:t>
                      </a:r>
                      <a:endParaRPr lang="en-GB"/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Helvetica, Arial"/>
                        </a:rPr>
                        <a:t>50</a:t>
                      </a:r>
                      <a:endParaRPr lang="en-GB"/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Helvetica, Arial"/>
                        </a:rPr>
                        <a:t>5.476 x 10</a:t>
                      </a:r>
                      <a:r>
                        <a:rPr lang="en-GB" baseline="30000">
                          <a:latin typeface="Helvetica, Arial"/>
                        </a:rPr>
                        <a:t>-14</a:t>
                      </a:r>
                      <a:endParaRPr lang="en-GB"/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Helvetica, Arial"/>
                        </a:rPr>
                        <a:t>6.63</a:t>
                      </a:r>
                      <a:endParaRPr lang="en-GB"/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Helvetica, Arial"/>
                        </a:rPr>
                        <a:t>100</a:t>
                      </a:r>
                      <a:endParaRPr lang="en-GB"/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Helvetica, Arial"/>
                        </a:rPr>
                        <a:t>51.3 x 10</a:t>
                      </a:r>
                      <a:r>
                        <a:rPr lang="en-GB" baseline="30000">
                          <a:latin typeface="Helvetica, Arial"/>
                        </a:rPr>
                        <a:t>-14</a:t>
                      </a:r>
                      <a:endParaRPr lang="en-GB"/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Helvetica, Arial"/>
                        </a:rPr>
                        <a:t>6.14</a:t>
                      </a:r>
                      <a:endParaRPr lang="en-GB" dirty="0"/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0" y="21955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99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Calculating [H</a:t>
            </a:r>
            <a:r>
              <a:rPr lang="en-GB" baseline="30000" dirty="0"/>
              <a:t>+</a:t>
            </a:r>
            <a:r>
              <a:rPr lang="en-GB" dirty="0"/>
              <a:t>] from pH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880935" y="1580340"/>
              <a:ext cx="10121760" cy="45280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8695" y="1566660"/>
                <a:ext cx="10149840" cy="45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2" name="Ink 31"/>
              <p14:cNvContentPartPr/>
              <p14:nvPr/>
            </p14:nvContentPartPr>
            <p14:xfrm>
              <a:off x="6834975" y="1885260"/>
              <a:ext cx="0" cy="237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5" name="Ink 114"/>
              <p14:cNvContentPartPr/>
              <p14:nvPr/>
            </p14:nvContentPartPr>
            <p14:xfrm>
              <a:off x="6892575" y="3103860"/>
              <a:ext cx="4572000" cy="67464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85735" y="3089460"/>
                <a:ext cx="4584240" cy="70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833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Calculating [OH</a:t>
            </a:r>
            <a:r>
              <a:rPr lang="en-GB" baseline="30000" dirty="0"/>
              <a:t>-</a:t>
            </a:r>
            <a:r>
              <a:rPr lang="en-GB" dirty="0"/>
              <a:t>] (extra step)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605175" y="1493220"/>
              <a:ext cx="11190240" cy="48027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0775" y="1478460"/>
                <a:ext cx="11221560" cy="483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32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 of STRONG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 strong acids we make the assumption</a:t>
            </a:r>
          </a:p>
          <a:p>
            <a:r>
              <a:rPr lang="en-GB" dirty="0"/>
              <a:t>STRONG ACIDS DISSOCIATE COMPLETELY.</a:t>
            </a:r>
          </a:p>
          <a:p>
            <a:r>
              <a:rPr lang="en-GB" dirty="0"/>
              <a:t>Therefore:			</a:t>
            </a:r>
            <a:r>
              <a:rPr lang="en-GB" sz="3200" b="1" dirty="0">
                <a:solidFill>
                  <a:srgbClr val="FF0000"/>
                </a:solidFill>
              </a:rPr>
              <a:t>[HA] = [H</a:t>
            </a:r>
            <a:r>
              <a:rPr lang="en-GB" sz="3200" b="1" baseline="30000" dirty="0">
                <a:solidFill>
                  <a:srgbClr val="FF0000"/>
                </a:solidFill>
              </a:rPr>
              <a:t>+</a:t>
            </a:r>
            <a:r>
              <a:rPr lang="en-GB" sz="3200" b="1" dirty="0">
                <a:solidFill>
                  <a:srgbClr val="FF0000"/>
                </a:solidFill>
              </a:rPr>
              <a:t>]</a:t>
            </a:r>
          </a:p>
          <a:p>
            <a:endParaRPr lang="en-GB" dirty="0"/>
          </a:p>
          <a:p>
            <a:r>
              <a:rPr lang="en-GB" dirty="0"/>
              <a:t>Calculate the pH of a solution with </a:t>
            </a:r>
            <a:r>
              <a:rPr lang="en-GB" dirty="0" err="1"/>
              <a:t>HCl</a:t>
            </a:r>
            <a:r>
              <a:rPr lang="en-GB" dirty="0"/>
              <a:t> concentration of:</a:t>
            </a:r>
          </a:p>
          <a:p>
            <a:r>
              <a:rPr lang="en-GB" dirty="0"/>
              <a:t>1.00 </a:t>
            </a:r>
            <a:r>
              <a:rPr lang="en-GB" dirty="0" err="1"/>
              <a:t>mol</a:t>
            </a:r>
            <a:r>
              <a:rPr lang="en-GB" dirty="0"/>
              <a:t> dm</a:t>
            </a:r>
            <a:r>
              <a:rPr lang="en-GB" baseline="30000" dirty="0"/>
              <a:t>-3</a:t>
            </a:r>
          </a:p>
          <a:p>
            <a:r>
              <a:rPr lang="en-GB" dirty="0"/>
              <a:t>0.160 </a:t>
            </a:r>
            <a:r>
              <a:rPr lang="en-GB" dirty="0" err="1"/>
              <a:t>mol</a:t>
            </a:r>
            <a:r>
              <a:rPr lang="en-GB" dirty="0"/>
              <a:t> dm</a:t>
            </a:r>
            <a:r>
              <a:rPr lang="en-GB" baseline="30000" dirty="0"/>
              <a:t>-3</a:t>
            </a:r>
          </a:p>
          <a:p>
            <a:r>
              <a:rPr lang="en-GB" dirty="0"/>
              <a:t>0.050 </a:t>
            </a:r>
            <a:r>
              <a:rPr lang="en-GB" dirty="0" err="1"/>
              <a:t>mol</a:t>
            </a:r>
            <a:r>
              <a:rPr lang="en-GB" dirty="0"/>
              <a:t> dm</a:t>
            </a:r>
            <a:r>
              <a:rPr lang="en-GB" baseline="30000" dirty="0"/>
              <a:t>-3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50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Defining </a:t>
            </a:r>
            <a:r>
              <a:rPr lang="en-GB" dirty="0"/>
              <a:t>an acid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Learning Objectives: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Describe a </a:t>
            </a:r>
            <a:r>
              <a:rPr lang="en-GB" sz="3200" dirty="0" err="1"/>
              <a:t>Bronsted</a:t>
            </a:r>
            <a:r>
              <a:rPr lang="en-GB" sz="3200" dirty="0"/>
              <a:t>-Lowry acid and base.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Describe what happens in </a:t>
            </a:r>
            <a:r>
              <a:rPr lang="en-GB" sz="3200" dirty="0" err="1"/>
              <a:t>Bronsted</a:t>
            </a:r>
            <a:r>
              <a:rPr lang="en-GB" sz="3200" dirty="0"/>
              <a:t>-Lowry acid-base reactions.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Describe how water acts as an acid and a base.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Understand the expression for the ionic product of water (K</a:t>
            </a:r>
            <a:r>
              <a:rPr lang="en-GB" sz="3200" baseline="-25000" dirty="0"/>
              <a:t>w</a:t>
            </a:r>
            <a:r>
              <a:rPr lang="en-GB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4504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876" y="677075"/>
            <a:ext cx="10606924" cy="5499888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/>
              <a:t>Calculate the pH of a solution with </a:t>
            </a:r>
            <a:r>
              <a:rPr lang="en-GB" sz="3600" dirty="0" err="1"/>
              <a:t>HCl</a:t>
            </a:r>
            <a:r>
              <a:rPr lang="en-GB" sz="3600" dirty="0"/>
              <a:t> concentration of:</a:t>
            </a:r>
          </a:p>
          <a:p>
            <a:r>
              <a:rPr lang="en-GB" sz="3600" dirty="0"/>
              <a:t>1.00 </a:t>
            </a:r>
            <a:r>
              <a:rPr lang="en-GB" sz="3600" dirty="0" err="1"/>
              <a:t>mol</a:t>
            </a:r>
            <a:r>
              <a:rPr lang="en-GB" sz="3600" dirty="0"/>
              <a:t> dm</a:t>
            </a:r>
            <a:r>
              <a:rPr lang="en-GB" sz="3600" baseline="30000" dirty="0"/>
              <a:t>-3 </a:t>
            </a:r>
            <a:r>
              <a:rPr lang="en-GB" sz="3600" dirty="0">
                <a:sym typeface="Wingdings" panose="05000000000000000000" pitchFamily="2" charset="2"/>
              </a:rPr>
              <a:t> pH 0.00</a:t>
            </a:r>
            <a:endParaRPr lang="en-GB" sz="3600" baseline="30000" dirty="0"/>
          </a:p>
          <a:p>
            <a:r>
              <a:rPr lang="en-GB" sz="3600" dirty="0"/>
              <a:t>0.160 </a:t>
            </a:r>
            <a:r>
              <a:rPr lang="en-GB" sz="3600" dirty="0" err="1"/>
              <a:t>mol</a:t>
            </a:r>
            <a:r>
              <a:rPr lang="en-GB" sz="3600" dirty="0"/>
              <a:t> dm</a:t>
            </a:r>
            <a:r>
              <a:rPr lang="en-GB" sz="3600" baseline="30000" dirty="0"/>
              <a:t>-3 </a:t>
            </a:r>
            <a:r>
              <a:rPr lang="en-GB" sz="3600" dirty="0">
                <a:sym typeface="Wingdings" panose="05000000000000000000" pitchFamily="2" charset="2"/>
              </a:rPr>
              <a:t> pH 0.80</a:t>
            </a:r>
            <a:endParaRPr lang="en-GB" sz="3600" baseline="30000" dirty="0"/>
          </a:p>
          <a:p>
            <a:r>
              <a:rPr lang="en-GB" sz="3600" dirty="0"/>
              <a:t>0.050 </a:t>
            </a:r>
            <a:r>
              <a:rPr lang="en-GB" sz="3600" dirty="0" err="1"/>
              <a:t>mol</a:t>
            </a:r>
            <a:r>
              <a:rPr lang="en-GB" sz="3600" dirty="0"/>
              <a:t> dm</a:t>
            </a:r>
            <a:r>
              <a:rPr lang="en-GB" sz="3600" baseline="30000" dirty="0"/>
              <a:t>-3 </a:t>
            </a:r>
            <a:r>
              <a:rPr lang="en-GB" sz="3600" dirty="0">
                <a:sym typeface="Wingdings" panose="05000000000000000000" pitchFamily="2" charset="2"/>
              </a:rPr>
              <a:t> pH 1.30</a:t>
            </a:r>
            <a:endParaRPr lang="en-GB" sz="3600" baseline="30000" dirty="0"/>
          </a:p>
          <a:p>
            <a:endParaRPr lang="en-GB" baseline="30000" dirty="0"/>
          </a:p>
          <a:p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2A3139C-D420-46D8-923B-875BE16403FA}"/>
              </a:ext>
            </a:extLst>
          </p:cNvPr>
          <p:cNvSpPr/>
          <p:nvPr/>
        </p:nvSpPr>
        <p:spPr>
          <a:xfrm>
            <a:off x="4257891" y="1249446"/>
            <a:ext cx="1765979" cy="663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91DE4A0-892A-4734-B167-3FA006386066}"/>
              </a:ext>
            </a:extLst>
          </p:cNvPr>
          <p:cNvSpPr/>
          <p:nvPr/>
        </p:nvSpPr>
        <p:spPr>
          <a:xfrm>
            <a:off x="4452172" y="1848575"/>
            <a:ext cx="1765979" cy="663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0268F4B-069F-4AAC-8F08-A22875B40F39}"/>
              </a:ext>
            </a:extLst>
          </p:cNvPr>
          <p:cNvSpPr/>
          <p:nvPr/>
        </p:nvSpPr>
        <p:spPr>
          <a:xfrm>
            <a:off x="4452172" y="2511690"/>
            <a:ext cx="1765979" cy="663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70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Diprotic Acids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Some acids when they dissociate will form 2H</a:t>
            </a:r>
            <a:r>
              <a:rPr lang="en-GB" baseline="30000" dirty="0" smtClean="0"/>
              <a:t>+</a:t>
            </a:r>
            <a:r>
              <a:rPr lang="en-GB" dirty="0" smtClean="0"/>
              <a:t> ions. </a:t>
            </a:r>
          </a:p>
          <a:p>
            <a:r>
              <a:rPr lang="en-GB" dirty="0" smtClean="0"/>
              <a:t>These acids are called </a:t>
            </a:r>
            <a:r>
              <a:rPr lang="en-GB" b="1" dirty="0" smtClean="0">
                <a:solidFill>
                  <a:srgbClr val="FF0000"/>
                </a:solidFill>
              </a:rPr>
              <a:t>diprotic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acids.</a:t>
            </a:r>
          </a:p>
          <a:p>
            <a:endParaRPr lang="en-GB" dirty="0"/>
          </a:p>
          <a:p>
            <a:r>
              <a:rPr lang="en-GB" dirty="0" smtClean="0"/>
              <a:t>H</a:t>
            </a:r>
            <a:r>
              <a:rPr lang="en-GB" baseline="-25000" dirty="0" smtClean="0"/>
              <a:t>2</a:t>
            </a:r>
            <a:r>
              <a:rPr lang="en-GB" dirty="0" smtClean="0"/>
              <a:t>SO</a:t>
            </a:r>
            <a:r>
              <a:rPr lang="en-GB" baseline="-25000" dirty="0" smtClean="0"/>
              <a:t>4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 2H</a:t>
            </a:r>
            <a:r>
              <a:rPr lang="en-GB" baseline="30000" dirty="0" smtClean="0">
                <a:sym typeface="Wingdings" panose="05000000000000000000" pitchFamily="2" charset="2"/>
              </a:rPr>
              <a:t>+</a:t>
            </a:r>
            <a:r>
              <a:rPr lang="en-GB" dirty="0" smtClean="0">
                <a:sym typeface="Wingdings" panose="05000000000000000000" pitchFamily="2" charset="2"/>
              </a:rPr>
              <a:t> + SO</a:t>
            </a:r>
            <a:r>
              <a:rPr lang="en-GB" baseline="-25000" dirty="0" smtClean="0">
                <a:sym typeface="Wingdings" panose="05000000000000000000" pitchFamily="2" charset="2"/>
              </a:rPr>
              <a:t>4</a:t>
            </a:r>
            <a:r>
              <a:rPr lang="en-GB" baseline="30000" dirty="0" smtClean="0">
                <a:sym typeface="Wingdings" panose="05000000000000000000" pitchFamily="2" charset="2"/>
              </a:rPr>
              <a:t>-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1 </a:t>
            </a:r>
            <a:r>
              <a:rPr lang="en-GB" dirty="0" smtClean="0"/>
              <a:t>H</a:t>
            </a:r>
            <a:r>
              <a:rPr lang="en-GB" baseline="-25000" dirty="0" smtClean="0"/>
              <a:t>2</a:t>
            </a:r>
            <a:r>
              <a:rPr lang="en-GB" dirty="0" smtClean="0"/>
              <a:t>SO</a:t>
            </a:r>
            <a:r>
              <a:rPr lang="en-GB" baseline="-25000" dirty="0" smtClean="0"/>
              <a:t>4 </a:t>
            </a:r>
            <a:r>
              <a:rPr lang="en-GB" dirty="0" smtClean="0"/>
              <a:t>molecule</a:t>
            </a:r>
            <a:r>
              <a:rPr lang="en-GB" dirty="0" smtClean="0">
                <a:sym typeface="Wingdings" panose="05000000000000000000" pitchFamily="2" charset="2"/>
              </a:rPr>
              <a:t> = </a:t>
            </a:r>
            <a:r>
              <a:rPr lang="en-GB" dirty="0">
                <a:sym typeface="Wingdings" panose="05000000000000000000" pitchFamily="2" charset="2"/>
              </a:rPr>
              <a:t>2H</a:t>
            </a:r>
            <a:r>
              <a:rPr lang="en-GB" baseline="30000" dirty="0" smtClean="0">
                <a:sym typeface="Wingdings" panose="05000000000000000000" pitchFamily="2" charset="2"/>
              </a:rPr>
              <a:t>+ </a:t>
            </a:r>
            <a:r>
              <a:rPr lang="en-GB" dirty="0" smtClean="0">
                <a:sym typeface="Wingdings" panose="05000000000000000000" pitchFamily="2" charset="2"/>
              </a:rPr>
              <a:t>ions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2[</a:t>
            </a:r>
            <a:r>
              <a:rPr lang="en-GB" dirty="0"/>
              <a:t>H</a:t>
            </a:r>
            <a:r>
              <a:rPr lang="en-GB" baseline="-25000" dirty="0"/>
              <a:t>2</a:t>
            </a:r>
            <a:r>
              <a:rPr lang="en-GB" dirty="0"/>
              <a:t>SO</a:t>
            </a:r>
            <a:r>
              <a:rPr lang="en-GB" baseline="-25000" dirty="0"/>
              <a:t>4</a:t>
            </a:r>
            <a:r>
              <a:rPr lang="en-GB" dirty="0" smtClean="0">
                <a:sym typeface="Wingdings" panose="05000000000000000000" pitchFamily="2" charset="2"/>
              </a:rPr>
              <a:t>] = [</a:t>
            </a:r>
            <a:r>
              <a:rPr lang="en-GB" dirty="0">
                <a:sym typeface="Wingdings" panose="05000000000000000000" pitchFamily="2" charset="2"/>
              </a:rPr>
              <a:t>H</a:t>
            </a:r>
            <a:r>
              <a:rPr lang="en-GB" baseline="30000" dirty="0">
                <a:sym typeface="Wingdings" panose="05000000000000000000" pitchFamily="2" charset="2"/>
              </a:rPr>
              <a:t>+ </a:t>
            </a:r>
            <a:r>
              <a:rPr lang="en-GB" dirty="0" smtClean="0">
                <a:sym typeface="Wingdings" panose="05000000000000000000" pitchFamily="2" charset="2"/>
              </a:rPr>
              <a:t>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9995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 of STRONG 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make a similar assumption for bases, they dissociate fully.</a:t>
            </a:r>
          </a:p>
          <a:p>
            <a:endParaRPr lang="en-GB" dirty="0"/>
          </a:p>
          <a:p>
            <a:r>
              <a:rPr lang="en-GB" dirty="0" err="1"/>
              <a:t>NaOH</a:t>
            </a:r>
            <a:r>
              <a:rPr lang="en-GB" dirty="0"/>
              <a:t> </a:t>
            </a:r>
            <a:r>
              <a:rPr lang="en-GB" dirty="0">
                <a:sym typeface="Wingdings" panose="05000000000000000000" pitchFamily="2" charset="2"/>
              </a:rPr>
              <a:t> Na</a:t>
            </a:r>
            <a:r>
              <a:rPr lang="en-GB" baseline="30000" dirty="0">
                <a:sym typeface="Wingdings" panose="05000000000000000000" pitchFamily="2" charset="2"/>
              </a:rPr>
              <a:t>+</a:t>
            </a:r>
            <a:r>
              <a:rPr lang="en-GB" dirty="0">
                <a:sym typeface="Wingdings" panose="05000000000000000000" pitchFamily="2" charset="2"/>
              </a:rPr>
              <a:t> + OH</a:t>
            </a:r>
            <a:r>
              <a:rPr lang="en-GB" baseline="30000" dirty="0">
                <a:sym typeface="Wingdings" panose="05000000000000000000" pitchFamily="2" charset="2"/>
              </a:rPr>
              <a:t>-</a:t>
            </a:r>
          </a:p>
          <a:p>
            <a:r>
              <a:rPr lang="en-GB" dirty="0">
                <a:sym typeface="Wingdings" panose="05000000000000000000" pitchFamily="2" charset="2"/>
              </a:rPr>
              <a:t>Therefore…		    </a:t>
            </a: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[</a:t>
            </a:r>
            <a:r>
              <a:rPr lang="en-GB" b="1" dirty="0" err="1">
                <a:solidFill>
                  <a:srgbClr val="FF0000"/>
                </a:solidFill>
                <a:sym typeface="Wingdings" panose="05000000000000000000" pitchFamily="2" charset="2"/>
              </a:rPr>
              <a:t>NaOH</a:t>
            </a: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] = [OH</a:t>
            </a:r>
            <a:r>
              <a:rPr lang="en-GB" b="1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-</a:t>
            </a: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]</a:t>
            </a:r>
          </a:p>
          <a:p>
            <a:r>
              <a:rPr lang="en-GB" dirty="0">
                <a:sym typeface="Wingdings" panose="05000000000000000000" pitchFamily="2" charset="2"/>
              </a:rPr>
              <a:t>We can then use the Kw equation to solve for [H</a:t>
            </a:r>
            <a:r>
              <a:rPr lang="en-GB" baseline="30000" dirty="0">
                <a:sym typeface="Wingdings" panose="05000000000000000000" pitchFamily="2" charset="2"/>
              </a:rPr>
              <a:t>+</a:t>
            </a:r>
            <a:r>
              <a:rPr lang="en-GB" dirty="0">
                <a:sym typeface="Wingdings" panose="05000000000000000000" pitchFamily="2" charset="2"/>
              </a:rPr>
              <a:t>]</a:t>
            </a: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K</a:t>
            </a:r>
            <a:r>
              <a:rPr lang="en-GB" b="1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w </a:t>
            </a: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= [H</a:t>
            </a:r>
            <a:r>
              <a:rPr lang="en-GB" b="1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+</a:t>
            </a: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][OH</a:t>
            </a:r>
            <a:r>
              <a:rPr lang="en-GB" b="1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-</a:t>
            </a: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]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70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Calculate the pH of alkaline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[</a:t>
            </a:r>
            <a:r>
              <a:rPr lang="en-GB" dirty="0" err="1"/>
              <a:t>NaOH</a:t>
            </a:r>
            <a:r>
              <a:rPr lang="en-GB" dirty="0"/>
              <a:t>] =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sz="3200" dirty="0"/>
              <a:t>1.00 </a:t>
            </a:r>
            <a:r>
              <a:rPr lang="en-GB" sz="3200" dirty="0" err="1"/>
              <a:t>mol</a:t>
            </a:r>
            <a:r>
              <a:rPr lang="en-GB" sz="3200" dirty="0"/>
              <a:t> dm</a:t>
            </a:r>
            <a:r>
              <a:rPr lang="en-GB" sz="3200" baseline="30000" dirty="0"/>
              <a:t>-3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sz="3200" dirty="0"/>
              <a:t>0.100 </a:t>
            </a:r>
            <a:r>
              <a:rPr lang="en-GB" sz="3200" dirty="0" err="1"/>
              <a:t>mol</a:t>
            </a:r>
            <a:r>
              <a:rPr lang="en-GB" sz="3200" dirty="0"/>
              <a:t> dm</a:t>
            </a:r>
            <a:r>
              <a:rPr lang="en-GB" sz="3200" baseline="30000" dirty="0"/>
              <a:t>-3</a:t>
            </a:r>
            <a:endParaRPr lang="en-GB" sz="3200" dirty="0"/>
          </a:p>
          <a:p>
            <a:pPr marL="971550" lvl="1" indent="-514350">
              <a:buFont typeface="+mj-lt"/>
              <a:buAutoNum type="alphaLcParenR"/>
            </a:pPr>
            <a:r>
              <a:rPr lang="en-GB" sz="3200" dirty="0"/>
              <a:t>0.200 </a:t>
            </a:r>
            <a:r>
              <a:rPr lang="en-GB" sz="3200" dirty="0" err="1"/>
              <a:t>mol</a:t>
            </a:r>
            <a:r>
              <a:rPr lang="en-GB" sz="3200" dirty="0"/>
              <a:t> dm</a:t>
            </a:r>
            <a:r>
              <a:rPr lang="en-GB" sz="3200" baseline="30000" dirty="0"/>
              <a:t>-3</a:t>
            </a:r>
          </a:p>
          <a:p>
            <a:pPr marL="971550" lvl="1" indent="-514350">
              <a:buFont typeface="+mj-lt"/>
              <a:buAutoNum type="alphaLcParenR"/>
            </a:pPr>
            <a:endParaRPr lang="en-GB" sz="3200" baseline="30000" dirty="0"/>
          </a:p>
          <a:p>
            <a:pPr marL="971550" lvl="1" indent="-514350">
              <a:buFont typeface="+mj-lt"/>
              <a:buAutoNum type="alphaLcParenR"/>
            </a:pPr>
            <a:endParaRPr lang="en-GB" sz="3200" baseline="30000" dirty="0"/>
          </a:p>
          <a:p>
            <a:pPr marL="457200" lvl="1" indent="0">
              <a:buNone/>
            </a:pPr>
            <a:r>
              <a:rPr lang="en-GB" sz="3200" dirty="0"/>
              <a:t>a) 14</a:t>
            </a:r>
          </a:p>
          <a:p>
            <a:pPr marL="457200" lvl="1" indent="0">
              <a:buNone/>
            </a:pPr>
            <a:r>
              <a:rPr lang="en-GB" sz="3200" dirty="0"/>
              <a:t>b) 13</a:t>
            </a:r>
          </a:p>
          <a:p>
            <a:pPr marL="457200" lvl="1" indent="0">
              <a:buNone/>
            </a:pPr>
            <a:r>
              <a:rPr lang="en-GB" sz="3200" dirty="0"/>
              <a:t>c) 13.30</a:t>
            </a:r>
          </a:p>
          <a:p>
            <a:pPr marL="971550" lvl="1" indent="-514350">
              <a:buAutoNum type="alphaLcParenR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39590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872D0D-33D9-49E0-BBE7-FC7A4B92C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72D957-3830-44BB-B5C4-593EAD337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Answer the Application Questions on pg. </a:t>
            </a:r>
            <a:r>
              <a:rPr lang="en-GB" dirty="0" smtClean="0"/>
              <a:t>101</a:t>
            </a:r>
          </a:p>
        </p:txBody>
      </p:sp>
    </p:spTree>
    <p:extLst>
      <p:ext uri="{BB962C8B-B14F-4D97-AF65-F5344CB8AC3E}">
        <p14:creationId xmlns:p14="http://schemas.microsoft.com/office/powerpoint/2010/main" val="23652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the pH of weak acids and 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Learning objectives:</a:t>
            </a:r>
          </a:p>
          <a:p>
            <a:pPr marL="514350" indent="-514350">
              <a:buAutoNum type="arabicParenR"/>
            </a:pPr>
            <a:r>
              <a:rPr lang="en-GB" sz="3600" dirty="0"/>
              <a:t>Describe what is meant by the term “weak acid” or “weak base”</a:t>
            </a:r>
          </a:p>
          <a:p>
            <a:pPr marL="514350" indent="-514350">
              <a:buAutoNum type="arabicParenR"/>
            </a:pPr>
            <a:r>
              <a:rPr lang="en-GB" sz="3600" dirty="0"/>
              <a:t>Write an expression of the acid dissociation constant, K</a:t>
            </a:r>
            <a:r>
              <a:rPr lang="en-GB" sz="3600" baseline="-25000" dirty="0"/>
              <a:t>a</a:t>
            </a:r>
          </a:p>
          <a:p>
            <a:pPr marL="514350" indent="-514350">
              <a:buAutoNum type="arabicParenR"/>
            </a:pPr>
            <a:r>
              <a:rPr lang="en-GB" sz="3600" dirty="0"/>
              <a:t>Calculate the pH of weak acids and weak bases</a:t>
            </a:r>
          </a:p>
        </p:txBody>
      </p:sp>
    </p:spTree>
    <p:extLst>
      <p:ext uri="{BB962C8B-B14F-4D97-AF65-F5344CB8AC3E}">
        <p14:creationId xmlns:p14="http://schemas.microsoft.com/office/powerpoint/2010/main" val="110150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195" y="240435"/>
            <a:ext cx="11579630" cy="1325563"/>
          </a:xfrm>
        </p:spPr>
        <p:txBody>
          <a:bodyPr/>
          <a:lstStyle/>
          <a:p>
            <a:pPr algn="ctr"/>
            <a:r>
              <a:rPr lang="en-GB" dirty="0"/>
              <a:t>Weak acids and bases dissociation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HA          H</a:t>
                </a:r>
                <a:r>
                  <a:rPr lang="en-GB" baseline="30000" dirty="0"/>
                  <a:t>+</a:t>
                </a:r>
                <a:r>
                  <a:rPr lang="en-GB" dirty="0"/>
                  <a:t> + A</a:t>
                </a:r>
                <a:r>
                  <a:rPr lang="en-GB" baseline="30000" dirty="0"/>
                  <a:t>-</a:t>
                </a:r>
              </a:p>
              <a:p>
                <a:endParaRPr lang="en-GB" dirty="0"/>
              </a:p>
              <a:p>
                <a:r>
                  <a:rPr lang="en-GB" dirty="0"/>
                  <a:t>Equilibrium expression</a:t>
                </a:r>
              </a:p>
              <a:p>
                <a:endParaRPr lang="en-GB" dirty="0"/>
              </a:p>
              <a:p>
                <a:pPr marL="0" indent="0" algn="ctr">
                  <a:buNone/>
                </a:pPr>
                <a:r>
                  <a:rPr lang="en-GB" sz="4000" dirty="0"/>
                  <a:t>K</a:t>
                </a:r>
                <a:r>
                  <a:rPr lang="en-GB" sz="4000" baseline="-25000" dirty="0"/>
                  <a:t>c</a:t>
                </a:r>
                <a:r>
                  <a:rPr lang="en-GB" sz="4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GB" sz="4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GB" sz="4000" b="0" i="1" baseline="3000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d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4000" b="0" i="1" baseline="3000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𝐻𝐴</m:t>
                        </m:r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www.chemtutor.com/images/arra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135" y="1911571"/>
            <a:ext cx="517467" cy="27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99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Just another constant…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For weak acids this is given the symbol </a:t>
                </a:r>
                <a:r>
                  <a:rPr lang="en-GB" dirty="0" err="1"/>
                  <a:t>K</a:t>
                </a:r>
                <a:r>
                  <a:rPr lang="en-GB" baseline="-25000" dirty="0" err="1"/>
                  <a:t>a</a:t>
                </a:r>
                <a:endParaRPr lang="en-GB" baseline="-25000" dirty="0"/>
              </a:p>
              <a:p>
                <a:endParaRPr lang="en-GB" dirty="0"/>
              </a:p>
              <a:p>
                <a:r>
                  <a:rPr lang="en-GB" dirty="0"/>
                  <a:t>So…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:r>
                  <a:rPr lang="en-GB" sz="3600" dirty="0" err="1"/>
                  <a:t>K</a:t>
                </a:r>
                <a:r>
                  <a:rPr lang="en-GB" sz="3600" baseline="-25000" dirty="0" err="1"/>
                  <a:t>a</a:t>
                </a:r>
                <a:r>
                  <a:rPr lang="en-GB" sz="3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GB" sz="3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GB" sz="3600" i="1" baseline="30000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d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3600" i="1" baseline="300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𝐻𝐴</m:t>
                        </m:r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Calculating the pH of weak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is very similar to our equilibrium calculations from before</a:t>
            </a:r>
          </a:p>
          <a:p>
            <a:endParaRPr lang="en-GB" dirty="0"/>
          </a:p>
          <a:p>
            <a:r>
              <a:rPr lang="en-GB" dirty="0"/>
              <a:t>Calculate the pH of 1.00 </a:t>
            </a:r>
            <a:r>
              <a:rPr lang="en-GB" dirty="0" err="1"/>
              <a:t>mol</a:t>
            </a:r>
            <a:r>
              <a:rPr lang="en-GB" dirty="0"/>
              <a:t> dm</a:t>
            </a:r>
            <a:r>
              <a:rPr lang="en-GB" baseline="30000" dirty="0"/>
              <a:t>-3</a:t>
            </a:r>
            <a:r>
              <a:rPr lang="en-GB" dirty="0"/>
              <a:t> ethanoic acid.</a:t>
            </a:r>
          </a:p>
          <a:p>
            <a:pPr marL="0" indent="0" algn="ctr">
              <a:buNone/>
            </a:pPr>
            <a:r>
              <a:rPr lang="en-GB" dirty="0"/>
              <a:t>CH</a:t>
            </a:r>
            <a:r>
              <a:rPr lang="en-GB" baseline="-25000" dirty="0"/>
              <a:t>3</a:t>
            </a:r>
            <a:r>
              <a:rPr lang="en-GB" dirty="0"/>
              <a:t>COOH          CH</a:t>
            </a:r>
            <a:r>
              <a:rPr lang="en-GB" baseline="-25000" dirty="0"/>
              <a:t>3</a:t>
            </a:r>
            <a:r>
              <a:rPr lang="en-GB" dirty="0"/>
              <a:t>COO</a:t>
            </a:r>
            <a:r>
              <a:rPr lang="en-GB" baseline="30000" dirty="0"/>
              <a:t>-</a:t>
            </a:r>
            <a:r>
              <a:rPr lang="en-GB" dirty="0"/>
              <a:t> + H</a:t>
            </a:r>
            <a:r>
              <a:rPr lang="en-GB" baseline="30000" dirty="0"/>
              <a:t>+</a:t>
            </a:r>
          </a:p>
          <a:p>
            <a:r>
              <a:rPr lang="en-GB" dirty="0"/>
              <a:t>Start			1.00		    0	       0</a:t>
            </a:r>
          </a:p>
          <a:p>
            <a:r>
              <a:rPr lang="en-GB" dirty="0" err="1"/>
              <a:t>Eqm</a:t>
            </a:r>
            <a:r>
              <a:rPr lang="en-GB" dirty="0"/>
              <a:t>			 1 – [CH</a:t>
            </a:r>
            <a:r>
              <a:rPr lang="en-GB" baseline="-25000" dirty="0"/>
              <a:t>3</a:t>
            </a:r>
            <a:r>
              <a:rPr lang="en-GB" dirty="0"/>
              <a:t>COO</a:t>
            </a:r>
            <a:r>
              <a:rPr lang="en-GB" baseline="30000" dirty="0"/>
              <a:t>-</a:t>
            </a:r>
            <a:r>
              <a:rPr lang="en-GB" dirty="0"/>
              <a:t>]   [CH3COO</a:t>
            </a:r>
            <a:r>
              <a:rPr lang="en-GB" baseline="30000" dirty="0"/>
              <a:t>-</a:t>
            </a:r>
            <a:r>
              <a:rPr lang="en-GB" dirty="0"/>
              <a:t>]    [H</a:t>
            </a:r>
            <a:r>
              <a:rPr lang="en-GB" baseline="30000" dirty="0"/>
              <a:t>+</a:t>
            </a:r>
            <a:r>
              <a:rPr lang="en-GB" dirty="0"/>
              <a:t>]</a:t>
            </a:r>
          </a:p>
        </p:txBody>
      </p:sp>
      <p:pic>
        <p:nvPicPr>
          <p:cNvPr id="4" name="Picture 2" descr="http://www.chemtutor.com/images/arra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907" y="3432800"/>
            <a:ext cx="517467" cy="27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963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1) For each CH</a:t>
            </a:r>
            <a:r>
              <a:rPr lang="en-GB" baseline="-25000" dirty="0"/>
              <a:t>3</a:t>
            </a:r>
            <a:r>
              <a:rPr lang="en-GB" dirty="0"/>
              <a:t>COOH that dissociates, 1 CH</a:t>
            </a:r>
            <a:r>
              <a:rPr lang="en-GB" baseline="-25000" dirty="0"/>
              <a:t>3</a:t>
            </a:r>
            <a:r>
              <a:rPr lang="en-GB" dirty="0"/>
              <a:t>COO</a:t>
            </a:r>
            <a:r>
              <a:rPr lang="en-GB" baseline="30000" dirty="0"/>
              <a:t>- </a:t>
            </a:r>
            <a:r>
              <a:rPr lang="en-GB" dirty="0"/>
              <a:t>and 1 H</a:t>
            </a:r>
            <a:r>
              <a:rPr lang="en-GB" baseline="30000" dirty="0"/>
              <a:t>+</a:t>
            </a:r>
            <a:r>
              <a:rPr lang="en-GB" dirty="0"/>
              <a:t> are produced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Therefore: 		[CH</a:t>
            </a:r>
            <a:r>
              <a:rPr lang="en-GB" baseline="-25000" dirty="0"/>
              <a:t>3</a:t>
            </a:r>
            <a:r>
              <a:rPr lang="en-GB" dirty="0"/>
              <a:t>COO</a:t>
            </a:r>
            <a:r>
              <a:rPr lang="en-GB" baseline="30000" dirty="0"/>
              <a:t>-</a:t>
            </a:r>
            <a:r>
              <a:rPr lang="en-GB" dirty="0"/>
              <a:t>] = [H</a:t>
            </a:r>
            <a:r>
              <a:rPr lang="en-GB" baseline="30000" dirty="0"/>
              <a:t>+</a:t>
            </a:r>
            <a:r>
              <a:rPr lang="en-GB" dirty="0"/>
              <a:t>]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2) Then 1 [CH</a:t>
            </a:r>
            <a:r>
              <a:rPr lang="en-GB" baseline="-25000" dirty="0"/>
              <a:t>3</a:t>
            </a:r>
            <a:r>
              <a:rPr lang="en-GB" dirty="0"/>
              <a:t>COO</a:t>
            </a:r>
            <a:r>
              <a:rPr lang="en-GB" baseline="30000" dirty="0"/>
              <a:t>-</a:t>
            </a:r>
            <a:r>
              <a:rPr lang="en-GB" dirty="0"/>
              <a:t>]</a:t>
            </a:r>
            <a:r>
              <a:rPr lang="en-GB" baseline="30000" dirty="0"/>
              <a:t> </a:t>
            </a:r>
            <a:r>
              <a:rPr lang="en-GB" dirty="0"/>
              <a:t>= 1 [H</a:t>
            </a:r>
            <a:r>
              <a:rPr lang="en-GB" baseline="30000" dirty="0"/>
              <a:t>+</a:t>
            </a:r>
            <a:r>
              <a:rPr lang="en-GB" dirty="0"/>
              <a:t>]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3) For weak acids the dissociation is so small that 1.00 – [H</a:t>
            </a:r>
            <a:r>
              <a:rPr lang="en-GB" baseline="30000" dirty="0"/>
              <a:t>+</a:t>
            </a:r>
            <a:r>
              <a:rPr lang="en-GB" dirty="0"/>
              <a:t>] = ~ 1.00</a:t>
            </a:r>
          </a:p>
        </p:txBody>
      </p:sp>
    </p:spTree>
    <p:extLst>
      <p:ext uri="{BB962C8B-B14F-4D97-AF65-F5344CB8AC3E}">
        <p14:creationId xmlns:p14="http://schemas.microsoft.com/office/powerpoint/2010/main" val="3262228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Bronsted</a:t>
            </a:r>
            <a:r>
              <a:rPr lang="en-GB" dirty="0"/>
              <a:t>-Lowry Acid and Base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Acid – substance that donates a proton (H</a:t>
            </a:r>
            <a:r>
              <a:rPr lang="en-GB" baseline="30000" dirty="0"/>
              <a:t>+</a:t>
            </a:r>
            <a:r>
              <a:rPr lang="en-GB" dirty="0"/>
              <a:t>)</a:t>
            </a:r>
          </a:p>
          <a:p>
            <a:r>
              <a:rPr lang="en-GB" dirty="0"/>
              <a:t>Base – substance that can accept a proton</a:t>
            </a:r>
          </a:p>
          <a:p>
            <a:pPr marL="0" indent="0">
              <a:buNone/>
            </a:pPr>
            <a:r>
              <a:rPr lang="en-GB" dirty="0"/>
              <a:t>	(Alkali – a water soluble base producing OH</a:t>
            </a:r>
            <a:r>
              <a:rPr lang="en-GB" baseline="30000" dirty="0"/>
              <a:t>- </a:t>
            </a:r>
            <a:r>
              <a:rPr lang="en-GB" dirty="0"/>
              <a:t>ions)</a:t>
            </a:r>
          </a:p>
          <a:p>
            <a:endParaRPr lang="en-GB" dirty="0"/>
          </a:p>
          <a:p>
            <a:r>
              <a:rPr lang="en-GB" dirty="0"/>
              <a:t>Examples:</a:t>
            </a:r>
          </a:p>
          <a:p>
            <a:r>
              <a:rPr lang="en-GB" dirty="0"/>
              <a:t>Acids: </a:t>
            </a:r>
            <a:r>
              <a:rPr lang="en-GB" dirty="0" err="1"/>
              <a:t>HCl</a:t>
            </a:r>
            <a:r>
              <a:rPr lang="en-GB" dirty="0"/>
              <a:t>, H</a:t>
            </a:r>
            <a:r>
              <a:rPr lang="en-GB" baseline="-25000" dirty="0"/>
              <a:t>2</a:t>
            </a:r>
            <a:r>
              <a:rPr lang="en-GB" dirty="0"/>
              <a:t>SO</a:t>
            </a:r>
            <a:r>
              <a:rPr lang="en-GB" baseline="-25000" dirty="0"/>
              <a:t>4</a:t>
            </a:r>
            <a:r>
              <a:rPr lang="en-GB" dirty="0"/>
              <a:t>, HNO</a:t>
            </a:r>
            <a:r>
              <a:rPr lang="en-GB" baseline="-25000" dirty="0"/>
              <a:t>3</a:t>
            </a:r>
          </a:p>
          <a:p>
            <a:r>
              <a:rPr lang="en-GB" dirty="0"/>
              <a:t>Bases: </a:t>
            </a:r>
            <a:r>
              <a:rPr lang="en-GB" dirty="0" err="1"/>
              <a:t>NaOH</a:t>
            </a:r>
            <a:r>
              <a:rPr lang="en-GB" dirty="0"/>
              <a:t>, NH</a:t>
            </a:r>
            <a:r>
              <a:rPr lang="en-GB" baseline="-25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2030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So…using the </a:t>
            </a:r>
            <a:r>
              <a:rPr lang="en-GB" dirty="0" err="1"/>
              <a:t>K</a:t>
            </a:r>
            <a:r>
              <a:rPr lang="en-GB" baseline="-25000" dirty="0" err="1"/>
              <a:t>a</a:t>
            </a:r>
            <a:r>
              <a:rPr lang="en-GB" dirty="0"/>
              <a:t> expression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GB" sz="3600" dirty="0"/>
                  <a:t>K</a:t>
                </a:r>
                <a:r>
                  <a:rPr lang="en-GB" sz="3600" baseline="-25000" dirty="0"/>
                  <a:t>a</a:t>
                </a:r>
                <a:r>
                  <a:rPr lang="en-GB" sz="3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GB" sz="3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𝐶𝐻</m:t>
                            </m:r>
                            <m:r>
                              <a:rPr lang="en-GB" sz="3600" b="0" i="1" baseline="-2500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𝑂𝑂</m:t>
                            </m:r>
                            <m:r>
                              <a:rPr lang="en-GB" sz="3600" b="0" i="1" baseline="3000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d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GB" sz="3600" b="0" i="1" baseline="3000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1.00−[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𝐶𝐻</m:t>
                        </m:r>
                        <m:r>
                          <a:rPr lang="en-GB" sz="3600" b="0" i="1" baseline="-2500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𝐶𝑂𝑂</m:t>
                        </m:r>
                        <m:r>
                          <a:rPr lang="en-GB" sz="3600" b="0" i="1" baseline="3000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</m:oMath>
                </a14:m>
                <a:endParaRPr lang="en-GB" dirty="0"/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This simplifies (from our assumptions) to…</a:t>
                </a:r>
              </a:p>
              <a:p>
                <a:endParaRPr lang="en-GB" dirty="0"/>
              </a:p>
              <a:p>
                <a:pPr marL="0" indent="0" algn="ctr">
                  <a:buNone/>
                </a:pPr>
                <a:r>
                  <a:rPr lang="en-GB" sz="3600" b="1" dirty="0">
                    <a:solidFill>
                      <a:srgbClr val="FF0000"/>
                    </a:solidFill>
                  </a:rPr>
                  <a:t>K</a:t>
                </a:r>
                <a:r>
                  <a:rPr lang="en-GB" sz="3600" b="1" baseline="-25000" dirty="0">
                    <a:solidFill>
                      <a:srgbClr val="FF0000"/>
                    </a:solidFill>
                  </a:rPr>
                  <a:t>a</a:t>
                </a:r>
                <a:r>
                  <a:rPr lang="en-GB" sz="3600" b="1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GB" sz="3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36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𝐇</m:t>
                            </m:r>
                            <m:r>
                              <a:rPr lang="en-GB" sz="3600" b="1" i="0" baseline="30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d>
                        <m:r>
                          <a:rPr lang="en-GB" sz="3600" b="1" i="0" baseline="30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36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𝟎𝟎</m:t>
                        </m:r>
                      </m:den>
                    </m:f>
                  </m:oMath>
                </a14:m>
                <a:endParaRPr lang="en-GB" b="1" dirty="0"/>
              </a:p>
              <a:p>
                <a:pPr marL="0" indent="0" algn="ctr">
                  <a:buNone/>
                </a:pPr>
                <a:endParaRPr lang="en-GB" b="1" dirty="0"/>
              </a:p>
              <a:p>
                <a:pPr marL="0" indent="0">
                  <a:buNone/>
                </a:pPr>
                <a:r>
                  <a:rPr lang="en-GB" dirty="0"/>
                  <a:t>Then we look up the </a:t>
                </a:r>
                <a:r>
                  <a:rPr lang="en-GB" dirty="0" err="1"/>
                  <a:t>K</a:t>
                </a:r>
                <a:r>
                  <a:rPr lang="en-GB" baseline="-25000" dirty="0" err="1"/>
                  <a:t>a</a:t>
                </a:r>
                <a:r>
                  <a:rPr lang="en-GB" dirty="0"/>
                  <a:t>, plug it in, and solve for [H</a:t>
                </a:r>
                <a:r>
                  <a:rPr lang="en-GB" baseline="30000" dirty="0"/>
                  <a:t>+</a:t>
                </a:r>
                <a:r>
                  <a:rPr lang="en-GB" dirty="0"/>
                  <a:t>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661" b="-30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570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Now you try it!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Find the pH of a 0.020 </a:t>
            </a:r>
            <a:r>
              <a:rPr lang="en-GB" sz="3600" dirty="0" err="1"/>
              <a:t>mol</a:t>
            </a:r>
            <a:r>
              <a:rPr lang="en-GB" sz="3600" dirty="0"/>
              <a:t> dm</a:t>
            </a:r>
            <a:r>
              <a:rPr lang="en-GB" sz="3600" baseline="30000" dirty="0"/>
              <a:t>-3</a:t>
            </a:r>
            <a:r>
              <a:rPr lang="en-GB" sz="3600" dirty="0"/>
              <a:t> solution of </a:t>
            </a:r>
            <a:r>
              <a:rPr lang="en-GB" sz="3600" dirty="0" err="1"/>
              <a:t>propanoic</a:t>
            </a:r>
            <a:r>
              <a:rPr lang="en-GB" sz="3600" dirty="0"/>
              <a:t> acid (CH</a:t>
            </a:r>
            <a:r>
              <a:rPr lang="en-GB" sz="3600" baseline="-25000" dirty="0"/>
              <a:t>3</a:t>
            </a:r>
            <a:r>
              <a:rPr lang="en-GB" sz="3600" dirty="0"/>
              <a:t>CH</a:t>
            </a:r>
            <a:r>
              <a:rPr lang="en-GB" sz="3600" baseline="-25000" dirty="0"/>
              <a:t>2</a:t>
            </a:r>
            <a:r>
              <a:rPr lang="en-GB" sz="3600" dirty="0"/>
              <a:t>COOH) at 298 K. </a:t>
            </a:r>
            <a:r>
              <a:rPr lang="en-GB" sz="3600" dirty="0" err="1"/>
              <a:t>K</a:t>
            </a:r>
            <a:r>
              <a:rPr lang="en-GB" sz="3600" baseline="-25000" dirty="0" err="1"/>
              <a:t>a</a:t>
            </a:r>
            <a:r>
              <a:rPr lang="en-GB" sz="3600" dirty="0"/>
              <a:t> for this temperature is 1.30 x 10</a:t>
            </a:r>
            <a:r>
              <a:rPr lang="en-GB" sz="3600" baseline="30000" dirty="0"/>
              <a:t>-5</a:t>
            </a:r>
            <a:r>
              <a:rPr lang="en-GB" sz="3600" dirty="0"/>
              <a:t> </a:t>
            </a:r>
            <a:r>
              <a:rPr lang="en-GB" sz="3600" dirty="0" err="1"/>
              <a:t>mol</a:t>
            </a:r>
            <a:r>
              <a:rPr lang="en-GB" sz="3600" dirty="0"/>
              <a:t> dm</a:t>
            </a:r>
            <a:r>
              <a:rPr lang="en-GB" sz="3600" baseline="30000" dirty="0"/>
              <a:t>-3</a:t>
            </a:r>
            <a:r>
              <a:rPr lang="en-GB" sz="3600" dirty="0"/>
              <a:t>.</a:t>
            </a:r>
          </a:p>
          <a:p>
            <a:endParaRPr lang="en-GB" sz="3600" dirty="0"/>
          </a:p>
          <a:p>
            <a:r>
              <a:rPr lang="en-GB" sz="3600" dirty="0"/>
              <a:t>3.29</a:t>
            </a:r>
          </a:p>
        </p:txBody>
      </p:sp>
    </p:spTree>
    <p:extLst>
      <p:ext uri="{BB962C8B-B14F-4D97-AF65-F5344CB8AC3E}">
        <p14:creationId xmlns:p14="http://schemas.microsoft.com/office/powerpoint/2010/main" val="261623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can also work backwards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The pH of an ethanoic acid solution (CH</a:t>
            </a:r>
            <a:r>
              <a:rPr lang="en-GB" sz="3200" baseline="-25000" dirty="0"/>
              <a:t>3</a:t>
            </a:r>
            <a:r>
              <a:rPr lang="en-GB" sz="3200" dirty="0"/>
              <a:t>COOH) is 3.02 at 298 K. Calculation the concentration of this solution. The </a:t>
            </a:r>
            <a:r>
              <a:rPr lang="en-GB" sz="3200" dirty="0" err="1"/>
              <a:t>K</a:t>
            </a:r>
            <a:r>
              <a:rPr lang="en-GB" sz="3200" baseline="-25000" dirty="0" err="1"/>
              <a:t>a</a:t>
            </a:r>
            <a:r>
              <a:rPr lang="en-GB" sz="3200" dirty="0"/>
              <a:t> of ethanoic acid is 1.75 x 10</a:t>
            </a:r>
            <a:r>
              <a:rPr lang="en-GB" sz="3200" baseline="30000" dirty="0"/>
              <a:t>-5 </a:t>
            </a:r>
            <a:r>
              <a:rPr lang="en-GB" sz="3200" dirty="0" err="1"/>
              <a:t>mol</a:t>
            </a:r>
            <a:r>
              <a:rPr lang="en-GB" sz="3200" dirty="0"/>
              <a:t> dm</a:t>
            </a:r>
            <a:r>
              <a:rPr lang="en-GB" sz="3200" baseline="30000" dirty="0"/>
              <a:t>-3 </a:t>
            </a:r>
            <a:r>
              <a:rPr lang="en-GB" sz="3200" dirty="0"/>
              <a:t>at 298 K. </a:t>
            </a:r>
          </a:p>
          <a:p>
            <a:r>
              <a:rPr lang="en-GB" sz="3200" dirty="0"/>
              <a:t>(HINT: the inverse of log is 10</a:t>
            </a:r>
            <a:r>
              <a:rPr lang="en-GB" sz="3200" baseline="30000" dirty="0"/>
              <a:t>x</a:t>
            </a:r>
            <a:r>
              <a:rPr lang="en-GB" sz="3200" dirty="0"/>
              <a:t>).</a:t>
            </a:r>
          </a:p>
          <a:p>
            <a:endParaRPr lang="en-GB" sz="3200" dirty="0"/>
          </a:p>
          <a:p>
            <a:r>
              <a:rPr lang="en-GB" sz="3200" dirty="0"/>
              <a:t>5.21 x 10</a:t>
            </a:r>
            <a:r>
              <a:rPr lang="en-GB" sz="3200" baseline="30000" dirty="0"/>
              <a:t>-2</a:t>
            </a:r>
            <a:r>
              <a:rPr lang="en-GB" sz="3200" dirty="0"/>
              <a:t> </a:t>
            </a:r>
            <a:r>
              <a:rPr lang="en-GB" sz="3200" dirty="0" err="1"/>
              <a:t>mol</a:t>
            </a:r>
            <a:r>
              <a:rPr lang="en-GB" sz="3200" dirty="0"/>
              <a:t> dm</a:t>
            </a:r>
            <a:r>
              <a:rPr lang="en-GB" sz="3200" baseline="30000" dirty="0"/>
              <a:t>-3</a:t>
            </a:r>
          </a:p>
        </p:txBody>
      </p:sp>
    </p:spTree>
    <p:extLst>
      <p:ext uri="{BB962C8B-B14F-4D97-AF65-F5344CB8AC3E}">
        <p14:creationId xmlns:p14="http://schemas.microsoft.com/office/powerpoint/2010/main" val="401252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pK</a:t>
            </a:r>
            <a:r>
              <a:rPr lang="en-GB" baseline="-25000" dirty="0" err="1"/>
              <a:t>a</a:t>
            </a:r>
            <a:r>
              <a:rPr lang="en-GB" baseline="-25000" dirty="0"/>
              <a:t> </a:t>
            </a:r>
            <a:r>
              <a:rPr lang="en-GB" dirty="0"/>
              <a:t>(it’s like pH)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/>
              <a:t>K</a:t>
            </a:r>
            <a:r>
              <a:rPr lang="en-GB" baseline="-25000" dirty="0" err="1"/>
              <a:t>a</a:t>
            </a:r>
            <a:r>
              <a:rPr lang="en-GB" dirty="0"/>
              <a:t> numbers can vary greatly depending on the acid, so to make things easier and use more manageable numbers scientists often use </a:t>
            </a:r>
            <a:r>
              <a:rPr lang="en-GB" dirty="0" err="1"/>
              <a:t>pKa</a:t>
            </a:r>
            <a:r>
              <a:rPr lang="en-GB" dirty="0"/>
              <a:t> to compare acids easily.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sz="3200" b="1" dirty="0" err="1">
                <a:solidFill>
                  <a:srgbClr val="FF0000"/>
                </a:solidFill>
              </a:rPr>
              <a:t>pK</a:t>
            </a:r>
            <a:r>
              <a:rPr lang="en-GB" sz="3200" b="1" baseline="-25000" dirty="0" err="1">
                <a:solidFill>
                  <a:srgbClr val="FF0000"/>
                </a:solidFill>
              </a:rPr>
              <a:t>a</a:t>
            </a:r>
            <a:r>
              <a:rPr lang="en-GB" sz="3200" b="1" dirty="0">
                <a:solidFill>
                  <a:srgbClr val="FF0000"/>
                </a:solidFill>
              </a:rPr>
              <a:t> = -log</a:t>
            </a:r>
            <a:r>
              <a:rPr lang="en-GB" sz="3200" b="1" baseline="-25000" dirty="0">
                <a:solidFill>
                  <a:srgbClr val="FF0000"/>
                </a:solidFill>
              </a:rPr>
              <a:t>10</a:t>
            </a:r>
            <a:r>
              <a:rPr lang="en-GB" sz="3200" b="1" dirty="0">
                <a:solidFill>
                  <a:srgbClr val="FF0000"/>
                </a:solidFill>
              </a:rPr>
              <a:t>(</a:t>
            </a:r>
            <a:r>
              <a:rPr lang="en-GB" sz="3200" b="1" dirty="0" err="1">
                <a:solidFill>
                  <a:srgbClr val="FF0000"/>
                </a:solidFill>
              </a:rPr>
              <a:t>K</a:t>
            </a:r>
            <a:r>
              <a:rPr lang="en-GB" sz="3200" b="1" baseline="-25000" dirty="0" err="1">
                <a:solidFill>
                  <a:srgbClr val="FF0000"/>
                </a:solidFill>
              </a:rPr>
              <a:t>a</a:t>
            </a:r>
            <a:r>
              <a:rPr lang="en-GB" sz="3200" b="1" dirty="0">
                <a:solidFill>
                  <a:srgbClr val="FF0000"/>
                </a:solidFill>
              </a:rPr>
              <a:t>)        </a:t>
            </a:r>
          </a:p>
          <a:p>
            <a:endParaRPr lang="en-GB" dirty="0"/>
          </a:p>
          <a:p>
            <a:r>
              <a:rPr lang="en-GB" dirty="0"/>
              <a:t>The smaller the </a:t>
            </a:r>
            <a:r>
              <a:rPr lang="en-GB" dirty="0" err="1"/>
              <a:t>pKa</a:t>
            </a:r>
            <a:r>
              <a:rPr lang="en-GB" dirty="0"/>
              <a:t> is, the stronger the acid is (just like pH)</a:t>
            </a:r>
          </a:p>
          <a:p>
            <a:endParaRPr lang="en-GB" dirty="0"/>
          </a:p>
          <a:p>
            <a:r>
              <a:rPr lang="en-GB" dirty="0"/>
              <a:t>Just to make your life harder, sometimes pH calculations give you </a:t>
            </a:r>
            <a:r>
              <a:rPr lang="en-GB" dirty="0" err="1"/>
              <a:t>pK</a:t>
            </a:r>
            <a:r>
              <a:rPr lang="en-GB" baseline="-25000" dirty="0" err="1"/>
              <a:t>a</a:t>
            </a:r>
            <a:r>
              <a:rPr lang="en-GB" dirty="0"/>
              <a:t> and you have to convert into </a:t>
            </a:r>
            <a:r>
              <a:rPr lang="en-GB" dirty="0" err="1"/>
              <a:t>K</a:t>
            </a:r>
            <a:r>
              <a:rPr lang="en-GB" baseline="-25000" dirty="0" err="1"/>
              <a:t>a</a:t>
            </a:r>
            <a:r>
              <a:rPr lang="en-GB" dirty="0"/>
              <a:t> to solve.</a:t>
            </a:r>
          </a:p>
        </p:txBody>
      </p:sp>
    </p:spTree>
    <p:extLst>
      <p:ext uri="{BB962C8B-B14F-4D97-AF65-F5344CB8AC3E}">
        <p14:creationId xmlns:p14="http://schemas.microsoft.com/office/powerpoint/2010/main" val="256389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F90389-EE02-4CE0-9ED7-8E6AF0365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93DE6C-D54B-4515-B5D6-8910202D8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Answer the application questions on pg. 105</a:t>
            </a:r>
          </a:p>
        </p:txBody>
      </p:sp>
    </p:spTree>
    <p:extLst>
      <p:ext uri="{BB962C8B-B14F-4D97-AF65-F5344CB8AC3E}">
        <p14:creationId xmlns:p14="http://schemas.microsoft.com/office/powerpoint/2010/main" val="28017694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Acid-Base Titrations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Learning Objectives:</a:t>
            </a:r>
          </a:p>
          <a:p>
            <a:pPr marL="514350" indent="-514350">
              <a:buAutoNum type="arabicPeriod"/>
            </a:pPr>
            <a:r>
              <a:rPr lang="en-GB" dirty="0"/>
              <a:t>Understand the uses of titrations</a:t>
            </a:r>
          </a:p>
          <a:p>
            <a:pPr marL="514350" indent="-514350">
              <a:buAutoNum type="arabicPeriod"/>
            </a:pPr>
            <a:r>
              <a:rPr lang="en-GB" dirty="0"/>
              <a:t>Identify and describe the shapes for pH curves for titrations</a:t>
            </a:r>
          </a:p>
          <a:p>
            <a:pPr marL="514350" indent="-514350">
              <a:buAutoNum type="arabicPeriod"/>
            </a:pPr>
            <a:r>
              <a:rPr lang="en-GB" dirty="0"/>
              <a:t>Describe the equivalence point of a titration</a:t>
            </a:r>
          </a:p>
        </p:txBody>
      </p:sp>
    </p:spTree>
    <p:extLst>
      <p:ext uri="{BB962C8B-B14F-4D97-AF65-F5344CB8AC3E}">
        <p14:creationId xmlns:p14="http://schemas.microsoft.com/office/powerpoint/2010/main" val="24143183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150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Reminder: Titrations are used to experimentally determine the amount of acid or alkali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67651"/>
            <a:ext cx="10515600" cy="4351338"/>
          </a:xfrm>
        </p:spPr>
        <p:txBody>
          <a:bodyPr>
            <a:normAutofit/>
          </a:bodyPr>
          <a:lstStyle/>
          <a:p>
            <a:r>
              <a:rPr lang="en-GB" sz="3600" dirty="0"/>
              <a:t>Acid (of known concentration) is added or an alkali (or alkali can be added to acid) until an indicator shows that the alkali has been completed neutralised.</a:t>
            </a:r>
          </a:p>
          <a:p>
            <a:endParaRPr lang="en-GB" sz="3600" dirty="0"/>
          </a:p>
          <a:p>
            <a:r>
              <a:rPr lang="en-GB" sz="3600" dirty="0"/>
              <a:t>The amount of alkali (or acid) can then be calculated using the amount of the known acid (or alkali).</a:t>
            </a:r>
          </a:p>
        </p:txBody>
      </p:sp>
    </p:spTree>
    <p:extLst>
      <p:ext uri="{BB962C8B-B14F-4D97-AF65-F5344CB8AC3E}">
        <p14:creationId xmlns:p14="http://schemas.microsoft.com/office/powerpoint/2010/main" val="23291943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Titration curves (pH curves)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pH curves show the results of titration experiments.</a:t>
            </a:r>
          </a:p>
          <a:p>
            <a:r>
              <a:rPr lang="en-GB" dirty="0"/>
              <a:t>X-axis = volume of titre</a:t>
            </a:r>
          </a:p>
          <a:p>
            <a:r>
              <a:rPr lang="en-GB" dirty="0"/>
              <a:t>Y-axis = pH</a:t>
            </a:r>
          </a:p>
          <a:p>
            <a:endParaRPr lang="en-GB" dirty="0"/>
          </a:p>
          <a:p>
            <a:r>
              <a:rPr lang="en-GB" dirty="0"/>
              <a:t>The shape of the curve looks different depending on the strengths of the acid or alkali.</a:t>
            </a:r>
          </a:p>
        </p:txBody>
      </p:sp>
    </p:spTree>
    <p:extLst>
      <p:ext uri="{BB962C8B-B14F-4D97-AF65-F5344CB8AC3E}">
        <p14:creationId xmlns:p14="http://schemas.microsoft.com/office/powerpoint/2010/main" val="9909031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 curves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4104262" y="99949"/>
              <a:ext cx="7237440" cy="1235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93462" y="77989"/>
                <a:ext cx="7270920" cy="12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/>
              <p14:cNvContentPartPr/>
              <p14:nvPr/>
            </p14:nvContentPartPr>
            <p14:xfrm>
              <a:off x="4864582" y="1502509"/>
              <a:ext cx="86760" cy="16160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53422" y="1486309"/>
                <a:ext cx="119160" cy="165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/>
              <p14:cNvContentPartPr/>
              <p14:nvPr/>
            </p14:nvContentPartPr>
            <p14:xfrm>
              <a:off x="4837942" y="3121429"/>
              <a:ext cx="2253240" cy="4140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30742" y="3108109"/>
                <a:ext cx="227448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/>
              <p14:cNvContentPartPr/>
              <p14:nvPr/>
            </p14:nvContentPartPr>
            <p14:xfrm>
              <a:off x="5027662" y="1545709"/>
              <a:ext cx="2041200" cy="15109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21902" y="1526629"/>
                <a:ext cx="2069280" cy="154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/>
              <p14:cNvContentPartPr/>
              <p14:nvPr/>
            </p14:nvContentPartPr>
            <p14:xfrm>
              <a:off x="4054942" y="3305029"/>
              <a:ext cx="7336080" cy="240480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41622" y="3285949"/>
                <a:ext cx="7370640" cy="242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48" name="Ink 1047"/>
              <p14:cNvContentPartPr/>
              <p14:nvPr/>
            </p14:nvContentPartPr>
            <p14:xfrm>
              <a:off x="8921062" y="1327909"/>
              <a:ext cx="95400" cy="1913040"/>
            </p14:xfrm>
          </p:contentPart>
        </mc:Choice>
        <mc:Fallback xmlns="">
          <p:pic>
            <p:nvPicPr>
              <p:cNvPr id="1048" name="Ink 104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899462" y="1313149"/>
                <a:ext cx="137520" cy="19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50" name="Ink 1049"/>
              <p14:cNvContentPartPr/>
              <p14:nvPr/>
            </p14:nvContentPartPr>
            <p14:xfrm>
              <a:off x="8932222" y="3236629"/>
              <a:ext cx="2545560" cy="110520"/>
            </p14:xfrm>
          </p:contentPart>
        </mc:Choice>
        <mc:Fallback xmlns="">
          <p:pic>
            <p:nvPicPr>
              <p:cNvPr id="1050" name="Ink 104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919982" y="3218989"/>
                <a:ext cx="257688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53" name="Ink 1052"/>
              <p14:cNvContentPartPr/>
              <p14:nvPr/>
            </p14:nvContentPartPr>
            <p14:xfrm>
              <a:off x="4331062" y="2154829"/>
              <a:ext cx="726120" cy="259200"/>
            </p14:xfrm>
          </p:contentPart>
        </mc:Choice>
        <mc:Fallback xmlns="">
          <p:pic>
            <p:nvPicPr>
              <p:cNvPr id="1053" name="Ink 105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15942" y="2138989"/>
                <a:ext cx="74736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56" name="Ink 1055"/>
              <p14:cNvContentPartPr/>
              <p14:nvPr/>
            </p14:nvContentPartPr>
            <p14:xfrm>
              <a:off x="8441902" y="2065549"/>
              <a:ext cx="642960" cy="263520"/>
            </p14:xfrm>
          </p:contentPart>
        </mc:Choice>
        <mc:Fallback xmlns="">
          <p:pic>
            <p:nvPicPr>
              <p:cNvPr id="1056" name="Ink 105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23902" y="2045749"/>
                <a:ext cx="66672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60" name="Ink 1059"/>
              <p14:cNvContentPartPr/>
              <p14:nvPr/>
            </p14:nvContentPartPr>
            <p14:xfrm>
              <a:off x="9183142" y="1997149"/>
              <a:ext cx="2201400" cy="1068480"/>
            </p14:xfrm>
          </p:contentPart>
        </mc:Choice>
        <mc:Fallback xmlns="">
          <p:pic>
            <p:nvPicPr>
              <p:cNvPr id="1060" name="Ink 105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169462" y="1977709"/>
                <a:ext cx="2228040" cy="11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89" name="Ink 1088"/>
              <p14:cNvContentPartPr/>
              <p14:nvPr/>
            </p14:nvContentPartPr>
            <p14:xfrm>
              <a:off x="4887622" y="4833589"/>
              <a:ext cx="163080" cy="1557000"/>
            </p14:xfrm>
          </p:contentPart>
        </mc:Choice>
        <mc:Fallback xmlns="">
          <p:pic>
            <p:nvPicPr>
              <p:cNvPr id="1089" name="Ink 108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75022" y="4820989"/>
                <a:ext cx="195480" cy="158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90" name="Ink 1089"/>
              <p14:cNvContentPartPr/>
              <p14:nvPr/>
            </p14:nvContentPartPr>
            <p14:xfrm>
              <a:off x="4986262" y="6412909"/>
              <a:ext cx="2183040" cy="18360"/>
            </p14:xfrm>
          </p:contentPart>
        </mc:Choice>
        <mc:Fallback xmlns="">
          <p:pic>
            <p:nvPicPr>
              <p:cNvPr id="1090" name="Ink 108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981582" y="6394189"/>
                <a:ext cx="2207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12" name="Ink 1111"/>
              <p14:cNvContentPartPr/>
              <p14:nvPr/>
            </p14:nvContentPartPr>
            <p14:xfrm>
              <a:off x="9130942" y="4263709"/>
              <a:ext cx="2059920" cy="306000"/>
            </p14:xfrm>
          </p:contentPart>
        </mc:Choice>
        <mc:Fallback xmlns="">
          <p:pic>
            <p:nvPicPr>
              <p:cNvPr id="1112" name="Ink 111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117982" y="4247149"/>
                <a:ext cx="208080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16" name="Ink 1115"/>
              <p14:cNvContentPartPr/>
              <p14:nvPr/>
            </p14:nvContentPartPr>
            <p14:xfrm>
              <a:off x="9006022" y="4695709"/>
              <a:ext cx="107280" cy="1657080"/>
            </p14:xfrm>
          </p:contentPart>
        </mc:Choice>
        <mc:Fallback xmlns="">
          <p:pic>
            <p:nvPicPr>
              <p:cNvPr id="1116" name="Ink 111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998822" y="4681669"/>
                <a:ext cx="121320" cy="169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17" name="Ink 1116"/>
              <p14:cNvContentPartPr/>
              <p14:nvPr/>
            </p14:nvContentPartPr>
            <p14:xfrm>
              <a:off x="9132022" y="6324709"/>
              <a:ext cx="2455560" cy="53280"/>
            </p14:xfrm>
          </p:contentPart>
        </mc:Choice>
        <mc:Fallback xmlns="">
          <p:pic>
            <p:nvPicPr>
              <p:cNvPr id="1117" name="Ink 111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114382" y="6314269"/>
                <a:ext cx="249444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20" name="Ink 1119"/>
              <p14:cNvContentPartPr/>
              <p14:nvPr/>
            </p14:nvContentPartPr>
            <p14:xfrm>
              <a:off x="8560702" y="5291869"/>
              <a:ext cx="616680" cy="299520"/>
            </p14:xfrm>
          </p:contentPart>
        </mc:Choice>
        <mc:Fallback xmlns="">
          <p:pic>
            <p:nvPicPr>
              <p:cNvPr id="1120" name="Ink 111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549902" y="5277829"/>
                <a:ext cx="63324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22" name="Ink 1121"/>
              <p14:cNvContentPartPr/>
              <p14:nvPr/>
            </p14:nvContentPartPr>
            <p14:xfrm>
              <a:off x="9079822" y="5089549"/>
              <a:ext cx="2580840" cy="658080"/>
            </p14:xfrm>
          </p:contentPart>
        </mc:Choice>
        <mc:Fallback xmlns="">
          <p:pic>
            <p:nvPicPr>
              <p:cNvPr id="1122" name="Ink 112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069742" y="5072269"/>
                <a:ext cx="2608200" cy="68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24" name="Ink 1123"/>
              <p14:cNvContentPartPr/>
              <p14:nvPr/>
            </p14:nvContentPartPr>
            <p14:xfrm>
              <a:off x="5196502" y="4797229"/>
              <a:ext cx="1997280" cy="1119240"/>
            </p14:xfrm>
          </p:contentPart>
        </mc:Choice>
        <mc:Fallback xmlns="">
          <p:pic>
            <p:nvPicPr>
              <p:cNvPr id="1124" name="Ink 112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77422" y="4781029"/>
                <a:ext cx="2025000" cy="115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22029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Equivalence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512" y="1825625"/>
            <a:ext cx="5844038" cy="4351338"/>
          </a:xfrm>
        </p:spPr>
        <p:txBody>
          <a:bodyPr>
            <a:normAutofit/>
          </a:bodyPr>
          <a:lstStyle/>
          <a:p>
            <a:r>
              <a:rPr lang="en-GB" sz="4000" dirty="0"/>
              <a:t>Equivalence point is when the </a:t>
            </a:r>
            <a:r>
              <a:rPr lang="en-GB" sz="4000" b="1" dirty="0">
                <a:solidFill>
                  <a:srgbClr val="FF0000"/>
                </a:solidFill>
              </a:rPr>
              <a:t>moles of alkali = the moles of (initial) H</a:t>
            </a:r>
            <a:r>
              <a:rPr lang="en-GB" sz="4000" b="1" baseline="30000" dirty="0">
                <a:solidFill>
                  <a:srgbClr val="FF0000"/>
                </a:solidFill>
              </a:rPr>
              <a:t>+</a:t>
            </a:r>
          </a:p>
          <a:p>
            <a:endParaRPr lang="en-GB" sz="4000" b="1" baseline="30000" dirty="0">
              <a:solidFill>
                <a:srgbClr val="FF0000"/>
              </a:solidFill>
            </a:endParaRPr>
          </a:p>
          <a:p>
            <a:r>
              <a:rPr lang="en-GB" sz="4000" dirty="0"/>
              <a:t>This is represented by the vertical portion of the titration curve</a:t>
            </a:r>
          </a:p>
        </p:txBody>
      </p:sp>
      <p:pic>
        <p:nvPicPr>
          <p:cNvPr id="2050" name="Picture 2" descr="http://images.tutorvista.com/cms/images/81/strong-acid-strong-base-titration-cur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4" y="1953490"/>
            <a:ext cx="5139844" cy="362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403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B55A3D-371D-4BEE-8F4E-FADE81FAA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Hydroxonium 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59CDA-7FC6-41B9-8E95-E063C3E87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</a:t>
            </a:r>
            <a:r>
              <a:rPr lang="en-GB" baseline="30000" dirty="0"/>
              <a:t>+</a:t>
            </a:r>
            <a:r>
              <a:rPr lang="en-GB" dirty="0"/>
              <a:t> ions do not exist on their own.</a:t>
            </a:r>
          </a:p>
          <a:p>
            <a:endParaRPr lang="en-GB" dirty="0"/>
          </a:p>
          <a:p>
            <a:r>
              <a:rPr lang="en-GB" dirty="0"/>
              <a:t>They are always attached to a water molecule.</a:t>
            </a:r>
          </a:p>
          <a:p>
            <a:r>
              <a:rPr lang="en-GB" dirty="0"/>
              <a:t>Forming a hydroxonium ion	H</a:t>
            </a:r>
            <a:r>
              <a:rPr lang="en-GB" baseline="-25000" dirty="0"/>
              <a:t>3</a:t>
            </a:r>
            <a:r>
              <a:rPr lang="en-GB" dirty="0"/>
              <a:t>O</a:t>
            </a:r>
            <a:r>
              <a:rPr lang="en-GB" baseline="30000" dirty="0"/>
              <a:t>+</a:t>
            </a:r>
          </a:p>
          <a:p>
            <a:endParaRPr lang="en-GB" dirty="0"/>
          </a:p>
          <a:p>
            <a:r>
              <a:rPr lang="en-GB" dirty="0"/>
              <a:t>For simplicity purposes we will write out H</a:t>
            </a:r>
            <a:r>
              <a:rPr lang="en-GB" baseline="30000" dirty="0"/>
              <a:t>+</a:t>
            </a:r>
            <a:r>
              <a:rPr lang="en-GB" dirty="0"/>
              <a:t> but just remember that this does not exist in this form.</a:t>
            </a:r>
          </a:p>
        </p:txBody>
      </p:sp>
    </p:spTree>
    <p:extLst>
      <p:ext uri="{BB962C8B-B14F-4D97-AF65-F5344CB8AC3E}">
        <p14:creationId xmlns:p14="http://schemas.microsoft.com/office/powerpoint/2010/main" val="425517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805"/>
            <a:ext cx="10515600" cy="1325563"/>
          </a:xfrm>
        </p:spPr>
        <p:txBody>
          <a:bodyPr/>
          <a:lstStyle/>
          <a:p>
            <a:r>
              <a:rPr lang="en-GB" dirty="0"/>
              <a:t>Equivalence point </a:t>
            </a:r>
            <a:r>
              <a:rPr lang="en-GB" b="1" dirty="0">
                <a:solidFill>
                  <a:srgbClr val="FF0000"/>
                </a:solidFill>
              </a:rPr>
              <a:t>DOES NOT </a:t>
            </a:r>
            <a:r>
              <a:rPr lang="en-GB" dirty="0"/>
              <a:t>always = pH 7</a:t>
            </a:r>
          </a:p>
        </p:txBody>
      </p:sp>
      <p:pic>
        <p:nvPicPr>
          <p:cNvPr id="3074" name="Picture 2" descr="http://chemwiki.ucdavis.edu/@api/deki/files/26794/f376254891428b8cfb7d8e8ca3fd0060.jpg?size=bestfit&amp;width=600&amp;height=306&amp;revision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071" y="1590104"/>
            <a:ext cx="8541858" cy="436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306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Review: working out concentrations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In a titration, we find that the equivalence point is reached when 25 cm</a:t>
            </a:r>
            <a:r>
              <a:rPr lang="en-GB" sz="3600" baseline="30000" dirty="0"/>
              <a:t>3</a:t>
            </a:r>
            <a:r>
              <a:rPr lang="en-GB" sz="3600" dirty="0"/>
              <a:t> of 0.0150 </a:t>
            </a:r>
            <a:r>
              <a:rPr lang="en-GB" sz="3600" dirty="0" err="1"/>
              <a:t>mol</a:t>
            </a:r>
            <a:r>
              <a:rPr lang="en-GB" sz="3600" dirty="0"/>
              <a:t> dm</a:t>
            </a:r>
            <a:r>
              <a:rPr lang="en-GB" sz="3600" baseline="30000" dirty="0"/>
              <a:t>-3</a:t>
            </a:r>
            <a:r>
              <a:rPr lang="en-GB" sz="3600" dirty="0"/>
              <a:t> sodium hydroxide is neutralised by 15.0 cm</a:t>
            </a:r>
            <a:r>
              <a:rPr lang="en-GB" sz="3600" baseline="30000" dirty="0"/>
              <a:t>3</a:t>
            </a:r>
            <a:r>
              <a:rPr lang="en-GB" sz="3600" dirty="0"/>
              <a:t> hydrochloric acid. What is the concentration of the acid?</a:t>
            </a:r>
          </a:p>
        </p:txBody>
      </p:sp>
    </p:spTree>
    <p:extLst>
      <p:ext uri="{BB962C8B-B14F-4D97-AF65-F5344CB8AC3E}">
        <p14:creationId xmlns:p14="http://schemas.microsoft.com/office/powerpoint/2010/main" val="31093916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337680" y="281808"/>
              <a:ext cx="11436840" cy="45230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8600" y="259488"/>
                <a:ext cx="11478960" cy="45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7" name="Ink 56"/>
              <p14:cNvContentPartPr/>
              <p14:nvPr/>
            </p14:nvContentPartPr>
            <p14:xfrm>
              <a:off x="5297760" y="1557288"/>
              <a:ext cx="0" cy="1440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4" name="Ink 173"/>
              <p14:cNvContentPartPr/>
              <p14:nvPr/>
            </p14:nvContentPartPr>
            <p14:xfrm>
              <a:off x="2931120" y="4334328"/>
              <a:ext cx="2856240" cy="46080"/>
            </p14:xfrm>
          </p:contentPart>
        </mc:Choice>
        <mc:Fallback xmlns="">
          <p:pic>
            <p:nvPicPr>
              <p:cNvPr id="174" name="Ink 17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23200" y="4318848"/>
                <a:ext cx="287352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5" name="Ink 174"/>
              <p14:cNvContentPartPr/>
              <p14:nvPr/>
            </p14:nvContentPartPr>
            <p14:xfrm>
              <a:off x="6508800" y="4205448"/>
              <a:ext cx="1551240" cy="57240"/>
            </p14:xfrm>
          </p:contentPart>
        </mc:Choice>
        <mc:Fallback xmlns="">
          <p:pic>
            <p:nvPicPr>
              <p:cNvPr id="175" name="Ink 17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96560" y="4186368"/>
                <a:ext cx="157752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6" name="Ink 205"/>
              <p14:cNvContentPartPr/>
              <p14:nvPr/>
            </p14:nvContentPartPr>
            <p14:xfrm>
              <a:off x="643680" y="5451768"/>
              <a:ext cx="12600" cy="0"/>
            </p14:xfrm>
          </p:contentPart>
        </mc:Choice>
        <mc:Fallback xmlns="">
          <p:pic>
            <p:nvPicPr>
              <p:cNvPr id="206" name="Ink 20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0" y="0"/>
                <a:ext cx="1260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2" name="Ink 251"/>
              <p14:cNvContentPartPr/>
              <p14:nvPr/>
            </p14:nvContentPartPr>
            <p14:xfrm>
              <a:off x="5956200" y="3608208"/>
              <a:ext cx="5613840" cy="1246680"/>
            </p14:xfrm>
          </p:contentPart>
        </mc:Choice>
        <mc:Fallback xmlns="">
          <p:pic>
            <p:nvPicPr>
              <p:cNvPr id="252" name="Ink 25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50080" y="3588408"/>
                <a:ext cx="5641920" cy="12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4" name="Ink 263"/>
              <p14:cNvContentPartPr/>
              <p14:nvPr/>
            </p14:nvContentPartPr>
            <p14:xfrm>
              <a:off x="605880" y="4221648"/>
              <a:ext cx="1425960" cy="37440"/>
            </p14:xfrm>
          </p:contentPart>
        </mc:Choice>
        <mc:Fallback xmlns="">
          <p:pic>
            <p:nvPicPr>
              <p:cNvPr id="264" name="Ink 26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5440" y="4202208"/>
                <a:ext cx="144828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74" name="Ink 273"/>
              <p14:cNvContentPartPr/>
              <p14:nvPr/>
            </p14:nvContentPartPr>
            <p14:xfrm>
              <a:off x="473760" y="5046768"/>
              <a:ext cx="9143640" cy="1335600"/>
            </p14:xfrm>
          </p:contentPart>
        </mc:Choice>
        <mc:Fallback xmlns="">
          <p:pic>
            <p:nvPicPr>
              <p:cNvPr id="274" name="Ink 27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5400" y="5026248"/>
                <a:ext cx="9184320" cy="13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84" name="Ink 283"/>
              <p14:cNvContentPartPr/>
              <p14:nvPr/>
            </p14:nvContentPartPr>
            <p14:xfrm>
              <a:off x="7720560" y="6097968"/>
              <a:ext cx="1790280" cy="82800"/>
            </p14:xfrm>
          </p:contentPart>
        </mc:Choice>
        <mc:Fallback xmlns="">
          <p:pic>
            <p:nvPicPr>
              <p:cNvPr id="284" name="Ink 28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712280" y="6076008"/>
                <a:ext cx="181404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88" name="Ink 287"/>
              <p14:cNvContentPartPr/>
              <p14:nvPr/>
            </p14:nvContentPartPr>
            <p14:xfrm>
              <a:off x="7988400" y="5601888"/>
              <a:ext cx="3860640" cy="968040"/>
            </p14:xfrm>
          </p:contentPart>
        </mc:Choice>
        <mc:Fallback xmlns="">
          <p:pic>
            <p:nvPicPr>
              <p:cNvPr id="288" name="Ink 28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966800" y="5577768"/>
                <a:ext cx="3907080" cy="10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98" name="Ink 297"/>
              <p14:cNvContentPartPr/>
              <p14:nvPr/>
            </p14:nvContentPartPr>
            <p14:xfrm>
              <a:off x="9934560" y="5371128"/>
              <a:ext cx="2139480" cy="1417680"/>
            </p14:xfrm>
          </p:contentPart>
        </mc:Choice>
        <mc:Fallback xmlns="">
          <p:pic>
            <p:nvPicPr>
              <p:cNvPr id="298" name="Ink 29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920880" y="5357448"/>
                <a:ext cx="2163600" cy="144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59025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Diprotic acids: Don’t forget the ratio!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In a titration we find that the equivalence point is reached when 20 cm</a:t>
            </a:r>
            <a:r>
              <a:rPr lang="en-GB" sz="3600" baseline="30000" dirty="0"/>
              <a:t>3 </a:t>
            </a:r>
            <a:r>
              <a:rPr lang="en-GB" sz="3600" dirty="0"/>
              <a:t>of 0.0100 </a:t>
            </a:r>
            <a:r>
              <a:rPr lang="en-GB" sz="3600" dirty="0" err="1"/>
              <a:t>mol</a:t>
            </a:r>
            <a:r>
              <a:rPr lang="en-GB" sz="3600" dirty="0"/>
              <a:t> dm</a:t>
            </a:r>
            <a:r>
              <a:rPr lang="en-GB" sz="3600" baseline="30000" dirty="0"/>
              <a:t>-3</a:t>
            </a:r>
            <a:r>
              <a:rPr lang="en-GB" sz="3600" dirty="0"/>
              <a:t> sodium hydroxide is neutralised by 15.0 cm</a:t>
            </a:r>
            <a:r>
              <a:rPr lang="en-GB" sz="3600" baseline="30000" dirty="0"/>
              <a:t>3</a:t>
            </a:r>
            <a:r>
              <a:rPr lang="en-GB" sz="3600" dirty="0"/>
              <a:t> of sulphuric acid. What is the concentration of the acid?</a:t>
            </a:r>
          </a:p>
        </p:txBody>
      </p:sp>
    </p:spTree>
    <p:extLst>
      <p:ext uri="{BB962C8B-B14F-4D97-AF65-F5344CB8AC3E}">
        <p14:creationId xmlns:p14="http://schemas.microsoft.com/office/powerpoint/2010/main" val="34530548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92320" y="177408"/>
              <a:ext cx="11481120" cy="51710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7560" y="161928"/>
                <a:ext cx="11506680" cy="519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6" name="Ink 65"/>
              <p14:cNvContentPartPr/>
              <p14:nvPr/>
            </p14:nvContentPartPr>
            <p14:xfrm>
              <a:off x="350280" y="2232288"/>
              <a:ext cx="1515600" cy="3096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9840" y="2221128"/>
                <a:ext cx="15336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4" name="Ink 83"/>
              <p14:cNvContentPartPr/>
              <p14:nvPr/>
            </p14:nvContentPartPr>
            <p14:xfrm>
              <a:off x="2567880" y="2096928"/>
              <a:ext cx="2424240" cy="10836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60320" y="2084328"/>
                <a:ext cx="24390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3" name="Ink 162"/>
              <p14:cNvContentPartPr/>
              <p14:nvPr/>
            </p14:nvContentPartPr>
            <p14:xfrm>
              <a:off x="522000" y="4790448"/>
              <a:ext cx="2356560" cy="112320"/>
            </p14:xfrm>
          </p:contentPart>
        </mc:Choice>
        <mc:Fallback xmlns="">
          <p:pic>
            <p:nvPicPr>
              <p:cNvPr id="163" name="Ink 16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2640" y="4778208"/>
                <a:ext cx="237204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9" name="Ink 168"/>
              <p14:cNvContentPartPr/>
              <p14:nvPr/>
            </p14:nvContentPartPr>
            <p14:xfrm>
              <a:off x="5677200" y="2101968"/>
              <a:ext cx="1185120" cy="86040"/>
            </p14:xfrm>
          </p:contentPart>
        </mc:Choice>
        <mc:Fallback xmlns="">
          <p:pic>
            <p:nvPicPr>
              <p:cNvPr id="169" name="Ink 16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70720" y="2090448"/>
                <a:ext cx="12052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8" name="Ink 187"/>
              <p14:cNvContentPartPr/>
              <p14:nvPr/>
            </p14:nvContentPartPr>
            <p14:xfrm>
              <a:off x="3421080" y="1516248"/>
              <a:ext cx="3438720" cy="1150920"/>
            </p14:xfrm>
          </p:contentPart>
        </mc:Choice>
        <mc:Fallback xmlns="">
          <p:pic>
            <p:nvPicPr>
              <p:cNvPr id="188" name="Ink 18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08480" y="1501848"/>
                <a:ext cx="3465720" cy="11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9" name="Ink 188"/>
              <p14:cNvContentPartPr/>
              <p14:nvPr/>
            </p14:nvContentPartPr>
            <p14:xfrm>
              <a:off x="3884760" y="4627008"/>
              <a:ext cx="1726920" cy="124560"/>
            </p14:xfrm>
          </p:contentPart>
        </mc:Choice>
        <mc:Fallback xmlns="">
          <p:pic>
            <p:nvPicPr>
              <p:cNvPr id="189" name="Ink 18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75400" y="4614408"/>
                <a:ext cx="17503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7" name="Ink 206"/>
              <p14:cNvContentPartPr/>
              <p14:nvPr/>
            </p14:nvContentPartPr>
            <p14:xfrm>
              <a:off x="6320160" y="3932568"/>
              <a:ext cx="5456880" cy="1717560"/>
            </p14:xfrm>
          </p:contentPart>
        </mc:Choice>
        <mc:Fallback xmlns="">
          <p:pic>
            <p:nvPicPr>
              <p:cNvPr id="207" name="Ink 20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09360" y="3920688"/>
                <a:ext cx="5480280" cy="174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50824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38423B-461B-492B-AEB4-6F43C1DBE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B073F6-4F78-4838-B97D-7BEE39AFA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Answer the application questions on pg. 112-113.</a:t>
            </a:r>
          </a:p>
        </p:txBody>
      </p:sp>
    </p:spTree>
    <p:extLst>
      <p:ext uri="{BB962C8B-B14F-4D97-AF65-F5344CB8AC3E}">
        <p14:creationId xmlns:p14="http://schemas.microsoft.com/office/powerpoint/2010/main" val="15311358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Choice of indicators for titrations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Learning Objectives:</a:t>
            </a:r>
          </a:p>
          <a:p>
            <a:pPr marL="514350" indent="-514350">
              <a:buAutoNum type="arabicPeriod"/>
            </a:pPr>
            <a:r>
              <a:rPr lang="en-GB" sz="3600" dirty="0"/>
              <a:t>Explain how to select a suitable indicator for a titration using the titration curve</a:t>
            </a:r>
          </a:p>
          <a:p>
            <a:pPr marL="514350" indent="-514350">
              <a:buAutoNum type="arabicPeriod"/>
            </a:pPr>
            <a:r>
              <a:rPr lang="en-GB" sz="3600" dirty="0"/>
              <a:t>Describe the importance of the half-neutralisation point.</a:t>
            </a:r>
          </a:p>
        </p:txBody>
      </p:sp>
    </p:spTree>
    <p:extLst>
      <p:ext uri="{BB962C8B-B14F-4D97-AF65-F5344CB8AC3E}">
        <p14:creationId xmlns:p14="http://schemas.microsoft.com/office/powerpoint/2010/main" val="14207570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Suitable indicator must: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GB" sz="3600" dirty="0"/>
              <a:t>Sharp colour change</a:t>
            </a:r>
          </a:p>
          <a:p>
            <a:pPr marL="514350" indent="-514350">
              <a:buAutoNum type="arabicParenR"/>
            </a:pPr>
            <a:r>
              <a:rPr lang="en-GB" sz="3600" dirty="0"/>
              <a:t>Distinct colour change</a:t>
            </a:r>
          </a:p>
          <a:p>
            <a:pPr marL="514350" indent="-514350">
              <a:buAutoNum type="arabicParenR"/>
            </a:pPr>
            <a:r>
              <a:rPr lang="en-GB" sz="3600" dirty="0"/>
              <a:t>pH causing colour change must match the equivalence point</a:t>
            </a:r>
          </a:p>
        </p:txBody>
      </p:sp>
    </p:spTree>
    <p:extLst>
      <p:ext uri="{BB962C8B-B14F-4D97-AF65-F5344CB8AC3E}">
        <p14:creationId xmlns:p14="http://schemas.microsoft.com/office/powerpoint/2010/main" val="36458784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End point of a titration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5313"/>
            <a:ext cx="10515600" cy="4351338"/>
          </a:xfrm>
        </p:spPr>
        <p:txBody>
          <a:bodyPr>
            <a:noAutofit/>
          </a:bodyPr>
          <a:lstStyle/>
          <a:p>
            <a:r>
              <a:rPr lang="en-GB" sz="3200" dirty="0"/>
              <a:t>End point = the volume of titrate when the indicator just changes colour</a:t>
            </a:r>
          </a:p>
          <a:p>
            <a:endParaRPr lang="en-GB" sz="3200" dirty="0"/>
          </a:p>
          <a:p>
            <a:r>
              <a:rPr lang="en-GB" sz="3200" dirty="0"/>
              <a:t>Each indicator has a slightly different pH range leading to a colour change.</a:t>
            </a:r>
          </a:p>
          <a:p>
            <a:endParaRPr lang="en-GB" sz="3200" dirty="0"/>
          </a:p>
          <a:p>
            <a:r>
              <a:rPr lang="en-GB" sz="3200" dirty="0"/>
              <a:t>This range is acceptable because the vertical region of the titration curve shows how a very small change in volume leads to a large change in </a:t>
            </a:r>
            <a:r>
              <a:rPr lang="en-GB" sz="3200" dirty="0" err="1"/>
              <a:t>pH.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629776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indicator is suitable for this titration?</a:t>
            </a:r>
          </a:p>
        </p:txBody>
      </p:sp>
      <p:pic>
        <p:nvPicPr>
          <p:cNvPr id="4098" name="Picture 2" descr="http://groups.chem.ubc.ca/courseware/pH/section15/we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254" y="1690688"/>
            <a:ext cx="5349113" cy="456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263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Equilibrium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dissociation of acids is a reversible reaction in equilibrium.</a:t>
            </a:r>
          </a:p>
          <a:p>
            <a:pPr marL="0" indent="0" algn="ctr">
              <a:buNone/>
            </a:pPr>
            <a:r>
              <a:rPr lang="en-GB" dirty="0"/>
              <a:t>HA        H</a:t>
            </a:r>
            <a:r>
              <a:rPr lang="en-GB" baseline="30000" dirty="0"/>
              <a:t>+</a:t>
            </a:r>
            <a:r>
              <a:rPr lang="en-GB" dirty="0"/>
              <a:t> + A</a:t>
            </a:r>
            <a:r>
              <a:rPr lang="en-GB" baseline="30000" dirty="0"/>
              <a:t>-</a:t>
            </a:r>
          </a:p>
          <a:p>
            <a:endParaRPr lang="en-GB" dirty="0"/>
          </a:p>
          <a:p>
            <a:r>
              <a:rPr lang="en-GB" dirty="0"/>
              <a:t>For strong acids, the equilibrium lies heavily to the right. </a:t>
            </a:r>
          </a:p>
          <a:p>
            <a:pPr marL="0" indent="0" algn="ctr">
              <a:buNone/>
            </a:pPr>
            <a:r>
              <a:rPr lang="en-GB" dirty="0" err="1"/>
              <a:t>HCl</a:t>
            </a:r>
            <a:r>
              <a:rPr lang="en-GB" dirty="0"/>
              <a:t>       H</a:t>
            </a:r>
            <a:r>
              <a:rPr lang="en-GB" baseline="30000" dirty="0"/>
              <a:t>+</a:t>
            </a:r>
            <a:r>
              <a:rPr lang="en-GB" dirty="0"/>
              <a:t> + Cl</a:t>
            </a:r>
            <a:r>
              <a:rPr lang="en-GB" baseline="30000" dirty="0"/>
              <a:t>-</a:t>
            </a:r>
          </a:p>
          <a:p>
            <a:endParaRPr lang="en-GB" dirty="0"/>
          </a:p>
          <a:p>
            <a:r>
              <a:rPr lang="en-GB" dirty="0"/>
              <a:t>For weak acids, the equilibrium lies heavily to the left.</a:t>
            </a:r>
          </a:p>
          <a:p>
            <a:pPr marL="0" indent="0" algn="ctr">
              <a:buNone/>
            </a:pPr>
            <a:r>
              <a:rPr lang="en-GB" dirty="0"/>
              <a:t>CH</a:t>
            </a:r>
            <a:r>
              <a:rPr lang="en-GB" baseline="-25000" dirty="0"/>
              <a:t>3</a:t>
            </a:r>
            <a:r>
              <a:rPr lang="en-GB" dirty="0"/>
              <a:t>COOH      H</a:t>
            </a:r>
            <a:r>
              <a:rPr lang="en-GB" baseline="30000" dirty="0"/>
              <a:t>+</a:t>
            </a:r>
            <a:r>
              <a:rPr lang="en-GB" dirty="0"/>
              <a:t> + CH</a:t>
            </a:r>
            <a:r>
              <a:rPr lang="en-GB" baseline="-25000" dirty="0"/>
              <a:t>3</a:t>
            </a:r>
            <a:r>
              <a:rPr lang="en-GB" dirty="0"/>
              <a:t>COO</a:t>
            </a:r>
            <a:r>
              <a:rPr lang="en-GB" baseline="30000" dirty="0"/>
              <a:t>-</a:t>
            </a:r>
          </a:p>
        </p:txBody>
      </p:sp>
      <p:pic>
        <p:nvPicPr>
          <p:cNvPr id="1026" name="Picture 2" descr="http://www.chemtutor.com/images/arra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074" y="2426965"/>
            <a:ext cx="517467" cy="27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598982" y="3985069"/>
              <a:ext cx="423360" cy="93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85302" y="3972829"/>
                <a:ext cx="45144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5743702" y="4215469"/>
              <a:ext cx="128160" cy="11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35782" y="4207189"/>
                <a:ext cx="1400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5743702" y="4242829"/>
              <a:ext cx="66960" cy="36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34342" y="4233469"/>
                <a:ext cx="795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k 22"/>
              <p14:cNvContentPartPr/>
              <p14:nvPr/>
            </p14:nvContentPartPr>
            <p14:xfrm>
              <a:off x="5610142" y="5520469"/>
              <a:ext cx="359640" cy="2613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96822" y="5517229"/>
                <a:ext cx="386640" cy="27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02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half-neutralisation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first part of a pH curve is very gently sloping, large volume changes lead to very small pH changes.</a:t>
            </a:r>
          </a:p>
          <a:p>
            <a:endParaRPr lang="en-GB" dirty="0"/>
          </a:p>
          <a:p>
            <a:r>
              <a:rPr lang="en-GB" dirty="0"/>
              <a:t>The mid-point between zero and the equivalence point is called the half-neutralisation point.</a:t>
            </a:r>
          </a:p>
          <a:p>
            <a:endParaRPr lang="en-GB" dirty="0"/>
          </a:p>
          <a:p>
            <a:r>
              <a:rPr lang="en-GB" dirty="0"/>
              <a:t>This is important because the knowledge that we can add a acid (or base) up to this point with very little change in pH is relevant to the theory of buffers.</a:t>
            </a:r>
          </a:p>
        </p:txBody>
      </p:sp>
    </p:spTree>
    <p:extLst>
      <p:ext uri="{BB962C8B-B14F-4D97-AF65-F5344CB8AC3E}">
        <p14:creationId xmlns:p14="http://schemas.microsoft.com/office/powerpoint/2010/main" val="10314560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Also allows us to calculate </a:t>
            </a:r>
            <a:r>
              <a:rPr lang="en-GB" dirty="0" err="1"/>
              <a:t>K</a:t>
            </a:r>
            <a:r>
              <a:rPr lang="en-GB" baseline="-25000" dirty="0" err="1"/>
              <a:t>a</a:t>
            </a:r>
            <a:r>
              <a:rPr lang="en-GB" dirty="0"/>
              <a:t> and </a:t>
            </a:r>
            <a:r>
              <a:rPr lang="en-GB" dirty="0" err="1"/>
              <a:t>pKa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HA + OH</a:t>
            </a:r>
            <a:r>
              <a:rPr lang="en-GB" baseline="30000" dirty="0"/>
              <a:t>-</a:t>
            </a:r>
            <a:r>
              <a:rPr lang="en-GB" dirty="0"/>
              <a:t> </a:t>
            </a:r>
            <a:r>
              <a:rPr lang="en-GB" dirty="0">
                <a:sym typeface="Wingdings" panose="05000000000000000000" pitchFamily="2" charset="2"/>
              </a:rPr>
              <a:t> H</a:t>
            </a:r>
            <a:r>
              <a:rPr lang="en-GB" baseline="-25000" dirty="0">
                <a:sym typeface="Wingdings" panose="05000000000000000000" pitchFamily="2" charset="2"/>
              </a:rPr>
              <a:t>2</a:t>
            </a:r>
            <a:r>
              <a:rPr lang="en-GB" dirty="0">
                <a:sym typeface="Wingdings" panose="05000000000000000000" pitchFamily="2" charset="2"/>
              </a:rPr>
              <a:t>O + A</a:t>
            </a:r>
            <a:r>
              <a:rPr lang="en-GB" baseline="30000" dirty="0">
                <a:sym typeface="Wingdings" panose="05000000000000000000" pitchFamily="2" charset="2"/>
              </a:rPr>
              <a:t>-</a:t>
            </a:r>
            <a:endParaRPr lang="en-GB" baseline="30000" dirty="0"/>
          </a:p>
          <a:p>
            <a:endParaRPr lang="en-GB" dirty="0"/>
          </a:p>
          <a:p>
            <a:r>
              <a:rPr lang="en-GB" dirty="0"/>
              <a:t>At half-neutralisation point</a:t>
            </a:r>
          </a:p>
          <a:p>
            <a:endParaRPr lang="en-GB" dirty="0"/>
          </a:p>
          <a:p>
            <a:r>
              <a:rPr lang="en-GB" dirty="0"/>
              <a:t>[HA]  = [A</a:t>
            </a:r>
            <a:r>
              <a:rPr lang="en-GB" baseline="30000" dirty="0"/>
              <a:t>-</a:t>
            </a:r>
            <a:r>
              <a:rPr lang="en-GB" dirty="0"/>
              <a:t>]</a:t>
            </a:r>
          </a:p>
          <a:p>
            <a:endParaRPr lang="en-GB" dirty="0"/>
          </a:p>
          <a:p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6" name="Ink 25"/>
              <p14:cNvContentPartPr/>
              <p14:nvPr/>
            </p14:nvContentPartPr>
            <p14:xfrm>
              <a:off x="6300000" y="4039848"/>
              <a:ext cx="2115000" cy="374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94240" y="4026888"/>
                <a:ext cx="212940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8" name="Ink 27"/>
              <p14:cNvContentPartPr/>
              <p14:nvPr/>
            </p14:nvContentPartPr>
            <p14:xfrm>
              <a:off x="6320520" y="3399768"/>
              <a:ext cx="3953880" cy="10576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05760" y="3385008"/>
                <a:ext cx="3985560" cy="10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7" name="Ink 36"/>
              <p14:cNvContentPartPr/>
              <p14:nvPr/>
            </p14:nvContentPartPr>
            <p14:xfrm>
              <a:off x="7313040" y="3482568"/>
              <a:ext cx="1026360" cy="52596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01880" y="3469968"/>
                <a:ext cx="1050120" cy="54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2" name="Ink 51"/>
              <p14:cNvContentPartPr/>
              <p14:nvPr/>
            </p14:nvContentPartPr>
            <p14:xfrm>
              <a:off x="1060200" y="5348088"/>
              <a:ext cx="3632760" cy="72432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7600" y="5334408"/>
                <a:ext cx="3655440" cy="74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6" name="Ink 55"/>
              <p14:cNvContentPartPr/>
              <p14:nvPr/>
            </p14:nvContentPartPr>
            <p14:xfrm>
              <a:off x="6740640" y="4277448"/>
              <a:ext cx="1185120" cy="50112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32360" y="4268808"/>
                <a:ext cx="1202040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5" name="Ink 64"/>
              <p14:cNvContentPartPr/>
              <p14:nvPr/>
            </p14:nvContentPartPr>
            <p14:xfrm>
              <a:off x="3418200" y="3898368"/>
              <a:ext cx="4388040" cy="76500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07760" y="3882888"/>
                <a:ext cx="4415760" cy="79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38461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1BE542-4E28-4838-B9ED-5EFCC5C2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C8BF13-D3D8-4033-8AA9-512411166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Answer the application questions on pg. 109</a:t>
            </a:r>
          </a:p>
        </p:txBody>
      </p:sp>
    </p:spTree>
    <p:extLst>
      <p:ext uri="{BB962C8B-B14F-4D97-AF65-F5344CB8AC3E}">
        <p14:creationId xmlns:p14="http://schemas.microsoft.com/office/powerpoint/2010/main" val="8447341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Buffers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260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Learning Objectives:</a:t>
            </a:r>
          </a:p>
          <a:p>
            <a:pPr marL="514350" indent="-514350">
              <a:buAutoNum type="arabicParenR"/>
            </a:pPr>
            <a:r>
              <a:rPr lang="en-GB" dirty="0"/>
              <a:t>Describe what a buffer is.</a:t>
            </a:r>
          </a:p>
          <a:p>
            <a:pPr marL="514350" indent="-514350">
              <a:buAutoNum type="arabicParenR"/>
            </a:pPr>
            <a:r>
              <a:rPr lang="en-GB" dirty="0"/>
              <a:t>Describe how buffers work.</a:t>
            </a:r>
          </a:p>
          <a:p>
            <a:pPr marL="514350" indent="-514350">
              <a:buAutoNum type="arabicParenR"/>
            </a:pPr>
            <a:r>
              <a:rPr lang="en-GB" dirty="0"/>
              <a:t>Calculate the pH of a buffer solution.</a:t>
            </a:r>
          </a:p>
          <a:p>
            <a:pPr marL="514350" indent="-514350">
              <a:buAutoNum type="arabicParenR"/>
            </a:pPr>
            <a:r>
              <a:rPr lang="en-GB" dirty="0"/>
              <a:t>Describe what buffers are used for.</a:t>
            </a:r>
          </a:p>
        </p:txBody>
      </p:sp>
    </p:spTree>
    <p:extLst>
      <p:ext uri="{BB962C8B-B14F-4D97-AF65-F5344CB8AC3E}">
        <p14:creationId xmlns:p14="http://schemas.microsoft.com/office/powerpoint/2010/main" val="13064893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buffer?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Buffer</a:t>
            </a:r>
            <a:r>
              <a:rPr lang="en-GB" sz="3600" dirty="0"/>
              <a:t> = a solution that resists changes in pH when small amounts of acid or alkali are added.</a:t>
            </a:r>
          </a:p>
          <a:p>
            <a:endParaRPr lang="en-GB" sz="3600" dirty="0"/>
          </a:p>
          <a:p>
            <a:r>
              <a:rPr lang="en-GB" sz="3600" dirty="0"/>
              <a:t>It </a:t>
            </a:r>
            <a:r>
              <a:rPr lang="en-GB" sz="3600" b="1" dirty="0">
                <a:solidFill>
                  <a:srgbClr val="FF0000"/>
                </a:solidFill>
              </a:rPr>
              <a:t>DOES NOT </a:t>
            </a:r>
            <a:r>
              <a:rPr lang="en-GB" sz="3600" dirty="0"/>
              <a:t>stop the pH from changing, but it does make the changes smaller.</a:t>
            </a:r>
          </a:p>
          <a:p>
            <a:endParaRPr lang="en-GB" sz="3600" dirty="0"/>
          </a:p>
          <a:p>
            <a:r>
              <a:rPr lang="en-GB" sz="3600" dirty="0"/>
              <a:t>Buffers only resist changes from </a:t>
            </a:r>
            <a:r>
              <a:rPr lang="en-GB" sz="3600" b="1" dirty="0">
                <a:solidFill>
                  <a:srgbClr val="FF0000"/>
                </a:solidFill>
              </a:rPr>
              <a:t>SMALL</a:t>
            </a:r>
            <a:r>
              <a:rPr lang="en-GB" sz="3600" dirty="0"/>
              <a:t> amounts of acid or alkali.</a:t>
            </a:r>
          </a:p>
        </p:txBody>
      </p:sp>
    </p:spTree>
    <p:extLst>
      <p:ext uri="{BB962C8B-B14F-4D97-AF65-F5344CB8AC3E}">
        <p14:creationId xmlns:p14="http://schemas.microsoft.com/office/powerpoint/2010/main" val="1100533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a buffer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Buffers take advantage of </a:t>
            </a:r>
            <a:r>
              <a:rPr lang="en-GB" sz="3200" b="1" dirty="0">
                <a:solidFill>
                  <a:srgbClr val="FF0000"/>
                </a:solidFill>
              </a:rPr>
              <a:t>Le </a:t>
            </a:r>
            <a:r>
              <a:rPr lang="en-GB" sz="3200" b="1" dirty="0" err="1">
                <a:solidFill>
                  <a:srgbClr val="FF0000"/>
                </a:solidFill>
              </a:rPr>
              <a:t>Chatelier’s</a:t>
            </a:r>
            <a:r>
              <a:rPr lang="en-GB" sz="3200" b="1" dirty="0">
                <a:solidFill>
                  <a:srgbClr val="FF0000"/>
                </a:solidFill>
              </a:rPr>
              <a:t> principle </a:t>
            </a:r>
            <a:r>
              <a:rPr lang="en-GB" sz="3200" dirty="0"/>
              <a:t>for equilibrium.</a:t>
            </a:r>
          </a:p>
          <a:p>
            <a:endParaRPr lang="en-GB" sz="3200" dirty="0"/>
          </a:p>
          <a:p>
            <a:r>
              <a:rPr lang="en-GB" sz="3200" dirty="0"/>
              <a:t>An </a:t>
            </a:r>
            <a:r>
              <a:rPr lang="en-GB" sz="3200" b="1" dirty="0">
                <a:solidFill>
                  <a:srgbClr val="FF0000"/>
                </a:solidFill>
              </a:rPr>
              <a:t>equilibrium</a:t>
            </a:r>
            <a:r>
              <a:rPr lang="en-GB" sz="3200" dirty="0"/>
              <a:t> is set up with a </a:t>
            </a:r>
            <a:r>
              <a:rPr lang="en-GB" sz="3200" b="1" dirty="0">
                <a:solidFill>
                  <a:srgbClr val="FF0000"/>
                </a:solidFill>
              </a:rPr>
              <a:t>weak acid or base </a:t>
            </a:r>
            <a:r>
              <a:rPr lang="en-GB" sz="3200" dirty="0"/>
              <a:t>with an excess of it’s </a:t>
            </a:r>
            <a:r>
              <a:rPr lang="en-GB" sz="3200" b="1" dirty="0">
                <a:solidFill>
                  <a:srgbClr val="FF0000"/>
                </a:solidFill>
              </a:rPr>
              <a:t>conjugate salt</a:t>
            </a:r>
            <a:r>
              <a:rPr lang="en-GB" sz="3200" dirty="0"/>
              <a:t>.</a:t>
            </a:r>
          </a:p>
          <a:p>
            <a:endParaRPr lang="en-GB" sz="3200" dirty="0"/>
          </a:p>
          <a:p>
            <a:r>
              <a:rPr lang="en-GB" sz="3200" dirty="0"/>
              <a:t>When acid or alkali is added, it changes the concentration. This </a:t>
            </a:r>
            <a:r>
              <a:rPr lang="en-GB" sz="3200" b="1" dirty="0">
                <a:solidFill>
                  <a:srgbClr val="FF0000"/>
                </a:solidFill>
              </a:rPr>
              <a:t>shift equilibrium </a:t>
            </a:r>
            <a:r>
              <a:rPr lang="en-GB" sz="3200" dirty="0"/>
              <a:t>which removes some of the excess H</a:t>
            </a:r>
            <a:r>
              <a:rPr lang="en-GB" sz="3200" baseline="30000" dirty="0"/>
              <a:t>+</a:t>
            </a:r>
            <a:r>
              <a:rPr lang="en-GB" sz="3200" dirty="0"/>
              <a:t> or OH</a:t>
            </a:r>
            <a:r>
              <a:rPr lang="en-GB" sz="3200" baseline="30000" dirty="0"/>
              <a:t>- </a:t>
            </a:r>
            <a:r>
              <a:rPr lang="en-GB" sz="3200" dirty="0"/>
              <a:t>ions.</a:t>
            </a:r>
          </a:p>
        </p:txBody>
      </p:sp>
    </p:spTree>
    <p:extLst>
      <p:ext uri="{BB962C8B-B14F-4D97-AF65-F5344CB8AC3E}">
        <p14:creationId xmlns:p14="http://schemas.microsoft.com/office/powerpoint/2010/main" val="14143447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Acidic Buffers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Made by mixing a weak acid with one of its (soluble) salts.</a:t>
            </a:r>
          </a:p>
          <a:p>
            <a:endParaRPr lang="en-GB" dirty="0"/>
          </a:p>
          <a:p>
            <a:r>
              <a:rPr lang="en-GB" dirty="0"/>
              <a:t>Example: Ethanoic acid + Sodium Ethanoate</a:t>
            </a:r>
          </a:p>
          <a:p>
            <a:endParaRPr lang="en-GB" dirty="0"/>
          </a:p>
          <a:p>
            <a:r>
              <a:rPr lang="en-GB" dirty="0"/>
              <a:t>CH</a:t>
            </a:r>
            <a:r>
              <a:rPr lang="en-GB" baseline="-25000" dirty="0"/>
              <a:t>3</a:t>
            </a:r>
            <a:r>
              <a:rPr lang="en-GB" dirty="0"/>
              <a:t>COOH                CH</a:t>
            </a:r>
            <a:r>
              <a:rPr lang="en-GB" baseline="-25000" dirty="0"/>
              <a:t>3</a:t>
            </a:r>
            <a:r>
              <a:rPr lang="en-GB" dirty="0"/>
              <a:t>COO</a:t>
            </a:r>
            <a:r>
              <a:rPr lang="en-GB" baseline="30000" dirty="0"/>
              <a:t>-</a:t>
            </a:r>
            <a:r>
              <a:rPr lang="en-GB" dirty="0"/>
              <a:t> + H</a:t>
            </a:r>
            <a:r>
              <a:rPr lang="en-GB" baseline="30000" dirty="0"/>
              <a:t>+</a:t>
            </a:r>
          </a:p>
          <a:p>
            <a:r>
              <a:rPr lang="en-GB" dirty="0"/>
              <a:t>CH</a:t>
            </a:r>
            <a:r>
              <a:rPr lang="en-GB" baseline="-25000" dirty="0"/>
              <a:t>3</a:t>
            </a:r>
            <a:r>
              <a:rPr lang="en-GB" dirty="0"/>
              <a:t>COONa </a:t>
            </a:r>
            <a:r>
              <a:rPr lang="en-GB" dirty="0">
                <a:sym typeface="Wingdings" panose="05000000000000000000" pitchFamily="2" charset="2"/>
              </a:rPr>
              <a:t> CH</a:t>
            </a:r>
            <a:r>
              <a:rPr lang="en-GB" baseline="-25000" dirty="0">
                <a:sym typeface="Wingdings" panose="05000000000000000000" pitchFamily="2" charset="2"/>
              </a:rPr>
              <a:t>3</a:t>
            </a:r>
            <a:r>
              <a:rPr lang="en-GB" dirty="0">
                <a:sym typeface="Wingdings" panose="05000000000000000000" pitchFamily="2" charset="2"/>
              </a:rPr>
              <a:t>COO</a:t>
            </a:r>
            <a:r>
              <a:rPr lang="en-GB" baseline="30000" dirty="0">
                <a:sym typeface="Wingdings" panose="05000000000000000000" pitchFamily="2" charset="2"/>
              </a:rPr>
              <a:t>-</a:t>
            </a:r>
            <a:r>
              <a:rPr lang="en-GB" dirty="0">
                <a:sym typeface="Wingdings" panose="05000000000000000000" pitchFamily="2" charset="2"/>
              </a:rPr>
              <a:t> + Na</a:t>
            </a:r>
            <a:r>
              <a:rPr lang="en-GB" baseline="30000" dirty="0">
                <a:sym typeface="Wingdings" panose="05000000000000000000" pitchFamily="2" charset="2"/>
              </a:rPr>
              <a:t>+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There is now only a small amount of H</a:t>
            </a:r>
            <a:r>
              <a:rPr lang="en-GB" baseline="30000" dirty="0">
                <a:sym typeface="Wingdings" panose="05000000000000000000" pitchFamily="2" charset="2"/>
              </a:rPr>
              <a:t>+</a:t>
            </a:r>
            <a:r>
              <a:rPr lang="en-GB" dirty="0">
                <a:sym typeface="Wingdings" panose="05000000000000000000" pitchFamily="2" charset="2"/>
              </a:rPr>
              <a:t> concentration and a large amount of CH</a:t>
            </a:r>
            <a:r>
              <a:rPr lang="en-GB" baseline="-25000" dirty="0">
                <a:sym typeface="Wingdings" panose="05000000000000000000" pitchFamily="2" charset="2"/>
              </a:rPr>
              <a:t>3</a:t>
            </a:r>
            <a:r>
              <a:rPr lang="en-GB" dirty="0">
                <a:sym typeface="Wingdings" panose="05000000000000000000" pitchFamily="2" charset="2"/>
              </a:rPr>
              <a:t>COO</a:t>
            </a:r>
            <a:r>
              <a:rPr lang="en-GB" baseline="30000" dirty="0">
                <a:sym typeface="Wingdings" panose="05000000000000000000" pitchFamily="2" charset="2"/>
              </a:rPr>
              <a:t>-</a:t>
            </a:r>
            <a:r>
              <a:rPr lang="en-GB" dirty="0">
                <a:sym typeface="Wingdings" panose="05000000000000000000" pitchFamily="2" charset="2"/>
              </a:rPr>
              <a:t> in solution.</a:t>
            </a:r>
            <a:endParaRPr lang="en-GB" dirty="0"/>
          </a:p>
        </p:txBody>
      </p:sp>
      <p:pic>
        <p:nvPicPr>
          <p:cNvPr id="4" name="Picture 2" descr="http://www.chemtutor.com/images/arra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441" y="3732058"/>
            <a:ext cx="517467" cy="27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5457862" y="2915509"/>
              <a:ext cx="5358960" cy="20055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47422" y="2901109"/>
                <a:ext cx="5376600" cy="203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436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happens when we add acid?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200" dirty="0"/>
              <a:t>CH</a:t>
            </a:r>
            <a:r>
              <a:rPr lang="en-GB" sz="3200" baseline="-25000" dirty="0"/>
              <a:t>3</a:t>
            </a:r>
            <a:r>
              <a:rPr lang="en-GB" sz="3200" dirty="0"/>
              <a:t>COOH                CH</a:t>
            </a:r>
            <a:r>
              <a:rPr lang="en-GB" sz="3200" baseline="-25000" dirty="0"/>
              <a:t>3</a:t>
            </a:r>
            <a:r>
              <a:rPr lang="en-GB" sz="3200" dirty="0"/>
              <a:t>COO</a:t>
            </a:r>
            <a:r>
              <a:rPr lang="en-GB" sz="3200" baseline="30000" dirty="0"/>
              <a:t>-</a:t>
            </a:r>
            <a:r>
              <a:rPr lang="en-GB" sz="3200" dirty="0"/>
              <a:t> + H</a:t>
            </a:r>
            <a:r>
              <a:rPr lang="en-GB" sz="3200" baseline="30000" dirty="0"/>
              <a:t>+</a:t>
            </a:r>
          </a:p>
          <a:p>
            <a:endParaRPr lang="en-GB" dirty="0"/>
          </a:p>
          <a:p>
            <a:r>
              <a:rPr lang="en-GB" sz="3200" dirty="0"/>
              <a:t>When acid is added what happens to this equilibrium?</a:t>
            </a:r>
          </a:p>
          <a:p>
            <a:r>
              <a:rPr lang="en-GB" sz="3200" dirty="0">
                <a:solidFill>
                  <a:srgbClr val="FF0000"/>
                </a:solidFill>
              </a:rPr>
              <a:t>[H</a:t>
            </a:r>
            <a:r>
              <a:rPr lang="en-GB" sz="3200" baseline="30000" dirty="0">
                <a:solidFill>
                  <a:srgbClr val="FF0000"/>
                </a:solidFill>
              </a:rPr>
              <a:t>+</a:t>
            </a:r>
            <a:r>
              <a:rPr lang="en-GB" sz="3200" dirty="0">
                <a:solidFill>
                  <a:srgbClr val="FF0000"/>
                </a:solidFill>
              </a:rPr>
              <a:t>] increases</a:t>
            </a:r>
            <a:r>
              <a:rPr lang="en-GB" sz="3200" dirty="0"/>
              <a:t>, shifting equilibrium </a:t>
            </a:r>
            <a:r>
              <a:rPr lang="en-GB" sz="3200" dirty="0">
                <a:solidFill>
                  <a:srgbClr val="FF0000"/>
                </a:solidFill>
              </a:rPr>
              <a:t>to the left </a:t>
            </a:r>
            <a:r>
              <a:rPr lang="en-GB" sz="3200" dirty="0"/>
              <a:t>to oppose the change.</a:t>
            </a:r>
          </a:p>
          <a:p>
            <a:r>
              <a:rPr lang="en-GB" sz="3200" dirty="0"/>
              <a:t>There is plenty of CH</a:t>
            </a:r>
            <a:r>
              <a:rPr lang="en-GB" sz="3200" baseline="-25000" dirty="0"/>
              <a:t>3</a:t>
            </a:r>
            <a:r>
              <a:rPr lang="en-GB" sz="3200" dirty="0"/>
              <a:t>COO</a:t>
            </a:r>
            <a:r>
              <a:rPr lang="en-GB" sz="3200" baseline="30000" dirty="0"/>
              <a:t>- </a:t>
            </a:r>
            <a:r>
              <a:rPr lang="en-GB" sz="3200" dirty="0"/>
              <a:t>(from the salt) for the reverse reaction (H</a:t>
            </a:r>
            <a:r>
              <a:rPr lang="en-GB" sz="3200" baseline="30000" dirty="0"/>
              <a:t>+</a:t>
            </a:r>
            <a:r>
              <a:rPr lang="en-GB" sz="3200" dirty="0"/>
              <a:t> combines with CH</a:t>
            </a:r>
            <a:r>
              <a:rPr lang="en-GB" sz="3200" baseline="-25000" dirty="0"/>
              <a:t>3</a:t>
            </a:r>
            <a:r>
              <a:rPr lang="en-GB" sz="3200" dirty="0"/>
              <a:t>COO</a:t>
            </a:r>
            <a:r>
              <a:rPr lang="en-GB" sz="3200" baseline="30000" dirty="0"/>
              <a:t>-</a:t>
            </a:r>
            <a:r>
              <a:rPr lang="en-GB" sz="3200" dirty="0"/>
              <a:t>).</a:t>
            </a:r>
          </a:p>
          <a:p>
            <a:r>
              <a:rPr lang="en-GB" sz="3200" dirty="0"/>
              <a:t>This produces more ethanoic acid and consequently </a:t>
            </a:r>
            <a:r>
              <a:rPr lang="en-GB" sz="3200" dirty="0">
                <a:solidFill>
                  <a:srgbClr val="FF0000"/>
                </a:solidFill>
              </a:rPr>
              <a:t>decreases the [H</a:t>
            </a:r>
            <a:r>
              <a:rPr lang="en-GB" sz="3200" baseline="30000" dirty="0">
                <a:solidFill>
                  <a:srgbClr val="FF0000"/>
                </a:solidFill>
              </a:rPr>
              <a:t>+</a:t>
            </a:r>
            <a:r>
              <a:rPr lang="en-GB" sz="3200" dirty="0">
                <a:solidFill>
                  <a:srgbClr val="FF0000"/>
                </a:solidFill>
              </a:rPr>
              <a:t>]</a:t>
            </a:r>
            <a:r>
              <a:rPr lang="en-GB" sz="3200" dirty="0"/>
              <a:t> back to near what it was before.</a:t>
            </a:r>
          </a:p>
          <a:p>
            <a:endParaRPr lang="en-GB" dirty="0"/>
          </a:p>
        </p:txBody>
      </p:sp>
      <p:pic>
        <p:nvPicPr>
          <p:cNvPr id="4" name="Picture 2" descr="http://www.chemtutor.com/images/arra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448" y="1846279"/>
            <a:ext cx="877018" cy="46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6039780" y="1559693"/>
              <a:ext cx="1311840" cy="7844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29700" y="1548893"/>
                <a:ext cx="1327320" cy="80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2420182" y="1516549"/>
              <a:ext cx="2070000" cy="842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12622" y="1512949"/>
                <a:ext cx="208080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/>
              <p14:cNvContentPartPr/>
              <p14:nvPr/>
            </p14:nvContentPartPr>
            <p14:xfrm>
              <a:off x="2357542" y="1439149"/>
              <a:ext cx="373680" cy="3240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46382" y="1427629"/>
                <a:ext cx="396000" cy="33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524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happens when we add alkali?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CH</a:t>
            </a:r>
            <a:r>
              <a:rPr lang="en-GB" sz="3200" baseline="-25000" dirty="0"/>
              <a:t>3</a:t>
            </a:r>
            <a:r>
              <a:rPr lang="en-GB" sz="3200" dirty="0"/>
              <a:t>COOH                CH</a:t>
            </a:r>
            <a:r>
              <a:rPr lang="en-GB" sz="3200" baseline="-25000" dirty="0"/>
              <a:t>3</a:t>
            </a:r>
            <a:r>
              <a:rPr lang="en-GB" sz="3200" dirty="0"/>
              <a:t>COO</a:t>
            </a:r>
            <a:r>
              <a:rPr lang="en-GB" sz="3200" baseline="30000" dirty="0"/>
              <a:t>-</a:t>
            </a:r>
            <a:r>
              <a:rPr lang="en-GB" sz="3200" dirty="0"/>
              <a:t> + H</a:t>
            </a:r>
            <a:r>
              <a:rPr lang="en-GB" sz="3200" baseline="30000" dirty="0"/>
              <a:t>+</a:t>
            </a:r>
          </a:p>
          <a:p>
            <a:endParaRPr lang="en-GB" sz="3200" baseline="30000" dirty="0"/>
          </a:p>
          <a:p>
            <a:r>
              <a:rPr lang="en-GB" sz="3200" dirty="0"/>
              <a:t>What happens when we add alkali?</a:t>
            </a:r>
          </a:p>
          <a:p>
            <a:r>
              <a:rPr lang="en-GB" sz="3200" b="1" dirty="0">
                <a:solidFill>
                  <a:srgbClr val="FF0000"/>
                </a:solidFill>
              </a:rPr>
              <a:t>OH</a:t>
            </a:r>
            <a:r>
              <a:rPr lang="en-GB" sz="3200" b="1" baseline="30000" dirty="0">
                <a:solidFill>
                  <a:srgbClr val="FF0000"/>
                </a:solidFill>
              </a:rPr>
              <a:t>- </a:t>
            </a:r>
            <a:r>
              <a:rPr lang="en-GB" sz="3200" b="1" dirty="0">
                <a:solidFill>
                  <a:srgbClr val="FF0000"/>
                </a:solidFill>
              </a:rPr>
              <a:t>ions react with H</a:t>
            </a:r>
            <a:r>
              <a:rPr lang="en-GB" sz="3200" b="1" baseline="30000" dirty="0">
                <a:solidFill>
                  <a:srgbClr val="FF0000"/>
                </a:solidFill>
              </a:rPr>
              <a:t>+</a:t>
            </a:r>
            <a:r>
              <a:rPr lang="en-GB" sz="3200" b="1" dirty="0">
                <a:solidFill>
                  <a:srgbClr val="FF0000"/>
                </a:solidFill>
              </a:rPr>
              <a:t> ions </a:t>
            </a:r>
            <a:r>
              <a:rPr lang="en-GB" sz="3200" dirty="0"/>
              <a:t>in solution (OH</a:t>
            </a:r>
            <a:r>
              <a:rPr lang="en-GB" sz="3200" baseline="30000" dirty="0"/>
              <a:t>-</a:t>
            </a:r>
            <a:r>
              <a:rPr lang="en-GB" sz="3200" dirty="0"/>
              <a:t> + H</a:t>
            </a:r>
            <a:r>
              <a:rPr lang="en-GB" sz="3200" baseline="30000" dirty="0"/>
              <a:t>+ </a:t>
            </a:r>
            <a:r>
              <a:rPr lang="en-GB" sz="3200" dirty="0">
                <a:sym typeface="Wingdings" panose="05000000000000000000" pitchFamily="2" charset="2"/>
              </a:rPr>
              <a:t> H</a:t>
            </a:r>
            <a:r>
              <a:rPr lang="en-GB" sz="3200" baseline="-25000" dirty="0">
                <a:sym typeface="Wingdings" panose="05000000000000000000" pitchFamily="2" charset="2"/>
              </a:rPr>
              <a:t>2</a:t>
            </a:r>
            <a:r>
              <a:rPr lang="en-GB" sz="3200" dirty="0">
                <a:sym typeface="Wingdings" panose="05000000000000000000" pitchFamily="2" charset="2"/>
              </a:rPr>
              <a:t>O)</a:t>
            </a:r>
          </a:p>
          <a:p>
            <a:r>
              <a:rPr lang="en-GB" sz="3200" dirty="0">
                <a:sym typeface="Wingdings" panose="05000000000000000000" pitchFamily="2" charset="2"/>
              </a:rPr>
              <a:t>This </a:t>
            </a:r>
            <a:r>
              <a:rPr lang="en-GB" sz="3200" dirty="0">
                <a:solidFill>
                  <a:srgbClr val="FF0000"/>
                </a:solidFill>
                <a:sym typeface="Wingdings" panose="05000000000000000000" pitchFamily="2" charset="2"/>
              </a:rPr>
              <a:t>decreases the [H</a:t>
            </a:r>
            <a:r>
              <a:rPr lang="en-GB" sz="3200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+</a:t>
            </a:r>
            <a:r>
              <a:rPr lang="en-GB" sz="3200" dirty="0">
                <a:solidFill>
                  <a:srgbClr val="FF0000"/>
                </a:solidFill>
                <a:sym typeface="Wingdings" panose="05000000000000000000" pitchFamily="2" charset="2"/>
              </a:rPr>
              <a:t>]</a:t>
            </a:r>
            <a:r>
              <a:rPr lang="en-GB" sz="3200" dirty="0">
                <a:sym typeface="Wingdings" panose="05000000000000000000" pitchFamily="2" charset="2"/>
              </a:rPr>
              <a:t>, so equilibrium </a:t>
            </a:r>
            <a:r>
              <a:rPr lang="en-GB" sz="3200" dirty="0">
                <a:solidFill>
                  <a:srgbClr val="FF0000"/>
                </a:solidFill>
                <a:sym typeface="Wingdings" panose="05000000000000000000" pitchFamily="2" charset="2"/>
              </a:rPr>
              <a:t>shifts to the right</a:t>
            </a:r>
            <a:r>
              <a:rPr lang="en-GB" sz="3200" dirty="0">
                <a:sym typeface="Wingdings" panose="05000000000000000000" pitchFamily="2" charset="2"/>
              </a:rPr>
              <a:t>.</a:t>
            </a:r>
          </a:p>
          <a:p>
            <a:r>
              <a:rPr lang="en-GB" sz="3200" dirty="0">
                <a:sym typeface="Wingdings" panose="05000000000000000000" pitchFamily="2" charset="2"/>
              </a:rPr>
              <a:t>There is plenty of ethanoic acid which dissociates to product more H</a:t>
            </a:r>
            <a:r>
              <a:rPr lang="en-GB" sz="3200" baseline="30000" dirty="0">
                <a:sym typeface="Wingdings" panose="05000000000000000000" pitchFamily="2" charset="2"/>
              </a:rPr>
              <a:t>+</a:t>
            </a:r>
            <a:r>
              <a:rPr lang="en-GB" sz="3200" dirty="0">
                <a:sym typeface="Wingdings" panose="05000000000000000000" pitchFamily="2" charset="2"/>
              </a:rPr>
              <a:t>. </a:t>
            </a:r>
          </a:p>
          <a:p>
            <a:r>
              <a:rPr lang="en-GB" sz="3200" dirty="0">
                <a:sym typeface="Wingdings" panose="05000000000000000000" pitchFamily="2" charset="2"/>
              </a:rPr>
              <a:t>This then </a:t>
            </a:r>
            <a:r>
              <a:rPr lang="en-GB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increases [H</a:t>
            </a:r>
            <a:r>
              <a:rPr lang="en-GB" sz="3200" b="1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+</a:t>
            </a:r>
            <a:r>
              <a:rPr lang="en-GB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] </a:t>
            </a:r>
            <a:r>
              <a:rPr lang="en-GB" sz="3200" dirty="0">
                <a:sym typeface="Wingdings" panose="05000000000000000000" pitchFamily="2" charset="2"/>
              </a:rPr>
              <a:t>back to near what it was before. </a:t>
            </a:r>
            <a:endParaRPr lang="en-GB" sz="3200" dirty="0"/>
          </a:p>
          <a:p>
            <a:endParaRPr lang="en-GB" sz="3200" dirty="0"/>
          </a:p>
        </p:txBody>
      </p:sp>
      <p:pic>
        <p:nvPicPr>
          <p:cNvPr id="4" name="Picture 2" descr="http://www.chemtutor.com/images/arra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762" y="1825625"/>
            <a:ext cx="877018" cy="46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2709262" y="1306669"/>
              <a:ext cx="4536360" cy="10551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98102" y="1294429"/>
                <a:ext cx="4554360" cy="107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779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Buffers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Similar concept, we mix a weak base with one of its (soluble) salts.</a:t>
            </a:r>
          </a:p>
          <a:p>
            <a:endParaRPr lang="en-GB" sz="3200" dirty="0"/>
          </a:p>
          <a:p>
            <a:r>
              <a:rPr lang="en-GB" sz="3200" dirty="0"/>
              <a:t>Example: Ammonia and Ammonium Chloride</a:t>
            </a:r>
          </a:p>
          <a:p>
            <a:endParaRPr lang="en-GB" sz="3200" dirty="0"/>
          </a:p>
          <a:p>
            <a:r>
              <a:rPr lang="en-GB" sz="3200" dirty="0"/>
              <a:t>NH</a:t>
            </a:r>
            <a:r>
              <a:rPr lang="en-GB" sz="3200" baseline="-25000" dirty="0"/>
              <a:t>3 </a:t>
            </a:r>
            <a:r>
              <a:rPr lang="en-GB" sz="3200" dirty="0"/>
              <a:t>+ H</a:t>
            </a:r>
            <a:r>
              <a:rPr lang="en-GB" sz="3200" baseline="-25000" dirty="0"/>
              <a:t>2</a:t>
            </a:r>
            <a:r>
              <a:rPr lang="en-GB" sz="3200" dirty="0"/>
              <a:t>O                NH</a:t>
            </a:r>
            <a:r>
              <a:rPr lang="en-GB" sz="3200" baseline="-25000" dirty="0"/>
              <a:t>4</a:t>
            </a:r>
            <a:r>
              <a:rPr lang="en-GB" sz="3200" baseline="30000" dirty="0"/>
              <a:t>+ </a:t>
            </a:r>
            <a:r>
              <a:rPr lang="en-GB" sz="3200" dirty="0"/>
              <a:t>+ OH</a:t>
            </a:r>
            <a:r>
              <a:rPr lang="en-GB" sz="3200" baseline="30000" dirty="0"/>
              <a:t>-</a:t>
            </a:r>
          </a:p>
          <a:p>
            <a:endParaRPr lang="en-GB" sz="3200" baseline="30000" dirty="0"/>
          </a:p>
          <a:p>
            <a:r>
              <a:rPr lang="en-GB" sz="3200" dirty="0"/>
              <a:t>NH</a:t>
            </a:r>
            <a:r>
              <a:rPr lang="en-GB" sz="3200" baseline="-25000" dirty="0"/>
              <a:t>4</a:t>
            </a:r>
            <a:r>
              <a:rPr lang="en-GB" sz="3200" dirty="0"/>
              <a:t>Cl </a:t>
            </a:r>
            <a:r>
              <a:rPr lang="en-GB" sz="3200" dirty="0">
                <a:sym typeface="Wingdings" panose="05000000000000000000" pitchFamily="2" charset="2"/>
              </a:rPr>
              <a:t> NH</a:t>
            </a:r>
            <a:r>
              <a:rPr lang="en-GB" sz="3200" baseline="-25000" dirty="0">
                <a:sym typeface="Wingdings" panose="05000000000000000000" pitchFamily="2" charset="2"/>
              </a:rPr>
              <a:t>4</a:t>
            </a:r>
            <a:r>
              <a:rPr lang="en-GB" sz="3200" baseline="30000" dirty="0">
                <a:sym typeface="Wingdings" panose="05000000000000000000" pitchFamily="2" charset="2"/>
              </a:rPr>
              <a:t>+</a:t>
            </a:r>
            <a:r>
              <a:rPr lang="en-GB" sz="3200" dirty="0">
                <a:sym typeface="Wingdings" panose="05000000000000000000" pitchFamily="2" charset="2"/>
              </a:rPr>
              <a:t> + Cl</a:t>
            </a:r>
            <a:r>
              <a:rPr lang="en-GB" sz="3200" baseline="30000" dirty="0">
                <a:sym typeface="Wingdings" panose="05000000000000000000" pitchFamily="2" charset="2"/>
              </a:rPr>
              <a:t>-</a:t>
            </a:r>
            <a:endParaRPr lang="en-GB" sz="3200" baseline="30000" dirty="0"/>
          </a:p>
        </p:txBody>
      </p:sp>
      <p:pic>
        <p:nvPicPr>
          <p:cNvPr id="4" name="Picture 2" descr="http://www.chemtutor.com/images/arra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137" y="4578350"/>
            <a:ext cx="877018" cy="46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277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Acids and Bases react in pairs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</a:t>
            </a:r>
            <a:r>
              <a:rPr lang="en-GB" dirty="0" err="1"/>
              <a:t>Bronsted</a:t>
            </a:r>
            <a:r>
              <a:rPr lang="en-GB" dirty="0"/>
              <a:t>-Lowry acid-base reaction involves a proton transfer.</a:t>
            </a:r>
          </a:p>
          <a:p>
            <a:pPr marL="0" indent="0" algn="ctr">
              <a:buNone/>
            </a:pPr>
            <a:r>
              <a:rPr lang="en-GB" dirty="0"/>
              <a:t>HA + B        HB</a:t>
            </a:r>
            <a:r>
              <a:rPr lang="en-GB" baseline="30000" dirty="0"/>
              <a:t>+</a:t>
            </a:r>
            <a:r>
              <a:rPr lang="en-GB" dirty="0"/>
              <a:t> + A</a:t>
            </a:r>
            <a:r>
              <a:rPr lang="en-GB" baseline="30000" dirty="0"/>
              <a:t>-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Examples:</a:t>
            </a:r>
          </a:p>
          <a:p>
            <a:pPr marL="0" indent="0" algn="ctr">
              <a:buNone/>
            </a:pPr>
            <a:r>
              <a:rPr lang="en-GB" dirty="0" err="1"/>
              <a:t>HCl</a:t>
            </a:r>
            <a:r>
              <a:rPr lang="en-GB" dirty="0"/>
              <a:t> + NH</a:t>
            </a:r>
            <a:r>
              <a:rPr lang="en-GB" baseline="-25000" dirty="0"/>
              <a:t>3</a:t>
            </a:r>
            <a:r>
              <a:rPr lang="en-GB" dirty="0"/>
              <a:t> </a:t>
            </a:r>
            <a:r>
              <a:rPr lang="en-GB" dirty="0">
                <a:sym typeface="Wingdings" panose="05000000000000000000" pitchFamily="2" charset="2"/>
              </a:rPr>
              <a:t> NH</a:t>
            </a:r>
            <a:r>
              <a:rPr lang="en-GB" baseline="-25000" dirty="0">
                <a:sym typeface="Wingdings" panose="05000000000000000000" pitchFamily="2" charset="2"/>
              </a:rPr>
              <a:t>4</a:t>
            </a:r>
            <a:r>
              <a:rPr lang="en-GB" baseline="30000" dirty="0">
                <a:sym typeface="Wingdings" panose="05000000000000000000" pitchFamily="2" charset="2"/>
              </a:rPr>
              <a:t>+</a:t>
            </a:r>
            <a:r>
              <a:rPr lang="en-GB" dirty="0">
                <a:sym typeface="Wingdings" panose="05000000000000000000" pitchFamily="2" charset="2"/>
              </a:rPr>
              <a:t> Cl</a:t>
            </a:r>
            <a:r>
              <a:rPr lang="en-GB" baseline="30000" dirty="0">
                <a:sym typeface="Wingdings" panose="05000000000000000000" pitchFamily="2" charset="2"/>
              </a:rPr>
              <a:t>-</a:t>
            </a:r>
          </a:p>
          <a:p>
            <a:pPr marL="0" indent="0" algn="ctr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GB" dirty="0">
                <a:sym typeface="Wingdings" panose="05000000000000000000" pitchFamily="2" charset="2"/>
              </a:rPr>
              <a:t>H</a:t>
            </a:r>
            <a:r>
              <a:rPr lang="en-GB" baseline="-25000" dirty="0">
                <a:sym typeface="Wingdings" panose="05000000000000000000" pitchFamily="2" charset="2"/>
              </a:rPr>
              <a:t>2</a:t>
            </a:r>
            <a:r>
              <a:rPr lang="en-GB" dirty="0">
                <a:sym typeface="Wingdings" panose="05000000000000000000" pitchFamily="2" charset="2"/>
              </a:rPr>
              <a:t>SO</a:t>
            </a:r>
            <a:r>
              <a:rPr lang="en-GB" baseline="-25000" dirty="0">
                <a:sym typeface="Wingdings" panose="05000000000000000000" pitchFamily="2" charset="2"/>
              </a:rPr>
              <a:t>4</a:t>
            </a:r>
            <a:r>
              <a:rPr lang="en-GB" dirty="0">
                <a:sym typeface="Wingdings" panose="05000000000000000000" pitchFamily="2" charset="2"/>
              </a:rPr>
              <a:t> + HNO</a:t>
            </a:r>
            <a:r>
              <a:rPr lang="en-GB" baseline="-25000" dirty="0">
                <a:sym typeface="Wingdings" panose="05000000000000000000" pitchFamily="2" charset="2"/>
              </a:rPr>
              <a:t>3</a:t>
            </a:r>
            <a:r>
              <a:rPr lang="en-GB" dirty="0">
                <a:sym typeface="Wingdings" panose="05000000000000000000" pitchFamily="2" charset="2"/>
              </a:rPr>
              <a:t>  H</a:t>
            </a:r>
            <a:r>
              <a:rPr lang="en-GB" baseline="-25000" dirty="0">
                <a:sym typeface="Wingdings" panose="05000000000000000000" pitchFamily="2" charset="2"/>
              </a:rPr>
              <a:t>2</a:t>
            </a:r>
            <a:r>
              <a:rPr lang="en-GB" dirty="0">
                <a:sym typeface="Wingdings" panose="05000000000000000000" pitchFamily="2" charset="2"/>
              </a:rPr>
              <a:t>NO</a:t>
            </a:r>
            <a:r>
              <a:rPr lang="en-GB" baseline="-25000" dirty="0">
                <a:sym typeface="Wingdings" panose="05000000000000000000" pitchFamily="2" charset="2"/>
              </a:rPr>
              <a:t>3</a:t>
            </a:r>
            <a:r>
              <a:rPr lang="en-GB" baseline="30000" dirty="0">
                <a:sym typeface="Wingdings" panose="05000000000000000000" pitchFamily="2" charset="2"/>
              </a:rPr>
              <a:t>+</a:t>
            </a:r>
            <a:r>
              <a:rPr lang="en-GB" dirty="0">
                <a:sym typeface="Wingdings" panose="05000000000000000000" pitchFamily="2" charset="2"/>
              </a:rPr>
              <a:t> + HSO</a:t>
            </a:r>
            <a:r>
              <a:rPr lang="en-GB" baseline="-25000" dirty="0">
                <a:sym typeface="Wingdings" panose="05000000000000000000" pitchFamily="2" charset="2"/>
              </a:rPr>
              <a:t>4</a:t>
            </a:r>
            <a:r>
              <a:rPr lang="en-GB" baseline="30000" dirty="0">
                <a:sym typeface="Wingdings" panose="05000000000000000000" pitchFamily="2" charset="2"/>
              </a:rPr>
              <a:t>-</a:t>
            </a:r>
            <a:endParaRPr lang="en-GB" baseline="30000" dirty="0"/>
          </a:p>
        </p:txBody>
      </p:sp>
      <p:pic>
        <p:nvPicPr>
          <p:cNvPr id="4" name="Picture 2" descr="http://www.chemtutor.com/images/arra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830" y="2426965"/>
            <a:ext cx="517467" cy="27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7707502" y="2631829"/>
              <a:ext cx="733680" cy="4766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93822" y="2628229"/>
                <a:ext cx="754920" cy="4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/>
              <p14:cNvContentPartPr/>
              <p14:nvPr/>
            </p14:nvContentPartPr>
            <p14:xfrm>
              <a:off x="8694622" y="2861149"/>
              <a:ext cx="1884960" cy="4078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80222" y="2845669"/>
                <a:ext cx="1907640" cy="43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495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happens when you add acid?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/>
              <a:t>NH</a:t>
            </a:r>
            <a:r>
              <a:rPr lang="en-GB" sz="3600" baseline="-25000" dirty="0"/>
              <a:t>3 </a:t>
            </a:r>
            <a:r>
              <a:rPr lang="en-GB" sz="3600" dirty="0"/>
              <a:t>+ H</a:t>
            </a:r>
            <a:r>
              <a:rPr lang="en-GB" sz="3600" baseline="-25000" dirty="0"/>
              <a:t>2</a:t>
            </a:r>
            <a:r>
              <a:rPr lang="en-GB" sz="3600" dirty="0"/>
              <a:t>O                NH</a:t>
            </a:r>
            <a:r>
              <a:rPr lang="en-GB" sz="3600" baseline="-25000" dirty="0"/>
              <a:t>4</a:t>
            </a:r>
            <a:r>
              <a:rPr lang="en-GB" sz="3600" baseline="30000" dirty="0"/>
              <a:t>+ </a:t>
            </a:r>
            <a:r>
              <a:rPr lang="en-GB" sz="3600" dirty="0"/>
              <a:t>+ OH</a:t>
            </a:r>
            <a:r>
              <a:rPr lang="en-GB" sz="3600" baseline="30000" dirty="0"/>
              <a:t>-</a:t>
            </a:r>
          </a:p>
          <a:p>
            <a:endParaRPr lang="en-GB" sz="3600" baseline="30000" dirty="0"/>
          </a:p>
          <a:p>
            <a:r>
              <a:rPr lang="en-GB" sz="3600" dirty="0"/>
              <a:t>H</a:t>
            </a:r>
            <a:r>
              <a:rPr lang="en-GB" sz="3600" baseline="30000" dirty="0"/>
              <a:t>+</a:t>
            </a:r>
            <a:r>
              <a:rPr lang="en-GB" sz="3600" dirty="0"/>
              <a:t> reacts with OH</a:t>
            </a:r>
            <a:r>
              <a:rPr lang="en-GB" sz="3600" baseline="30000" dirty="0"/>
              <a:t>-</a:t>
            </a:r>
            <a:r>
              <a:rPr lang="en-GB" sz="3600" dirty="0"/>
              <a:t>, this decreases [OH</a:t>
            </a:r>
            <a:r>
              <a:rPr lang="en-GB" sz="3600" baseline="30000" dirty="0"/>
              <a:t>-</a:t>
            </a:r>
            <a:r>
              <a:rPr lang="en-GB" sz="3600" dirty="0"/>
              <a:t>]</a:t>
            </a:r>
          </a:p>
          <a:p>
            <a:r>
              <a:rPr lang="en-GB" sz="3600" dirty="0"/>
              <a:t>Equilibrium shifts to the right to replace [OH</a:t>
            </a:r>
            <a:r>
              <a:rPr lang="en-GB" sz="3600" baseline="30000" dirty="0"/>
              <a:t>-</a:t>
            </a:r>
            <a:r>
              <a:rPr lang="en-GB" sz="3600" dirty="0"/>
              <a:t>] that has been lost.</a:t>
            </a:r>
          </a:p>
          <a:p>
            <a:r>
              <a:rPr lang="en-GB" sz="3600" dirty="0"/>
              <a:t>This increases [OH</a:t>
            </a:r>
            <a:r>
              <a:rPr lang="en-GB" sz="3600" baseline="30000" dirty="0"/>
              <a:t>-</a:t>
            </a:r>
            <a:r>
              <a:rPr lang="en-GB" sz="3600" dirty="0"/>
              <a:t>] back to near original.</a:t>
            </a:r>
          </a:p>
          <a:p>
            <a:endParaRPr lang="en-GB" b="1" dirty="0"/>
          </a:p>
        </p:txBody>
      </p:sp>
      <p:pic>
        <p:nvPicPr>
          <p:cNvPr id="4" name="Picture 2" descr="http://www.chemtutor.com/images/arra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987" y="1901825"/>
            <a:ext cx="877018" cy="46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49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happens when you add alkali?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/>
              <a:t>NH</a:t>
            </a:r>
            <a:r>
              <a:rPr lang="en-GB" sz="3600" baseline="-25000" dirty="0"/>
              <a:t>3 </a:t>
            </a:r>
            <a:r>
              <a:rPr lang="en-GB" sz="3600" dirty="0"/>
              <a:t>+ H</a:t>
            </a:r>
            <a:r>
              <a:rPr lang="en-GB" sz="3600" baseline="-25000" dirty="0"/>
              <a:t>2</a:t>
            </a:r>
            <a:r>
              <a:rPr lang="en-GB" sz="3600" dirty="0"/>
              <a:t>O                NH</a:t>
            </a:r>
            <a:r>
              <a:rPr lang="en-GB" sz="3600" baseline="-25000" dirty="0"/>
              <a:t>4</a:t>
            </a:r>
            <a:r>
              <a:rPr lang="en-GB" sz="3600" baseline="30000" dirty="0"/>
              <a:t>+ </a:t>
            </a:r>
            <a:r>
              <a:rPr lang="en-GB" sz="3600" dirty="0"/>
              <a:t>+ OH</a:t>
            </a:r>
            <a:r>
              <a:rPr lang="en-GB" sz="3600" baseline="30000" dirty="0"/>
              <a:t>-</a:t>
            </a:r>
          </a:p>
          <a:p>
            <a:endParaRPr lang="en-GB" sz="3600" baseline="30000" dirty="0"/>
          </a:p>
          <a:p>
            <a:r>
              <a:rPr lang="en-GB" sz="3600" dirty="0"/>
              <a:t>[OH</a:t>
            </a:r>
            <a:r>
              <a:rPr lang="en-GB" sz="3600" baseline="30000" dirty="0"/>
              <a:t>-</a:t>
            </a:r>
            <a:r>
              <a:rPr lang="en-GB" sz="3600" dirty="0"/>
              <a:t>] increases, so equilibrium shifts to the left.</a:t>
            </a:r>
          </a:p>
          <a:p>
            <a:r>
              <a:rPr lang="en-GB" sz="3600" dirty="0"/>
              <a:t>This decreases the [OH</a:t>
            </a:r>
            <a:r>
              <a:rPr lang="en-GB" sz="3600" baseline="30000" dirty="0"/>
              <a:t>-</a:t>
            </a:r>
            <a:r>
              <a:rPr lang="en-GB" sz="3600" dirty="0"/>
              <a:t>] near to original. </a:t>
            </a:r>
          </a:p>
          <a:p>
            <a:endParaRPr lang="en-GB" sz="3600" dirty="0"/>
          </a:p>
          <a:p>
            <a:endParaRPr lang="en-GB" dirty="0"/>
          </a:p>
        </p:txBody>
      </p:sp>
      <p:pic>
        <p:nvPicPr>
          <p:cNvPr id="5" name="Picture 2" descr="http://www.chemtutor.com/images/arra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987" y="1901825"/>
            <a:ext cx="877018" cy="46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30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Calculating the pH of acidic buffers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GB" sz="3600" dirty="0"/>
              <a:t>Write out the </a:t>
            </a:r>
            <a:r>
              <a:rPr lang="en-GB" sz="3600" dirty="0" err="1"/>
              <a:t>K</a:t>
            </a:r>
            <a:r>
              <a:rPr lang="en-GB" sz="3600" baseline="-25000" dirty="0" err="1"/>
              <a:t>a</a:t>
            </a:r>
            <a:r>
              <a:rPr lang="en-GB" sz="3600" dirty="0"/>
              <a:t> expression for the weak acid.</a:t>
            </a:r>
          </a:p>
          <a:p>
            <a:pPr marL="514350" indent="-514350">
              <a:buAutoNum type="arabicParenR"/>
            </a:pPr>
            <a:r>
              <a:rPr lang="en-GB" sz="3600" dirty="0"/>
              <a:t>Rearrange to solve for [H+]</a:t>
            </a:r>
          </a:p>
          <a:p>
            <a:pPr marL="514350" indent="-514350">
              <a:buAutoNum type="arabicParenR"/>
            </a:pPr>
            <a:r>
              <a:rPr lang="en-GB" sz="3600" dirty="0"/>
              <a:t>Substitute in values for </a:t>
            </a:r>
            <a:r>
              <a:rPr lang="en-GB" sz="3600" dirty="0" err="1"/>
              <a:t>K</a:t>
            </a:r>
            <a:r>
              <a:rPr lang="en-GB" sz="3600" baseline="-25000" dirty="0" err="1"/>
              <a:t>a</a:t>
            </a:r>
            <a:r>
              <a:rPr lang="en-GB" sz="3600" dirty="0"/>
              <a:t>, [weak acid], [salt]</a:t>
            </a:r>
          </a:p>
          <a:p>
            <a:pPr marL="514350" indent="-514350">
              <a:buAutoNum type="arabicParenR"/>
            </a:pPr>
            <a:r>
              <a:rPr lang="en-GB" sz="3600" dirty="0"/>
              <a:t>Solve for [H+]</a:t>
            </a:r>
          </a:p>
          <a:p>
            <a:pPr marL="514350" indent="-514350">
              <a:buAutoNum type="arabicParenR"/>
            </a:pPr>
            <a:r>
              <a:rPr lang="en-GB" sz="3600" dirty="0"/>
              <a:t>Substitute in [H+] into pH expression</a:t>
            </a:r>
          </a:p>
        </p:txBody>
      </p:sp>
    </p:spTree>
    <p:extLst>
      <p:ext uri="{BB962C8B-B14F-4D97-AF65-F5344CB8AC3E}">
        <p14:creationId xmlns:p14="http://schemas.microsoft.com/office/powerpoint/2010/main" val="37772038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A buffer solution contains 0.400 </a:t>
            </a:r>
            <a:r>
              <a:rPr lang="en-GB" sz="3600" dirty="0" err="1"/>
              <a:t>mol</a:t>
            </a:r>
            <a:r>
              <a:rPr lang="en-GB" sz="3600" dirty="0"/>
              <a:t> dm</a:t>
            </a:r>
            <a:r>
              <a:rPr lang="en-GB" sz="3600" baseline="30000" dirty="0"/>
              <a:t>-3 </a:t>
            </a:r>
            <a:r>
              <a:rPr lang="en-GB" sz="3600" dirty="0" err="1"/>
              <a:t>methanoic</a:t>
            </a:r>
            <a:r>
              <a:rPr lang="en-GB" sz="3600" dirty="0"/>
              <a:t> acid, HCOOH, and 0.600 </a:t>
            </a:r>
            <a:r>
              <a:rPr lang="en-GB" sz="3600" dirty="0" err="1"/>
              <a:t>mol</a:t>
            </a:r>
            <a:r>
              <a:rPr lang="en-GB" sz="3600" dirty="0"/>
              <a:t> dm</a:t>
            </a:r>
            <a:r>
              <a:rPr lang="en-GB" sz="3600" baseline="30000" dirty="0"/>
              <a:t>-3</a:t>
            </a:r>
            <a:r>
              <a:rPr lang="en-GB" sz="3600" dirty="0"/>
              <a:t> sodium </a:t>
            </a:r>
            <a:r>
              <a:rPr lang="en-GB" sz="3600" dirty="0" err="1"/>
              <a:t>methanoate</a:t>
            </a:r>
            <a:r>
              <a:rPr lang="en-GB" sz="3600" dirty="0"/>
              <a:t>, </a:t>
            </a:r>
            <a:r>
              <a:rPr lang="en-GB" sz="3600" dirty="0" err="1"/>
              <a:t>HCOONa</a:t>
            </a:r>
            <a:r>
              <a:rPr lang="en-GB" sz="3600" dirty="0"/>
              <a:t>. For </a:t>
            </a:r>
            <a:r>
              <a:rPr lang="en-GB" sz="3600" dirty="0" err="1"/>
              <a:t>methanoic</a:t>
            </a:r>
            <a:r>
              <a:rPr lang="en-GB" sz="3600" dirty="0"/>
              <a:t> acid, </a:t>
            </a:r>
            <a:r>
              <a:rPr lang="en-GB" sz="3600" dirty="0" err="1"/>
              <a:t>K</a:t>
            </a:r>
            <a:r>
              <a:rPr lang="en-GB" sz="3600" baseline="-25000" dirty="0" err="1"/>
              <a:t>a</a:t>
            </a:r>
            <a:r>
              <a:rPr lang="en-GB" sz="3600" dirty="0"/>
              <a:t> = 1.6 x 10</a:t>
            </a:r>
            <a:r>
              <a:rPr lang="en-GB" sz="3600" baseline="30000" dirty="0"/>
              <a:t>-4</a:t>
            </a:r>
            <a:r>
              <a:rPr lang="en-GB" sz="3600" dirty="0"/>
              <a:t>. What is the pH of this buffer solution?</a:t>
            </a:r>
          </a:p>
        </p:txBody>
      </p:sp>
    </p:spTree>
    <p:extLst>
      <p:ext uri="{BB962C8B-B14F-4D97-AF65-F5344CB8AC3E}">
        <p14:creationId xmlns:p14="http://schemas.microsoft.com/office/powerpoint/2010/main" val="22777031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" name="Ink 29"/>
              <p14:cNvContentPartPr/>
              <p14:nvPr/>
            </p14:nvContentPartPr>
            <p14:xfrm>
              <a:off x="2031742" y="876469"/>
              <a:ext cx="3061440" cy="918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9142" y="858109"/>
                <a:ext cx="30852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5" name="Ink 64"/>
              <p14:cNvContentPartPr/>
              <p14:nvPr/>
            </p14:nvContentPartPr>
            <p14:xfrm>
              <a:off x="8521102" y="863149"/>
              <a:ext cx="2854440" cy="4428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00582" y="842989"/>
                <a:ext cx="289440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8" name="Ink 107"/>
              <p14:cNvContentPartPr/>
              <p14:nvPr/>
            </p14:nvContentPartPr>
            <p14:xfrm>
              <a:off x="2236582" y="2624989"/>
              <a:ext cx="3907440" cy="68760"/>
            </p14:xfrm>
          </p:contentPart>
        </mc:Choice>
        <mc:Fallback xmlns="">
          <p:pic>
            <p:nvPicPr>
              <p:cNvPr id="108" name="Ink 10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8662" y="2618869"/>
                <a:ext cx="392940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4" name="Ink 153"/>
              <p14:cNvContentPartPr/>
              <p14:nvPr/>
            </p14:nvContentPartPr>
            <p14:xfrm>
              <a:off x="506062" y="126229"/>
              <a:ext cx="11373840" cy="5429160"/>
            </p14:xfrm>
          </p:contentPart>
        </mc:Choice>
        <mc:Fallback xmlns="">
          <p:pic>
            <p:nvPicPr>
              <p:cNvPr id="154" name="Ink 15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3102" y="105709"/>
                <a:ext cx="11400840" cy="54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3" name="Ink 262"/>
              <p14:cNvContentPartPr/>
              <p14:nvPr/>
            </p14:nvContentPartPr>
            <p14:xfrm>
              <a:off x="6375862" y="3084349"/>
              <a:ext cx="5492880" cy="517680"/>
            </p14:xfrm>
          </p:contentPart>
        </mc:Choice>
        <mc:Fallback xmlns="">
          <p:pic>
            <p:nvPicPr>
              <p:cNvPr id="263" name="Ink 26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62542" y="3068509"/>
                <a:ext cx="5522040" cy="54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47819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Try it!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600" dirty="0"/>
              <a:t>A buffer consists of 0.100 </a:t>
            </a:r>
            <a:r>
              <a:rPr lang="en-GB" sz="3600" dirty="0" err="1"/>
              <a:t>mol</a:t>
            </a:r>
            <a:r>
              <a:rPr lang="en-GB" sz="3600" dirty="0"/>
              <a:t> dm</a:t>
            </a:r>
            <a:r>
              <a:rPr lang="en-GB" sz="3600" baseline="30000" dirty="0"/>
              <a:t>-3 </a:t>
            </a:r>
            <a:r>
              <a:rPr lang="en-GB" sz="3600" dirty="0"/>
              <a:t>ethanoic acid and 0.100 </a:t>
            </a:r>
            <a:r>
              <a:rPr lang="en-GB" sz="3600" dirty="0" err="1"/>
              <a:t>mol</a:t>
            </a:r>
            <a:r>
              <a:rPr lang="en-GB" sz="3600" dirty="0"/>
              <a:t> dm</a:t>
            </a:r>
            <a:r>
              <a:rPr lang="en-GB" sz="3600" baseline="30000" dirty="0"/>
              <a:t>-3</a:t>
            </a:r>
            <a:r>
              <a:rPr lang="en-GB" sz="3600" dirty="0"/>
              <a:t> sodium ethanoate. </a:t>
            </a:r>
            <a:r>
              <a:rPr lang="en-GB" sz="3600" dirty="0" err="1"/>
              <a:t>K</a:t>
            </a:r>
            <a:r>
              <a:rPr lang="en-GB" sz="3600" baseline="-25000" dirty="0" err="1"/>
              <a:t>a</a:t>
            </a:r>
            <a:r>
              <a:rPr lang="en-GB" sz="3600" dirty="0"/>
              <a:t> for ethanoic acid is 1.7 x 10</a:t>
            </a:r>
            <a:r>
              <a:rPr lang="en-GB" sz="3600" baseline="30000" dirty="0"/>
              <a:t>-5</a:t>
            </a:r>
            <a:r>
              <a:rPr lang="en-GB" sz="3600" dirty="0"/>
              <a:t>, </a:t>
            </a:r>
            <a:r>
              <a:rPr lang="en-GB" sz="3600" dirty="0" err="1"/>
              <a:t>pK</a:t>
            </a:r>
            <a:r>
              <a:rPr lang="en-GB" sz="3600" baseline="-25000" dirty="0" err="1"/>
              <a:t>a</a:t>
            </a:r>
            <a:r>
              <a:rPr lang="en-GB" sz="3600" dirty="0"/>
              <a:t> = 4.77. What is the pH of the buffer solution?</a:t>
            </a:r>
          </a:p>
          <a:p>
            <a:endParaRPr lang="en-GB" sz="3600" dirty="0"/>
          </a:p>
          <a:p>
            <a:r>
              <a:rPr lang="en-GB" sz="3600" dirty="0"/>
              <a:t>4.77</a:t>
            </a:r>
          </a:p>
          <a:p>
            <a:r>
              <a:rPr lang="en-GB" sz="3600" dirty="0"/>
              <a:t>Note: when you have equal amounts of acid and salt, pH = </a:t>
            </a:r>
            <a:r>
              <a:rPr lang="en-GB" sz="3600" dirty="0" err="1"/>
              <a:t>pK</a:t>
            </a:r>
            <a:r>
              <a:rPr lang="en-GB" sz="3600" baseline="-25000" dirty="0" err="1"/>
              <a:t>a</a:t>
            </a:r>
            <a:r>
              <a:rPr lang="en-GB" sz="3600" baseline="-25000" dirty="0"/>
              <a:t> </a:t>
            </a:r>
            <a:r>
              <a:rPr lang="en-GB" sz="3600" dirty="0"/>
              <a:t>(half-neutralisation point).</a:t>
            </a:r>
            <a:endParaRPr lang="en-GB" sz="3600" baseline="-25000" dirty="0"/>
          </a:p>
        </p:txBody>
      </p:sp>
    </p:spTree>
    <p:extLst>
      <p:ext uri="{BB962C8B-B14F-4D97-AF65-F5344CB8AC3E}">
        <p14:creationId xmlns:p14="http://schemas.microsoft.com/office/powerpoint/2010/main" val="366243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Another way to make buffers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Sometimes a weak acid is mixed with a little alkali. This causes some of the acid to become neutralised forming the conjugate salt and some leftover acid.</a:t>
            </a:r>
          </a:p>
          <a:p>
            <a:endParaRPr lang="en-GB" dirty="0"/>
          </a:p>
          <a:p>
            <a:r>
              <a:rPr lang="en-GB" dirty="0"/>
              <a:t>To calculate the pH of this kind of buffer, an extra step is added.</a:t>
            </a:r>
          </a:p>
          <a:p>
            <a:pPr marL="514350" indent="-514350">
              <a:buAutoNum type="arabicParenR"/>
            </a:pPr>
            <a:r>
              <a:rPr lang="en-GB" dirty="0"/>
              <a:t>Use the equation and molar ratios to calculate how many moles of acid and salt are left after neutralisation.</a:t>
            </a:r>
          </a:p>
          <a:p>
            <a:pPr marL="514350" indent="-514350">
              <a:buAutoNum type="arabicParenR"/>
            </a:pPr>
            <a:r>
              <a:rPr lang="en-GB" dirty="0"/>
              <a:t>Calculate concentration using the total volume.</a:t>
            </a:r>
          </a:p>
          <a:p>
            <a:pPr marL="514350" indent="-514350">
              <a:buAutoNum type="arabicParenR"/>
            </a:pPr>
            <a:r>
              <a:rPr lang="en-GB" dirty="0"/>
              <a:t>Calculate pH as before.</a:t>
            </a:r>
          </a:p>
        </p:txBody>
      </p:sp>
    </p:spTree>
    <p:extLst>
      <p:ext uri="{BB962C8B-B14F-4D97-AF65-F5344CB8AC3E}">
        <p14:creationId xmlns:p14="http://schemas.microsoft.com/office/powerpoint/2010/main" val="90529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1645"/>
            <a:ext cx="10515600" cy="2244436"/>
          </a:xfrm>
        </p:spPr>
        <p:txBody>
          <a:bodyPr>
            <a:normAutofit/>
          </a:bodyPr>
          <a:lstStyle/>
          <a:p>
            <a:r>
              <a:rPr lang="en-GB" sz="3600" dirty="0"/>
              <a:t>A buffer is formed by mixing 15 cm</a:t>
            </a:r>
            <a:r>
              <a:rPr lang="en-GB" sz="3600" baseline="30000" dirty="0"/>
              <a:t>3</a:t>
            </a:r>
            <a:r>
              <a:rPr lang="en-GB" sz="3600" dirty="0"/>
              <a:t> of 0.1 </a:t>
            </a:r>
            <a:r>
              <a:rPr lang="en-GB" sz="3600" dirty="0" err="1"/>
              <a:t>mol</a:t>
            </a:r>
            <a:r>
              <a:rPr lang="en-GB" sz="3600" dirty="0"/>
              <a:t> dm</a:t>
            </a:r>
            <a:r>
              <a:rPr lang="en-GB" sz="3600" baseline="30000" dirty="0"/>
              <a:t>-3</a:t>
            </a:r>
            <a:r>
              <a:rPr lang="en-GB" sz="3600" dirty="0"/>
              <a:t> sodium hydroxide and 30 cm</a:t>
            </a:r>
            <a:r>
              <a:rPr lang="en-GB" sz="3600" baseline="30000" dirty="0"/>
              <a:t>3</a:t>
            </a:r>
            <a:r>
              <a:rPr lang="en-GB" sz="3600" dirty="0"/>
              <a:t> of 0.6 </a:t>
            </a:r>
            <a:r>
              <a:rPr lang="en-GB" sz="3600" dirty="0" err="1"/>
              <a:t>mol</a:t>
            </a:r>
            <a:r>
              <a:rPr lang="en-GB" sz="3600" dirty="0"/>
              <a:t> dm</a:t>
            </a:r>
            <a:r>
              <a:rPr lang="en-GB" sz="3600" baseline="30000" dirty="0"/>
              <a:t>-3</a:t>
            </a:r>
            <a:r>
              <a:rPr lang="en-GB" sz="3600" dirty="0"/>
              <a:t> </a:t>
            </a:r>
            <a:r>
              <a:rPr lang="en-GB" sz="3600" dirty="0" err="1"/>
              <a:t>propanoic</a:t>
            </a:r>
            <a:r>
              <a:rPr lang="en-GB" sz="3600" dirty="0"/>
              <a:t> acid (CH</a:t>
            </a:r>
            <a:r>
              <a:rPr lang="en-GB" sz="3600" baseline="-25000" dirty="0"/>
              <a:t>3</a:t>
            </a:r>
            <a:r>
              <a:rPr lang="en-GB" sz="3600" dirty="0"/>
              <a:t>CH</a:t>
            </a:r>
            <a:r>
              <a:rPr lang="en-GB" sz="3600" baseline="-25000" dirty="0"/>
              <a:t>2</a:t>
            </a:r>
            <a:r>
              <a:rPr lang="en-GB" sz="3600" dirty="0"/>
              <a:t>COOH). Calculate the pH of this buffer solution (</a:t>
            </a:r>
            <a:r>
              <a:rPr lang="en-GB" sz="3600" dirty="0" err="1"/>
              <a:t>K</a:t>
            </a:r>
            <a:r>
              <a:rPr lang="en-GB" sz="3600" baseline="-25000" dirty="0" err="1"/>
              <a:t>a</a:t>
            </a:r>
            <a:r>
              <a:rPr lang="en-GB" sz="3600" dirty="0"/>
              <a:t> = 1.35 x 10</a:t>
            </a:r>
            <a:r>
              <a:rPr lang="en-GB" sz="3600" baseline="30000" dirty="0"/>
              <a:t>-5</a:t>
            </a:r>
            <a:r>
              <a:rPr lang="en-GB" sz="3600" dirty="0"/>
              <a:t> </a:t>
            </a:r>
            <a:r>
              <a:rPr lang="en-GB" sz="3600" dirty="0" err="1"/>
              <a:t>mol</a:t>
            </a:r>
            <a:r>
              <a:rPr lang="en-GB" sz="3600" dirty="0"/>
              <a:t> dm</a:t>
            </a:r>
            <a:r>
              <a:rPr lang="en-GB" sz="3600" baseline="30000" dirty="0"/>
              <a:t>-3</a:t>
            </a:r>
            <a:r>
              <a:rPr lang="en-GB" sz="3600" dirty="0"/>
              <a:t>).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1425862" y="3063109"/>
              <a:ext cx="10188720" cy="7257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0742" y="3048349"/>
                <a:ext cx="10222920" cy="75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5" name="Ink 54"/>
              <p14:cNvContentPartPr/>
              <p14:nvPr/>
            </p14:nvContentPartPr>
            <p14:xfrm>
              <a:off x="516142" y="4495549"/>
              <a:ext cx="1408320" cy="5004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9302" y="4484749"/>
                <a:ext cx="142488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0" name="Ink 109"/>
              <p14:cNvContentPartPr/>
              <p14:nvPr/>
            </p14:nvContentPartPr>
            <p14:xfrm>
              <a:off x="558622" y="3987229"/>
              <a:ext cx="3483360" cy="100656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5662" y="3972469"/>
                <a:ext cx="3511800" cy="10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1" name="Ink 110"/>
              <p14:cNvContentPartPr/>
              <p14:nvPr/>
            </p14:nvContentPartPr>
            <p14:xfrm>
              <a:off x="618022" y="5434789"/>
              <a:ext cx="5327280" cy="102708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5782" y="5420389"/>
                <a:ext cx="5355720" cy="10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2" name="Ink 121"/>
              <p14:cNvContentPartPr/>
              <p14:nvPr/>
            </p14:nvContentPartPr>
            <p14:xfrm>
              <a:off x="2771542" y="5963989"/>
              <a:ext cx="1418760" cy="96840"/>
            </p14:xfrm>
          </p:contentPart>
        </mc:Choice>
        <mc:Fallback xmlns="">
          <p:pic>
            <p:nvPicPr>
              <p:cNvPr id="122" name="Ink 12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59662" y="5949589"/>
                <a:ext cx="144396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4" name="Ink 133"/>
              <p14:cNvContentPartPr/>
              <p14:nvPr/>
            </p14:nvContentPartPr>
            <p14:xfrm>
              <a:off x="4899862" y="6000349"/>
              <a:ext cx="1115640" cy="5436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87622" y="5984509"/>
                <a:ext cx="113976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7" name="Ink 156"/>
              <p14:cNvContentPartPr/>
              <p14:nvPr/>
            </p14:nvContentPartPr>
            <p14:xfrm>
              <a:off x="2631502" y="4514629"/>
              <a:ext cx="1463760" cy="87840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27542" y="4499869"/>
                <a:ext cx="148176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8" name="Ink 157"/>
              <p14:cNvContentPartPr/>
              <p14:nvPr/>
            </p14:nvContentPartPr>
            <p14:xfrm>
              <a:off x="4785742" y="4542709"/>
              <a:ext cx="1050480" cy="74520"/>
            </p14:xfrm>
          </p:contentPart>
        </mc:Choice>
        <mc:Fallback xmlns="">
          <p:pic>
            <p:nvPicPr>
              <p:cNvPr id="158" name="Ink 15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78902" y="4526869"/>
                <a:ext cx="107136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9" name="Ink 158"/>
              <p14:cNvContentPartPr/>
              <p14:nvPr/>
            </p14:nvContentPartPr>
            <p14:xfrm>
              <a:off x="2934262" y="3975709"/>
              <a:ext cx="2928960" cy="1091520"/>
            </p14:xfrm>
          </p:contentPart>
        </mc:Choice>
        <mc:Fallback xmlns="">
          <p:pic>
            <p:nvPicPr>
              <p:cNvPr id="159" name="Ink 15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19502" y="3961669"/>
                <a:ext cx="2959920" cy="11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0" name="Ink 159"/>
              <p14:cNvContentPartPr/>
              <p14:nvPr/>
            </p14:nvContentPartPr>
            <p14:xfrm>
              <a:off x="737902" y="5842309"/>
              <a:ext cx="1169640" cy="90000"/>
            </p14:xfrm>
          </p:contentPart>
        </mc:Choice>
        <mc:Fallback xmlns="">
          <p:pic>
            <p:nvPicPr>
              <p:cNvPr id="160" name="Ink 15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25302" y="5828269"/>
                <a:ext cx="119484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1" name="Ink 160"/>
              <p14:cNvContentPartPr/>
              <p14:nvPr/>
            </p14:nvContentPartPr>
            <p14:xfrm>
              <a:off x="4809142" y="4369909"/>
              <a:ext cx="7020000" cy="2077560"/>
            </p14:xfrm>
          </p:contentPart>
        </mc:Choice>
        <mc:Fallback xmlns="">
          <p:pic>
            <p:nvPicPr>
              <p:cNvPr id="161" name="Ink 16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97262" y="4356227"/>
                <a:ext cx="7047720" cy="2101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4" name="Ink 163"/>
              <p14:cNvContentPartPr/>
              <p14:nvPr/>
            </p14:nvContentPartPr>
            <p14:xfrm>
              <a:off x="8165782" y="5785069"/>
              <a:ext cx="362880" cy="334800"/>
            </p14:xfrm>
          </p:contentPart>
        </mc:Choice>
        <mc:Fallback xmlns="">
          <p:pic>
            <p:nvPicPr>
              <p:cNvPr id="164" name="Ink 16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151022" y="5770669"/>
                <a:ext cx="384480" cy="36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708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221662" y="182749"/>
              <a:ext cx="11714400" cy="63817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7622" y="166189"/>
                <a:ext cx="11740680" cy="64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4" name="Ink 273"/>
              <p14:cNvContentPartPr/>
              <p14:nvPr/>
            </p14:nvContentPartPr>
            <p14:xfrm>
              <a:off x="3817342" y="6034189"/>
              <a:ext cx="2376360" cy="61920"/>
            </p14:xfrm>
          </p:contentPart>
        </mc:Choice>
        <mc:Fallback xmlns="">
          <p:pic>
            <p:nvPicPr>
              <p:cNvPr id="274" name="Ink 27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9062" y="6021949"/>
                <a:ext cx="23972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7" name="Ink 276"/>
              <p14:cNvContentPartPr/>
              <p14:nvPr/>
            </p14:nvContentPartPr>
            <p14:xfrm>
              <a:off x="7393942" y="5940589"/>
              <a:ext cx="189360" cy="289080"/>
            </p14:xfrm>
          </p:contentPart>
        </mc:Choice>
        <mc:Fallback xmlns="">
          <p:pic>
            <p:nvPicPr>
              <p:cNvPr id="277" name="Ink 27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78102" y="5925469"/>
                <a:ext cx="22176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8" name="Ink 277"/>
              <p14:cNvContentPartPr/>
              <p14:nvPr/>
            </p14:nvContentPartPr>
            <p14:xfrm>
              <a:off x="7711822" y="5885509"/>
              <a:ext cx="127080" cy="324360"/>
            </p14:xfrm>
          </p:contentPart>
        </mc:Choice>
        <mc:Fallback xmlns="">
          <p:pic>
            <p:nvPicPr>
              <p:cNvPr id="278" name="Ink 27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99942" y="5870029"/>
                <a:ext cx="15552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9" name="Ink 278"/>
              <p14:cNvContentPartPr/>
              <p14:nvPr/>
            </p14:nvContentPartPr>
            <p14:xfrm>
              <a:off x="7911622" y="5880829"/>
              <a:ext cx="184680" cy="334080"/>
            </p14:xfrm>
          </p:contentPart>
        </mc:Choice>
        <mc:Fallback xmlns="">
          <p:pic>
            <p:nvPicPr>
              <p:cNvPr id="279" name="Ink 27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06942" y="5865349"/>
                <a:ext cx="20628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0" name="Ink 279"/>
              <p14:cNvContentPartPr/>
              <p14:nvPr/>
            </p14:nvContentPartPr>
            <p14:xfrm>
              <a:off x="8340742" y="6016909"/>
              <a:ext cx="247680" cy="154440"/>
            </p14:xfrm>
          </p:contentPart>
        </mc:Choice>
        <mc:Fallback xmlns="">
          <p:pic>
            <p:nvPicPr>
              <p:cNvPr id="280" name="Ink 27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329942" y="6008629"/>
                <a:ext cx="2631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1" name="Ink 280"/>
              <p14:cNvContentPartPr/>
              <p14:nvPr/>
            </p14:nvContentPartPr>
            <p14:xfrm>
              <a:off x="8653222" y="5822509"/>
              <a:ext cx="236520" cy="344880"/>
            </p14:xfrm>
          </p:contentPart>
        </mc:Choice>
        <mc:Fallback xmlns="">
          <p:pic>
            <p:nvPicPr>
              <p:cNvPr id="281" name="Ink 28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637022" y="5805949"/>
                <a:ext cx="26928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2" name="Ink 281"/>
              <p14:cNvContentPartPr/>
              <p14:nvPr/>
            </p14:nvContentPartPr>
            <p14:xfrm>
              <a:off x="9080542" y="5768149"/>
              <a:ext cx="233280" cy="380880"/>
            </p14:xfrm>
          </p:contentPart>
        </mc:Choice>
        <mc:Fallback xmlns="">
          <p:pic>
            <p:nvPicPr>
              <p:cNvPr id="282" name="Ink 28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064342" y="5751949"/>
                <a:ext cx="26568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83" name="Ink 282"/>
              <p14:cNvContentPartPr/>
              <p14:nvPr/>
            </p14:nvContentPartPr>
            <p14:xfrm>
              <a:off x="9393742" y="5994949"/>
              <a:ext cx="215280" cy="163080"/>
            </p14:xfrm>
          </p:contentPart>
        </mc:Choice>
        <mc:Fallback xmlns="">
          <p:pic>
            <p:nvPicPr>
              <p:cNvPr id="283" name="Ink 28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377542" y="5978389"/>
                <a:ext cx="24912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84" name="Ink 283"/>
              <p14:cNvContentPartPr/>
              <p14:nvPr/>
            </p14:nvContentPartPr>
            <p14:xfrm>
              <a:off x="9771382" y="5838709"/>
              <a:ext cx="122040" cy="61560"/>
            </p14:xfrm>
          </p:contentPart>
        </mc:Choice>
        <mc:Fallback xmlns="">
          <p:pic>
            <p:nvPicPr>
              <p:cNvPr id="284" name="Ink 28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760942" y="5834029"/>
                <a:ext cx="1371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85" name="Ink 284"/>
              <p14:cNvContentPartPr/>
              <p14:nvPr/>
            </p14:nvContentPartPr>
            <p14:xfrm>
              <a:off x="9979462" y="5727829"/>
              <a:ext cx="145800" cy="251640"/>
            </p14:xfrm>
          </p:contentPart>
        </mc:Choice>
        <mc:Fallback xmlns="">
          <p:pic>
            <p:nvPicPr>
              <p:cNvPr id="285" name="Ink 28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969382" y="5712709"/>
                <a:ext cx="173160" cy="28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23116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74302" y="97069"/>
              <a:ext cx="11306160" cy="49521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8822" y="80509"/>
                <a:ext cx="11339640" cy="49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3" name="Ink 32"/>
              <p14:cNvContentPartPr/>
              <p14:nvPr/>
            </p14:nvContentPartPr>
            <p14:xfrm>
              <a:off x="4344382" y="603949"/>
              <a:ext cx="2613600" cy="11376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32502" y="587749"/>
                <a:ext cx="263592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0" name="Ink 89"/>
              <p14:cNvContentPartPr/>
              <p14:nvPr/>
            </p14:nvContentPartPr>
            <p14:xfrm>
              <a:off x="1920502" y="2068069"/>
              <a:ext cx="3389040" cy="22104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09342" y="2055469"/>
                <a:ext cx="340920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3" name="Ink 132"/>
              <p14:cNvContentPartPr/>
              <p14:nvPr/>
            </p14:nvContentPartPr>
            <p14:xfrm>
              <a:off x="9090622" y="2160949"/>
              <a:ext cx="2585520" cy="65520"/>
            </p14:xfrm>
          </p:contentPart>
        </mc:Choice>
        <mc:Fallback xmlns="">
          <p:pic>
            <p:nvPicPr>
              <p:cNvPr id="133" name="Ink 13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080902" y="2148709"/>
                <a:ext cx="2603160" cy="8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4579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Water as an acid and a 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Water can both donate and accept protons, so can act as both a </a:t>
            </a:r>
            <a:r>
              <a:rPr lang="en-GB" sz="3200" dirty="0" err="1"/>
              <a:t>Bronsted</a:t>
            </a:r>
            <a:r>
              <a:rPr lang="en-GB" sz="3200" dirty="0"/>
              <a:t>-Lowry acid and base.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err="1"/>
              <a:t>HCl</a:t>
            </a:r>
            <a:r>
              <a:rPr lang="en-GB" dirty="0"/>
              <a:t> + H</a:t>
            </a:r>
            <a:r>
              <a:rPr lang="en-GB" baseline="-25000" dirty="0"/>
              <a:t>2</a:t>
            </a:r>
            <a:r>
              <a:rPr lang="en-GB" dirty="0"/>
              <a:t>O </a:t>
            </a:r>
            <a:r>
              <a:rPr lang="en-GB" dirty="0">
                <a:sym typeface="Wingdings" panose="05000000000000000000" pitchFamily="2" charset="2"/>
              </a:rPr>
              <a:t> H</a:t>
            </a:r>
            <a:r>
              <a:rPr lang="en-GB" baseline="-25000" dirty="0">
                <a:sym typeface="Wingdings" panose="05000000000000000000" pitchFamily="2" charset="2"/>
              </a:rPr>
              <a:t>3</a:t>
            </a:r>
            <a:r>
              <a:rPr lang="en-GB" dirty="0">
                <a:sym typeface="Wingdings" panose="05000000000000000000" pitchFamily="2" charset="2"/>
              </a:rPr>
              <a:t>O</a:t>
            </a:r>
            <a:r>
              <a:rPr lang="en-GB" baseline="30000" dirty="0">
                <a:sym typeface="Wingdings" panose="05000000000000000000" pitchFamily="2" charset="2"/>
              </a:rPr>
              <a:t>+</a:t>
            </a:r>
            <a:r>
              <a:rPr lang="en-GB" dirty="0">
                <a:sym typeface="Wingdings" panose="05000000000000000000" pitchFamily="2" charset="2"/>
              </a:rPr>
              <a:t> + Cl</a:t>
            </a:r>
            <a:r>
              <a:rPr lang="en-GB" baseline="30000" dirty="0">
                <a:sym typeface="Wingdings" panose="05000000000000000000" pitchFamily="2" charset="2"/>
              </a:rPr>
              <a:t>-</a:t>
            </a:r>
          </a:p>
          <a:p>
            <a:pPr marL="0" indent="0" algn="ctr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GB" dirty="0">
                <a:sym typeface="Wingdings" panose="05000000000000000000" pitchFamily="2" charset="2"/>
              </a:rPr>
              <a:t>H</a:t>
            </a:r>
            <a:r>
              <a:rPr lang="en-GB" baseline="-25000" dirty="0">
                <a:sym typeface="Wingdings" panose="05000000000000000000" pitchFamily="2" charset="2"/>
              </a:rPr>
              <a:t>2</a:t>
            </a:r>
            <a:r>
              <a:rPr lang="en-GB" dirty="0">
                <a:sym typeface="Wingdings" panose="05000000000000000000" pitchFamily="2" charset="2"/>
              </a:rPr>
              <a:t>O + NH</a:t>
            </a:r>
            <a:r>
              <a:rPr lang="en-GB" baseline="-25000" dirty="0">
                <a:sym typeface="Wingdings" panose="05000000000000000000" pitchFamily="2" charset="2"/>
              </a:rPr>
              <a:t>3</a:t>
            </a:r>
            <a:r>
              <a:rPr lang="en-GB" dirty="0">
                <a:sym typeface="Wingdings" panose="05000000000000000000" pitchFamily="2" charset="2"/>
              </a:rPr>
              <a:t>  NH</a:t>
            </a:r>
            <a:r>
              <a:rPr lang="en-GB" baseline="-25000" dirty="0">
                <a:sym typeface="Wingdings" panose="05000000000000000000" pitchFamily="2" charset="2"/>
              </a:rPr>
              <a:t>4</a:t>
            </a:r>
            <a:r>
              <a:rPr lang="en-GB" baseline="30000" dirty="0">
                <a:sym typeface="Wingdings" panose="05000000000000000000" pitchFamily="2" charset="2"/>
              </a:rPr>
              <a:t>+ </a:t>
            </a:r>
            <a:r>
              <a:rPr lang="en-GB" dirty="0">
                <a:sym typeface="Wingdings" panose="05000000000000000000" pitchFamily="2" charset="2"/>
              </a:rPr>
              <a:t>+ OH</a:t>
            </a:r>
            <a:r>
              <a:rPr lang="en-GB" baseline="30000" dirty="0">
                <a:sym typeface="Wingdings" panose="05000000000000000000" pitchFamily="2" charset="2"/>
              </a:rPr>
              <a:t>-</a:t>
            </a:r>
            <a:endParaRPr lang="en-GB" baseline="30000" dirty="0"/>
          </a:p>
        </p:txBody>
      </p:sp>
    </p:spTree>
    <p:extLst>
      <p:ext uri="{BB962C8B-B14F-4D97-AF65-F5344CB8AC3E}">
        <p14:creationId xmlns:p14="http://schemas.microsoft.com/office/powerpoint/2010/main" val="188717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CBD71E-AE8C-4941-8460-839E5CA9B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DABEAE-6532-4640-B2F7-2FD3EA3E5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Answer questions on pg. 119</a:t>
            </a:r>
          </a:p>
        </p:txBody>
      </p:sp>
    </p:spTree>
    <p:extLst>
      <p:ext uri="{BB962C8B-B14F-4D97-AF65-F5344CB8AC3E}">
        <p14:creationId xmlns:p14="http://schemas.microsoft.com/office/powerpoint/2010/main" val="13090943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Calculating pH change when acid is added to an acidic buffer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is similar to the equilibrium calculations.</a:t>
            </a:r>
          </a:p>
          <a:p>
            <a:endParaRPr lang="en-GB" dirty="0"/>
          </a:p>
          <a:p>
            <a:r>
              <a:rPr lang="en-GB" dirty="0"/>
              <a:t>Assumptions:</a:t>
            </a:r>
          </a:p>
          <a:p>
            <a:r>
              <a:rPr lang="en-GB" dirty="0"/>
              <a:t>All the </a:t>
            </a:r>
            <a:r>
              <a:rPr lang="en-GB" b="1" dirty="0">
                <a:solidFill>
                  <a:srgbClr val="FF0000"/>
                </a:solidFill>
              </a:rPr>
              <a:t>added H</a:t>
            </a:r>
            <a:r>
              <a:rPr lang="en-GB" b="1" baseline="30000" dirty="0">
                <a:solidFill>
                  <a:srgbClr val="FF0000"/>
                </a:solidFill>
              </a:rPr>
              <a:t>+</a:t>
            </a:r>
            <a:r>
              <a:rPr lang="en-GB" b="1" dirty="0">
                <a:solidFill>
                  <a:srgbClr val="FF0000"/>
                </a:solidFill>
              </a:rPr>
              <a:t> will react </a:t>
            </a:r>
            <a:r>
              <a:rPr lang="en-GB" dirty="0"/>
              <a:t>with the salt to form the weak acid.</a:t>
            </a:r>
          </a:p>
          <a:p>
            <a:r>
              <a:rPr lang="en-GB" dirty="0"/>
              <a:t>So…the </a:t>
            </a:r>
            <a:r>
              <a:rPr lang="en-GB" b="1" dirty="0">
                <a:solidFill>
                  <a:srgbClr val="FF0000"/>
                </a:solidFill>
              </a:rPr>
              <a:t>amount of ethanoic acid increases </a:t>
            </a:r>
            <a:r>
              <a:rPr lang="en-GB" dirty="0"/>
              <a:t>by amount acid added.</a:t>
            </a:r>
          </a:p>
          <a:p>
            <a:r>
              <a:rPr lang="en-GB" dirty="0"/>
              <a:t>And…the </a:t>
            </a:r>
            <a:r>
              <a:rPr lang="en-GB" b="1" dirty="0">
                <a:solidFill>
                  <a:srgbClr val="FF0000"/>
                </a:solidFill>
              </a:rPr>
              <a:t>amount of salt will decrease </a:t>
            </a:r>
            <a:r>
              <a:rPr lang="en-GB" dirty="0"/>
              <a:t>by the same amount.</a:t>
            </a:r>
          </a:p>
        </p:txBody>
      </p:sp>
    </p:spTree>
    <p:extLst>
      <p:ext uri="{BB962C8B-B14F-4D97-AF65-F5344CB8AC3E}">
        <p14:creationId xmlns:p14="http://schemas.microsoft.com/office/powerpoint/2010/main" val="521297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Calculating pH change of an acidic buffer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825625"/>
            <a:ext cx="108813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1) Calculate the starting amount (moles) of acid and salt.</a:t>
            </a:r>
          </a:p>
          <a:p>
            <a:pPr marL="0" indent="0">
              <a:buNone/>
            </a:pPr>
            <a:r>
              <a:rPr lang="en-GB" sz="3600" dirty="0"/>
              <a:t>2) Calculate the changes in moles of the acid and the salt.</a:t>
            </a:r>
          </a:p>
          <a:p>
            <a:pPr marL="0" indent="0">
              <a:buNone/>
            </a:pPr>
            <a:r>
              <a:rPr lang="en-GB" sz="3600" dirty="0"/>
              <a:t>3) Calculate the concentrations of the acid and the salt.</a:t>
            </a:r>
          </a:p>
          <a:p>
            <a:pPr marL="0" indent="0">
              <a:buNone/>
            </a:pPr>
            <a:r>
              <a:rPr lang="en-GB" sz="3600" dirty="0"/>
              <a:t>4) Substitute into </a:t>
            </a:r>
            <a:r>
              <a:rPr lang="en-GB" sz="3600" dirty="0" err="1"/>
              <a:t>Ka</a:t>
            </a:r>
            <a:r>
              <a:rPr lang="en-GB" sz="3600" dirty="0"/>
              <a:t> expression and solve for [H+].</a:t>
            </a:r>
          </a:p>
          <a:p>
            <a:pPr marL="0" indent="0">
              <a:buNone/>
            </a:pPr>
            <a:r>
              <a:rPr lang="en-GB" sz="3600" dirty="0"/>
              <a:t>5) Calculate </a:t>
            </a:r>
            <a:r>
              <a:rPr lang="en-GB" sz="3600" dirty="0" err="1"/>
              <a:t>pH.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700754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Calculating pH change </a:t>
            </a:r>
            <a:r>
              <a:rPr lang="en-GB"/>
              <a:t>when alkali </a:t>
            </a:r>
            <a:r>
              <a:rPr lang="en-GB" dirty="0"/>
              <a:t>is added to an acidic buffer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Assumptions:</a:t>
            </a:r>
          </a:p>
          <a:p>
            <a:r>
              <a:rPr lang="en-GB" dirty="0"/>
              <a:t>All the </a:t>
            </a:r>
            <a:r>
              <a:rPr lang="en-GB" b="1" dirty="0">
                <a:solidFill>
                  <a:srgbClr val="FF0000"/>
                </a:solidFill>
              </a:rPr>
              <a:t>added OH</a:t>
            </a:r>
            <a:r>
              <a:rPr lang="en-GB" b="1" baseline="30000" dirty="0">
                <a:solidFill>
                  <a:srgbClr val="FF0000"/>
                </a:solidFill>
              </a:rPr>
              <a:t>-</a:t>
            </a:r>
            <a:r>
              <a:rPr lang="en-GB" b="1" dirty="0">
                <a:solidFill>
                  <a:srgbClr val="FF0000"/>
                </a:solidFill>
              </a:rPr>
              <a:t> will react </a:t>
            </a:r>
            <a:r>
              <a:rPr lang="en-GB" dirty="0"/>
              <a:t>with the H+ to form water.</a:t>
            </a:r>
          </a:p>
          <a:p>
            <a:r>
              <a:rPr lang="en-GB" dirty="0"/>
              <a:t>This pushes the </a:t>
            </a:r>
            <a:r>
              <a:rPr lang="en-GB" b="1" dirty="0">
                <a:solidFill>
                  <a:srgbClr val="FF0000"/>
                </a:solidFill>
              </a:rPr>
              <a:t>equilibrium to the right </a:t>
            </a:r>
            <a:r>
              <a:rPr lang="en-GB" dirty="0"/>
              <a:t>(more acid dissociates to form more H+ to replace what was lost)</a:t>
            </a:r>
          </a:p>
          <a:p>
            <a:r>
              <a:rPr lang="en-GB" dirty="0"/>
              <a:t>So…the </a:t>
            </a:r>
            <a:r>
              <a:rPr lang="en-GB" b="1" dirty="0">
                <a:solidFill>
                  <a:srgbClr val="FF0000"/>
                </a:solidFill>
              </a:rPr>
              <a:t>amount of ethanoic acid decreases </a:t>
            </a:r>
            <a:r>
              <a:rPr lang="en-GB" dirty="0"/>
              <a:t>by amount OH</a:t>
            </a:r>
            <a:r>
              <a:rPr lang="en-GB" baseline="30000" dirty="0"/>
              <a:t>-</a:t>
            </a:r>
            <a:r>
              <a:rPr lang="en-GB" dirty="0"/>
              <a:t> added.</a:t>
            </a:r>
          </a:p>
          <a:p>
            <a:r>
              <a:rPr lang="en-GB" dirty="0"/>
              <a:t>And…the </a:t>
            </a:r>
            <a:r>
              <a:rPr lang="en-GB" b="1" dirty="0">
                <a:solidFill>
                  <a:srgbClr val="FF0000"/>
                </a:solidFill>
              </a:rPr>
              <a:t>amount of salt will increase </a:t>
            </a:r>
            <a:r>
              <a:rPr lang="en-GB" dirty="0"/>
              <a:t>by the same amount.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585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285" y="419759"/>
            <a:ext cx="10515600" cy="1325563"/>
          </a:xfrm>
        </p:spPr>
        <p:txBody>
          <a:bodyPr/>
          <a:lstStyle/>
          <a:p>
            <a:r>
              <a:rPr lang="en-GB" dirty="0"/>
              <a:t>Ionisation of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5322"/>
            <a:ext cx="10515600" cy="4830044"/>
          </a:xfrm>
        </p:spPr>
        <p:txBody>
          <a:bodyPr>
            <a:normAutofit/>
          </a:bodyPr>
          <a:lstStyle/>
          <a:p>
            <a:r>
              <a:rPr lang="en-GB" dirty="0"/>
              <a:t>Water is ionised as it partially dissociates:</a:t>
            </a:r>
          </a:p>
          <a:p>
            <a:pPr marL="0" indent="0" algn="ctr">
              <a:buNone/>
            </a:pPr>
            <a:r>
              <a:rPr lang="en-GB" dirty="0"/>
              <a:t>H</a:t>
            </a:r>
            <a:r>
              <a:rPr lang="en-GB" baseline="-25000" dirty="0"/>
              <a:t>2</a:t>
            </a:r>
            <a:r>
              <a:rPr lang="en-GB" dirty="0"/>
              <a:t>O            H</a:t>
            </a:r>
            <a:r>
              <a:rPr lang="en-GB" baseline="30000" dirty="0"/>
              <a:t>+</a:t>
            </a:r>
            <a:r>
              <a:rPr lang="en-GB" dirty="0"/>
              <a:t> + OH</a:t>
            </a:r>
            <a:r>
              <a:rPr lang="en-GB" baseline="30000" dirty="0"/>
              <a:t>-</a:t>
            </a:r>
          </a:p>
          <a:p>
            <a:pPr marL="0" indent="0" algn="ctr">
              <a:buNone/>
            </a:pPr>
            <a:r>
              <a:rPr lang="en-GB" dirty="0"/>
              <a:t>H</a:t>
            </a:r>
            <a:r>
              <a:rPr lang="en-GB" baseline="-25000" dirty="0"/>
              <a:t>2</a:t>
            </a:r>
            <a:r>
              <a:rPr lang="en-GB" dirty="0"/>
              <a:t>O + H</a:t>
            </a:r>
            <a:r>
              <a:rPr lang="en-GB" baseline="-25000" dirty="0"/>
              <a:t>2</a:t>
            </a:r>
            <a:r>
              <a:rPr lang="en-GB" dirty="0"/>
              <a:t>O             H</a:t>
            </a:r>
            <a:r>
              <a:rPr lang="en-GB" baseline="-25000" dirty="0"/>
              <a:t>3</a:t>
            </a:r>
            <a:r>
              <a:rPr lang="en-GB" dirty="0"/>
              <a:t>O</a:t>
            </a:r>
            <a:r>
              <a:rPr lang="en-GB" baseline="30000" dirty="0"/>
              <a:t>+</a:t>
            </a:r>
            <a:r>
              <a:rPr lang="en-GB" dirty="0"/>
              <a:t> + OH</a:t>
            </a:r>
            <a:r>
              <a:rPr lang="en-GB" baseline="30000" dirty="0"/>
              <a:t>-</a:t>
            </a:r>
          </a:p>
          <a:p>
            <a:pPr marL="0" indent="0" algn="ctr">
              <a:buNone/>
            </a:pPr>
            <a:endParaRPr lang="en-GB" baseline="30000" dirty="0"/>
          </a:p>
          <a:p>
            <a:r>
              <a:rPr lang="en-GB" dirty="0"/>
              <a:t>Water is a very weak acid/base so only partially dissociates.</a:t>
            </a:r>
          </a:p>
          <a:p>
            <a:r>
              <a:rPr lang="en-GB" dirty="0"/>
              <a:t>The equilibrium lies heavily to the left and it is assumed that the concentration of water remains constant.</a:t>
            </a:r>
          </a:p>
        </p:txBody>
      </p:sp>
      <p:pic>
        <p:nvPicPr>
          <p:cNvPr id="4" name="Picture 2" descr="http://www.chemtutor.com/images/arra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074" y="2335521"/>
            <a:ext cx="517467" cy="27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chemtutor.com/images/arra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352" y="2861995"/>
            <a:ext cx="517467" cy="27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44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Ionic Product of Water (K</a:t>
            </a:r>
            <a:r>
              <a:rPr lang="en-GB" baseline="-25000" dirty="0"/>
              <a:t>w</a:t>
            </a:r>
            <a:r>
              <a:rPr lang="en-GB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 equilibrium is established, with a K</a:t>
            </a:r>
            <a:r>
              <a:rPr lang="en-GB" baseline="-25000" dirty="0"/>
              <a:t>c</a:t>
            </a:r>
            <a:r>
              <a:rPr lang="en-GB" dirty="0"/>
              <a:t> expression as follows: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Because [H</a:t>
            </a:r>
            <a:r>
              <a:rPr lang="en-GB" baseline="-25000" dirty="0"/>
              <a:t>2</a:t>
            </a:r>
            <a:r>
              <a:rPr lang="en-GB" dirty="0"/>
              <a:t>O] is assumed to be a constant, we modify the expression to get a new expression, where K</a:t>
            </a:r>
            <a:r>
              <a:rPr lang="en-GB" baseline="-25000" dirty="0"/>
              <a:t>w</a:t>
            </a:r>
            <a:r>
              <a:rPr lang="en-GB" dirty="0"/>
              <a:t> = K</a:t>
            </a:r>
            <a:r>
              <a:rPr lang="en-GB" baseline="-25000" dirty="0"/>
              <a:t>c</a:t>
            </a:r>
            <a:r>
              <a:rPr lang="en-GB" dirty="0"/>
              <a:t> x [H</a:t>
            </a:r>
            <a:r>
              <a:rPr lang="en-GB" baseline="-25000" dirty="0"/>
              <a:t>2</a:t>
            </a:r>
            <a:r>
              <a:rPr lang="en-GB" dirty="0"/>
              <a:t>O]</a:t>
            </a:r>
          </a:p>
          <a:p>
            <a:endParaRPr lang="en-GB" dirty="0"/>
          </a:p>
          <a:p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5178993" y="3088571"/>
              <a:ext cx="2062080" cy="63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69273" y="3077771"/>
                <a:ext cx="208080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3813742" y="2498171"/>
              <a:ext cx="3531011" cy="3119858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2582" y="2484491"/>
                <a:ext cx="3557652" cy="3147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k 29"/>
              <p14:cNvContentPartPr/>
              <p14:nvPr/>
            </p14:nvContentPartPr>
            <p14:xfrm>
              <a:off x="12184822" y="2059069"/>
              <a:ext cx="360" cy="3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172222" y="2046469"/>
                <a:ext cx="25560" cy="2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745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2252</TotalTime>
  <Words>2600</Words>
  <Application>Microsoft Office PowerPoint</Application>
  <PresentationFormat>Custom</PresentationFormat>
  <Paragraphs>383</Paragraphs>
  <Slides>73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Acids, Bases, and Buffers</vt:lpstr>
      <vt:lpstr>Defining an acid</vt:lpstr>
      <vt:lpstr>Bronsted-Lowry Acid and Base Definitions</vt:lpstr>
      <vt:lpstr>The Hydroxonium Ion</vt:lpstr>
      <vt:lpstr>Equilibrium</vt:lpstr>
      <vt:lpstr>Acids and Bases react in pairs</vt:lpstr>
      <vt:lpstr>Water as an acid and a base</vt:lpstr>
      <vt:lpstr>Ionisation of water</vt:lpstr>
      <vt:lpstr>Ionic Product of Water (Kw)</vt:lpstr>
      <vt:lpstr>PowerPoint Presentation</vt:lpstr>
      <vt:lpstr>Ionic Product of Water (Kw)</vt:lpstr>
      <vt:lpstr>The pH Scale</vt:lpstr>
      <vt:lpstr>pH scale</vt:lpstr>
      <vt:lpstr>Try this out, Calculating pH from [H+]</vt:lpstr>
      <vt:lpstr>Review logs</vt:lpstr>
      <vt:lpstr>Kw changes with temperature, so pH of water also changes with temperature</vt:lpstr>
      <vt:lpstr>Calculating [H+] from pH</vt:lpstr>
      <vt:lpstr>Calculating [OH-] (extra step)</vt:lpstr>
      <vt:lpstr>pH of STRONG acids</vt:lpstr>
      <vt:lpstr>PowerPoint Presentation</vt:lpstr>
      <vt:lpstr>Diprotic Acids</vt:lpstr>
      <vt:lpstr>pH of STRONG bases</vt:lpstr>
      <vt:lpstr>Calculate the pH of alkaline solution</vt:lpstr>
      <vt:lpstr>Practice</vt:lpstr>
      <vt:lpstr>Finding the pH of weak acids and bases</vt:lpstr>
      <vt:lpstr>Weak acids and bases dissociation equilibrium</vt:lpstr>
      <vt:lpstr>Just another constant…</vt:lpstr>
      <vt:lpstr>Calculating the pH of weak acids</vt:lpstr>
      <vt:lpstr>New assumptions</vt:lpstr>
      <vt:lpstr>So…using the Ka expression</vt:lpstr>
      <vt:lpstr>Now you try it!</vt:lpstr>
      <vt:lpstr>We can also work backwards</vt:lpstr>
      <vt:lpstr>pKa (it’s like pH)</vt:lpstr>
      <vt:lpstr>Practice</vt:lpstr>
      <vt:lpstr>Acid-Base Titrations</vt:lpstr>
      <vt:lpstr>Reminder: Titrations are used to experimentally determine the amount of acid or alkali</vt:lpstr>
      <vt:lpstr>Titration curves (pH curves)</vt:lpstr>
      <vt:lpstr>pH curves</vt:lpstr>
      <vt:lpstr>Equivalence Point</vt:lpstr>
      <vt:lpstr>Equivalence point DOES NOT always = pH 7</vt:lpstr>
      <vt:lpstr>Review: working out concentrations </vt:lpstr>
      <vt:lpstr>PowerPoint Presentation</vt:lpstr>
      <vt:lpstr>Diprotic acids: Don’t forget the ratio!</vt:lpstr>
      <vt:lpstr>PowerPoint Presentation</vt:lpstr>
      <vt:lpstr>Practice</vt:lpstr>
      <vt:lpstr>Choice of indicators for titrations</vt:lpstr>
      <vt:lpstr>Suitable indicator must:</vt:lpstr>
      <vt:lpstr>End point of a titration</vt:lpstr>
      <vt:lpstr>Which indicator is suitable for this titration?</vt:lpstr>
      <vt:lpstr>The half-neutralisation point</vt:lpstr>
      <vt:lpstr>Also allows us to calculate Ka and pKa</vt:lpstr>
      <vt:lpstr>Practice</vt:lpstr>
      <vt:lpstr>Buffers</vt:lpstr>
      <vt:lpstr>What is a buffer?</vt:lpstr>
      <vt:lpstr>How does a buffer work?</vt:lpstr>
      <vt:lpstr>Acidic Buffers</vt:lpstr>
      <vt:lpstr>What happens when we add acid?</vt:lpstr>
      <vt:lpstr>What happens when we add alkali?</vt:lpstr>
      <vt:lpstr>Basic Buffers</vt:lpstr>
      <vt:lpstr>What happens when you add acid?</vt:lpstr>
      <vt:lpstr>What happens when you add alkali?</vt:lpstr>
      <vt:lpstr>Calculating the pH of acidic buffers</vt:lpstr>
      <vt:lpstr>Example:</vt:lpstr>
      <vt:lpstr>PowerPoint Presentation</vt:lpstr>
      <vt:lpstr>Try it!</vt:lpstr>
      <vt:lpstr>Another way to make buffers</vt:lpstr>
      <vt:lpstr>PowerPoint Presentation</vt:lpstr>
      <vt:lpstr>PowerPoint Presentation</vt:lpstr>
      <vt:lpstr>PowerPoint Presentation</vt:lpstr>
      <vt:lpstr>Practice</vt:lpstr>
      <vt:lpstr>Calculating pH change when acid is added to an acidic buffer solution</vt:lpstr>
      <vt:lpstr>Calculating pH change of an acidic buffer</vt:lpstr>
      <vt:lpstr>Calculating pH change when alkali is added to an acidic buffer solution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Acids, Bases, and Buffers</dc:title>
  <dc:creator>Jessica Luu</dc:creator>
  <cp:lastModifiedBy>User1</cp:lastModifiedBy>
  <cp:revision>70</cp:revision>
  <dcterms:created xsi:type="dcterms:W3CDTF">2015-06-30T08:12:36Z</dcterms:created>
  <dcterms:modified xsi:type="dcterms:W3CDTF">2017-10-30T11:47:17Z</dcterms:modified>
</cp:coreProperties>
</file>